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653" r:id="rId2"/>
    <p:sldId id="654" r:id="rId3"/>
    <p:sldId id="655" r:id="rId4"/>
    <p:sldId id="585" r:id="rId5"/>
    <p:sldId id="630" r:id="rId6"/>
    <p:sldId id="648" r:id="rId7"/>
    <p:sldId id="638" r:id="rId8"/>
    <p:sldId id="635" r:id="rId9"/>
    <p:sldId id="636" r:id="rId10"/>
    <p:sldId id="637" r:id="rId11"/>
    <p:sldId id="632" r:id="rId12"/>
    <p:sldId id="639" r:id="rId13"/>
    <p:sldId id="656" r:id="rId14"/>
    <p:sldId id="645" r:id="rId15"/>
    <p:sldId id="642" r:id="rId16"/>
    <p:sldId id="643" r:id="rId17"/>
    <p:sldId id="644" r:id="rId18"/>
    <p:sldId id="631" r:id="rId19"/>
    <p:sldId id="646" r:id="rId20"/>
    <p:sldId id="647" r:id="rId21"/>
    <p:sldId id="641" r:id="rId22"/>
    <p:sldId id="633" r:id="rId23"/>
    <p:sldId id="594" r:id="rId24"/>
    <p:sldId id="652" r:id="rId25"/>
    <p:sldId id="545" r:id="rId26"/>
    <p:sldId id="604" r:id="rId27"/>
    <p:sldId id="640" r:id="rId28"/>
    <p:sldId id="651" r:id="rId29"/>
    <p:sldId id="650" r:id="rId30"/>
  </p:sldIdLst>
  <p:sldSz cx="9144000" cy="6858000" type="screen4x3"/>
  <p:notesSz cx="7315200" cy="9601200"/>
  <p:defaultTextStyle>
    <a:defPPr>
      <a:defRPr lang="en-US"/>
    </a:defPPr>
    <a:lvl1pPr algn="r" rtl="0" eaLnBrk="0" fontAlgn="base" hangingPunct="0">
      <a:lnSpc>
        <a:spcPct val="60000"/>
      </a:lnSpc>
      <a:spcBef>
        <a:spcPct val="0"/>
      </a:spcBef>
      <a:spcAft>
        <a:spcPct val="0"/>
      </a:spcAft>
      <a:defRPr sz="1000" b="1" i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r" rtl="0" eaLnBrk="0" fontAlgn="base" hangingPunct="0">
      <a:lnSpc>
        <a:spcPct val="60000"/>
      </a:lnSpc>
      <a:spcBef>
        <a:spcPct val="0"/>
      </a:spcBef>
      <a:spcAft>
        <a:spcPct val="0"/>
      </a:spcAft>
      <a:defRPr sz="1000" b="1" i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r" rtl="0" eaLnBrk="0" fontAlgn="base" hangingPunct="0">
      <a:lnSpc>
        <a:spcPct val="60000"/>
      </a:lnSpc>
      <a:spcBef>
        <a:spcPct val="0"/>
      </a:spcBef>
      <a:spcAft>
        <a:spcPct val="0"/>
      </a:spcAft>
      <a:defRPr sz="1000" b="1" i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lnSpc>
        <a:spcPct val="60000"/>
      </a:lnSpc>
      <a:spcBef>
        <a:spcPct val="0"/>
      </a:spcBef>
      <a:spcAft>
        <a:spcPct val="0"/>
      </a:spcAft>
      <a:defRPr sz="1000" b="1" i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lnSpc>
        <a:spcPct val="60000"/>
      </a:lnSpc>
      <a:spcBef>
        <a:spcPct val="0"/>
      </a:spcBef>
      <a:spcAft>
        <a:spcPct val="0"/>
      </a:spcAft>
      <a:defRPr sz="1000" b="1" i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b="1" i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b="1" i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b="1" i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b="1" i="1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7B"/>
    <a:srgbClr val="033B79"/>
    <a:srgbClr val="47017B"/>
    <a:srgbClr val="000076"/>
    <a:srgbClr val="00006C"/>
    <a:srgbClr val="00007E"/>
    <a:srgbClr val="000099"/>
    <a:srgbClr val="B2B2B2"/>
    <a:srgbClr val="777777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2495" autoAdjust="0"/>
    <p:restoredTop sz="94665" autoAdjust="0"/>
  </p:normalViewPr>
  <p:slideViewPr>
    <p:cSldViewPr>
      <p:cViewPr>
        <p:scale>
          <a:sx n="80" d="100"/>
          <a:sy n="80" d="100"/>
        </p:scale>
        <p:origin x="-60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700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455598455598606E-2"/>
          <c:y val="4.7445255474452434E-2"/>
          <c:w val="0.88803088803088814"/>
          <c:h val="0.78467153284671565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'Sheet1'!$B$1</c:f>
              <c:strCache>
                <c:ptCount val="1"/>
                <c:pt idx="0">
                  <c:v>Observed</c:v>
                </c:pt>
              </c:strCache>
            </c:strRef>
          </c:tx>
          <c:spPr>
            <a:ln w="19587">
              <a:solidFill>
                <a:srgbClr val="0000FF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xVal>
            <c:strRef>
              <c:f>'Sheet1'!$A$2:$A$49</c:f>
              <c:strCache>
                <c:ptCount val="48"/>
                <c:pt idx="0">
                  <c:v>interval 1</c:v>
                </c:pt>
                <c:pt idx="1">
                  <c:v>interval 2</c:v>
                </c:pt>
                <c:pt idx="2">
                  <c:v>interval 3</c:v>
                </c:pt>
                <c:pt idx="3">
                  <c:v>interval 4</c:v>
                </c:pt>
                <c:pt idx="4">
                  <c:v>interval 5</c:v>
                </c:pt>
                <c:pt idx="5">
                  <c:v>interval 6</c:v>
                </c:pt>
                <c:pt idx="6">
                  <c:v>interval 7</c:v>
                </c:pt>
                <c:pt idx="7">
                  <c:v>interval 8</c:v>
                </c:pt>
                <c:pt idx="8">
                  <c:v>interval 9</c:v>
                </c:pt>
                <c:pt idx="9">
                  <c:v>interval 10</c:v>
                </c:pt>
                <c:pt idx="10">
                  <c:v>interval 11</c:v>
                </c:pt>
                <c:pt idx="11">
                  <c:v>interval 12</c:v>
                </c:pt>
                <c:pt idx="12">
                  <c:v>interval 13</c:v>
                </c:pt>
                <c:pt idx="13">
                  <c:v>interval 14</c:v>
                </c:pt>
                <c:pt idx="14">
                  <c:v>interval 15</c:v>
                </c:pt>
                <c:pt idx="15">
                  <c:v>interval 16</c:v>
                </c:pt>
                <c:pt idx="16">
                  <c:v>interval 17</c:v>
                </c:pt>
                <c:pt idx="17">
                  <c:v>interval 18</c:v>
                </c:pt>
                <c:pt idx="18">
                  <c:v>interval 19</c:v>
                </c:pt>
                <c:pt idx="19">
                  <c:v>interval 20</c:v>
                </c:pt>
                <c:pt idx="20">
                  <c:v>interval 21</c:v>
                </c:pt>
                <c:pt idx="21">
                  <c:v>interval 22</c:v>
                </c:pt>
                <c:pt idx="22">
                  <c:v>interval 23</c:v>
                </c:pt>
                <c:pt idx="23">
                  <c:v>interval 24</c:v>
                </c:pt>
                <c:pt idx="24">
                  <c:v>interval 25</c:v>
                </c:pt>
                <c:pt idx="25">
                  <c:v>interval 26</c:v>
                </c:pt>
                <c:pt idx="26">
                  <c:v>interval 27</c:v>
                </c:pt>
                <c:pt idx="27">
                  <c:v>interval 28</c:v>
                </c:pt>
                <c:pt idx="28">
                  <c:v>interval 29</c:v>
                </c:pt>
                <c:pt idx="29">
                  <c:v>interval 30</c:v>
                </c:pt>
                <c:pt idx="30">
                  <c:v>interval 31</c:v>
                </c:pt>
                <c:pt idx="31">
                  <c:v>interval 32</c:v>
                </c:pt>
                <c:pt idx="32">
                  <c:v>interval 33</c:v>
                </c:pt>
                <c:pt idx="33">
                  <c:v>interval 34</c:v>
                </c:pt>
                <c:pt idx="34">
                  <c:v>interval 35</c:v>
                </c:pt>
                <c:pt idx="35">
                  <c:v>interval 36</c:v>
                </c:pt>
                <c:pt idx="36">
                  <c:v>interval 37</c:v>
                </c:pt>
                <c:pt idx="37">
                  <c:v>interval 38</c:v>
                </c:pt>
                <c:pt idx="38">
                  <c:v>interval 39</c:v>
                </c:pt>
                <c:pt idx="39">
                  <c:v>interval 40</c:v>
                </c:pt>
                <c:pt idx="40">
                  <c:v>interval 41</c:v>
                </c:pt>
                <c:pt idx="41">
                  <c:v>interval 42</c:v>
                </c:pt>
                <c:pt idx="42">
                  <c:v>interval 43</c:v>
                </c:pt>
                <c:pt idx="43">
                  <c:v>interval 44</c:v>
                </c:pt>
                <c:pt idx="44">
                  <c:v>interval 45</c:v>
                </c:pt>
                <c:pt idx="45">
                  <c:v>interval 46</c:v>
                </c:pt>
                <c:pt idx="46">
                  <c:v>interval 47</c:v>
                </c:pt>
                <c:pt idx="47">
                  <c:v>interval 48</c:v>
                </c:pt>
              </c:strCache>
            </c:strRef>
          </c:xVal>
          <c:yVal>
            <c:numRef>
              <c:f>'Sheet1'!$B$2:$B$49</c:f>
              <c:numCache>
                <c:formatCode>General</c:formatCode>
                <c:ptCount val="4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2</c:v>
                </c:pt>
                <c:pt idx="15">
                  <c:v>1</c:v>
                </c:pt>
                <c:pt idx="16">
                  <c:v>2</c:v>
                </c:pt>
                <c:pt idx="17">
                  <c:v>0</c:v>
                </c:pt>
                <c:pt idx="18">
                  <c:v>2</c:v>
                </c:pt>
                <c:pt idx="19">
                  <c:v>3</c:v>
                </c:pt>
                <c:pt idx="20">
                  <c:v>2</c:v>
                </c:pt>
                <c:pt idx="21">
                  <c:v>1</c:v>
                </c:pt>
                <c:pt idx="22">
                  <c:v>0</c:v>
                </c:pt>
                <c:pt idx="23">
                  <c:v>1</c:v>
                </c:pt>
                <c:pt idx="24">
                  <c:v>0</c:v>
                </c:pt>
                <c:pt idx="25">
                  <c:v>0</c:v>
                </c:pt>
                <c:pt idx="26">
                  <c:v>2</c:v>
                </c:pt>
                <c:pt idx="27">
                  <c:v>4</c:v>
                </c:pt>
                <c:pt idx="28">
                  <c:v>12</c:v>
                </c:pt>
                <c:pt idx="29">
                  <c:v>29</c:v>
                </c:pt>
                <c:pt idx="30">
                  <c:v>35</c:v>
                </c:pt>
                <c:pt idx="31">
                  <c:v>25</c:v>
                </c:pt>
                <c:pt idx="32">
                  <c:v>26</c:v>
                </c:pt>
                <c:pt idx="33">
                  <c:v>11</c:v>
                </c:pt>
                <c:pt idx="34">
                  <c:v>6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4</c:v>
                </c:pt>
                <c:pt idx="39">
                  <c:v>12</c:v>
                </c:pt>
                <c:pt idx="40">
                  <c:v>14</c:v>
                </c:pt>
                <c:pt idx="41">
                  <c:v>15</c:v>
                </c:pt>
                <c:pt idx="42">
                  <c:v>10</c:v>
                </c:pt>
                <c:pt idx="43">
                  <c:v>6</c:v>
                </c:pt>
                <c:pt idx="44">
                  <c:v>3</c:v>
                </c:pt>
                <c:pt idx="45">
                  <c:v>3</c:v>
                </c:pt>
                <c:pt idx="46">
                  <c:v>1</c:v>
                </c:pt>
                <c:pt idx="47">
                  <c:v>1</c:v>
                </c:pt>
              </c:numCache>
            </c:numRef>
          </c:yVal>
          <c:smooth val="1"/>
        </c:ser>
        <c:ser>
          <c:idx val="2"/>
          <c:order val="1"/>
          <c:tx>
            <c:strRef>
              <c:f>'Sheet1'!$C$1</c:f>
              <c:strCache>
                <c:ptCount val="1"/>
                <c:pt idx="0">
                  <c:v>Predicted</c:v>
                </c:pt>
              </c:strCache>
            </c:strRef>
          </c:tx>
          <c:spPr>
            <a:ln w="19587">
              <a:solidFill>
                <a:srgbClr val="FF0000"/>
              </a:solidFill>
              <a:prstDash val="solid"/>
            </a:ln>
          </c:spPr>
          <c:marker>
            <c:symbol val="triangl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xVal>
            <c:strRef>
              <c:f>'Sheet1'!$A$2:$A$49</c:f>
              <c:strCache>
                <c:ptCount val="48"/>
                <c:pt idx="0">
                  <c:v>interval 1</c:v>
                </c:pt>
                <c:pt idx="1">
                  <c:v>interval 2</c:v>
                </c:pt>
                <c:pt idx="2">
                  <c:v>interval 3</c:v>
                </c:pt>
                <c:pt idx="3">
                  <c:v>interval 4</c:v>
                </c:pt>
                <c:pt idx="4">
                  <c:v>interval 5</c:v>
                </c:pt>
                <c:pt idx="5">
                  <c:v>interval 6</c:v>
                </c:pt>
                <c:pt idx="6">
                  <c:v>interval 7</c:v>
                </c:pt>
                <c:pt idx="7">
                  <c:v>interval 8</c:v>
                </c:pt>
                <c:pt idx="8">
                  <c:v>interval 9</c:v>
                </c:pt>
                <c:pt idx="9">
                  <c:v>interval 10</c:v>
                </c:pt>
                <c:pt idx="10">
                  <c:v>interval 11</c:v>
                </c:pt>
                <c:pt idx="11">
                  <c:v>interval 12</c:v>
                </c:pt>
                <c:pt idx="12">
                  <c:v>interval 13</c:v>
                </c:pt>
                <c:pt idx="13">
                  <c:v>interval 14</c:v>
                </c:pt>
                <c:pt idx="14">
                  <c:v>interval 15</c:v>
                </c:pt>
                <c:pt idx="15">
                  <c:v>interval 16</c:v>
                </c:pt>
                <c:pt idx="16">
                  <c:v>interval 17</c:v>
                </c:pt>
                <c:pt idx="17">
                  <c:v>interval 18</c:v>
                </c:pt>
                <c:pt idx="18">
                  <c:v>interval 19</c:v>
                </c:pt>
                <c:pt idx="19">
                  <c:v>interval 20</c:v>
                </c:pt>
                <c:pt idx="20">
                  <c:v>interval 21</c:v>
                </c:pt>
                <c:pt idx="21">
                  <c:v>interval 22</c:v>
                </c:pt>
                <c:pt idx="22">
                  <c:v>interval 23</c:v>
                </c:pt>
                <c:pt idx="23">
                  <c:v>interval 24</c:v>
                </c:pt>
                <c:pt idx="24">
                  <c:v>interval 25</c:v>
                </c:pt>
                <c:pt idx="25">
                  <c:v>interval 26</c:v>
                </c:pt>
                <c:pt idx="26">
                  <c:v>interval 27</c:v>
                </c:pt>
                <c:pt idx="27">
                  <c:v>interval 28</c:v>
                </c:pt>
                <c:pt idx="28">
                  <c:v>interval 29</c:v>
                </c:pt>
                <c:pt idx="29">
                  <c:v>interval 30</c:v>
                </c:pt>
                <c:pt idx="30">
                  <c:v>interval 31</c:v>
                </c:pt>
                <c:pt idx="31">
                  <c:v>interval 32</c:v>
                </c:pt>
                <c:pt idx="32">
                  <c:v>interval 33</c:v>
                </c:pt>
                <c:pt idx="33">
                  <c:v>interval 34</c:v>
                </c:pt>
                <c:pt idx="34">
                  <c:v>interval 35</c:v>
                </c:pt>
                <c:pt idx="35">
                  <c:v>interval 36</c:v>
                </c:pt>
                <c:pt idx="36">
                  <c:v>interval 37</c:v>
                </c:pt>
                <c:pt idx="37">
                  <c:v>interval 38</c:v>
                </c:pt>
                <c:pt idx="38">
                  <c:v>interval 39</c:v>
                </c:pt>
                <c:pt idx="39">
                  <c:v>interval 40</c:v>
                </c:pt>
                <c:pt idx="40">
                  <c:v>interval 41</c:v>
                </c:pt>
                <c:pt idx="41">
                  <c:v>interval 42</c:v>
                </c:pt>
                <c:pt idx="42">
                  <c:v>interval 43</c:v>
                </c:pt>
                <c:pt idx="43">
                  <c:v>interval 44</c:v>
                </c:pt>
                <c:pt idx="44">
                  <c:v>interval 45</c:v>
                </c:pt>
                <c:pt idx="45">
                  <c:v>interval 46</c:v>
                </c:pt>
                <c:pt idx="46">
                  <c:v>interval 47</c:v>
                </c:pt>
                <c:pt idx="47">
                  <c:v>interval 48</c:v>
                </c:pt>
              </c:strCache>
            </c:strRef>
          </c:xVal>
          <c:yVal>
            <c:numRef>
              <c:f>'Sheet1'!$C$2:$C$49</c:f>
              <c:numCache>
                <c:formatCode>0.00</c:formatCode>
                <c:ptCount val="48"/>
                <c:pt idx="0">
                  <c:v>0.14149863432007756</c:v>
                </c:pt>
                <c:pt idx="1">
                  <c:v>0.14171037961476321</c:v>
                </c:pt>
                <c:pt idx="2">
                  <c:v>0.14320910363129402</c:v>
                </c:pt>
                <c:pt idx="3">
                  <c:v>0.57916502546297954</c:v>
                </c:pt>
                <c:pt idx="4">
                  <c:v>0.61038336373374547</c:v>
                </c:pt>
                <c:pt idx="5">
                  <c:v>1.4504964212321072</c:v>
                </c:pt>
                <c:pt idx="6">
                  <c:v>1.5054901882826308</c:v>
                </c:pt>
                <c:pt idx="7">
                  <c:v>1.6139081780272004</c:v>
                </c:pt>
                <c:pt idx="8">
                  <c:v>0.93250580165955765</c:v>
                </c:pt>
                <c:pt idx="9">
                  <c:v>1.1322228377933121</c:v>
                </c:pt>
                <c:pt idx="10">
                  <c:v>0.27134589128647862</c:v>
                </c:pt>
                <c:pt idx="11">
                  <c:v>0.27450631253514146</c:v>
                </c:pt>
                <c:pt idx="12">
                  <c:v>0.30026996245336846</c:v>
                </c:pt>
                <c:pt idx="13">
                  <c:v>0.33584857420374309</c:v>
                </c:pt>
                <c:pt idx="14">
                  <c:v>0.33986153290503002</c:v>
                </c:pt>
                <c:pt idx="15">
                  <c:v>1.3467892676204878</c:v>
                </c:pt>
                <c:pt idx="16">
                  <c:v>1.3893867197906733</c:v>
                </c:pt>
                <c:pt idx="17">
                  <c:v>3.3798458825197568</c:v>
                </c:pt>
                <c:pt idx="18">
                  <c:v>3.4495441032036895</c:v>
                </c:pt>
                <c:pt idx="19">
                  <c:v>3.4714202441095674</c:v>
                </c:pt>
                <c:pt idx="20">
                  <c:v>1.9935517205453241</c:v>
                </c:pt>
                <c:pt idx="21">
                  <c:v>2.0210285689117682</c:v>
                </c:pt>
                <c:pt idx="22">
                  <c:v>0.42736788965282502</c:v>
                </c:pt>
                <c:pt idx="23">
                  <c:v>0.44163821996007735</c:v>
                </c:pt>
                <c:pt idx="24">
                  <c:v>0.47501637874948416</c:v>
                </c:pt>
                <c:pt idx="25">
                  <c:v>0.50676777053088085</c:v>
                </c:pt>
                <c:pt idx="26">
                  <c:v>0.5342004362795999</c:v>
                </c:pt>
                <c:pt idx="27">
                  <c:v>13.70325690566907</c:v>
                </c:pt>
                <c:pt idx="28">
                  <c:v>12.769827568336916</c:v>
                </c:pt>
                <c:pt idx="29">
                  <c:v>27.967445999850167</c:v>
                </c:pt>
                <c:pt idx="30">
                  <c:v>32.570084480769147</c:v>
                </c:pt>
                <c:pt idx="31">
                  <c:v>29.42600236978091</c:v>
                </c:pt>
                <c:pt idx="32">
                  <c:v>16.131996771163042</c:v>
                </c:pt>
                <c:pt idx="33">
                  <c:v>15.755410374252364</c:v>
                </c:pt>
                <c:pt idx="34">
                  <c:v>3.1433011910460622</c:v>
                </c:pt>
                <c:pt idx="35">
                  <c:v>3.0799921691855077</c:v>
                </c:pt>
                <c:pt idx="36">
                  <c:v>2.9021976837725791</c:v>
                </c:pt>
                <c:pt idx="37">
                  <c:v>2.7661701143145407</c:v>
                </c:pt>
                <c:pt idx="38">
                  <c:v>2.3560342887558301</c:v>
                </c:pt>
                <c:pt idx="39">
                  <c:v>7.9913286615196206</c:v>
                </c:pt>
                <c:pt idx="40">
                  <c:v>6.4441480537492684</c:v>
                </c:pt>
                <c:pt idx="41">
                  <c:v>11.316539049161877</c:v>
                </c:pt>
                <c:pt idx="42">
                  <c:v>9.1811945934464774</c:v>
                </c:pt>
                <c:pt idx="43">
                  <c:v>7.0366666566445346</c:v>
                </c:pt>
                <c:pt idx="44">
                  <c:v>3.2651874209496592</c:v>
                </c:pt>
                <c:pt idx="45">
                  <c:v>2.8956542268934187</c:v>
                </c:pt>
                <c:pt idx="46">
                  <c:v>0.5598036806317489</c:v>
                </c:pt>
                <c:pt idx="47">
                  <c:v>0.55542672104076718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15040"/>
        <c:axId val="36217984"/>
      </c:scatterChart>
      <c:valAx>
        <c:axId val="36215040"/>
        <c:scaling>
          <c:orientation val="minMax"/>
          <c:max val="48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388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2000" b="1" i="1" dirty="0" smtClean="0">
                    <a:latin typeface="Calibri" pitchFamily="34" charset="0"/>
                    <a:cs typeface="Calibri" pitchFamily="34" charset="0"/>
                  </a:rPr>
                  <a:t>2-hour time intervals</a:t>
                </a:r>
                <a:endParaRPr lang="en-US" sz="2000" b="1" i="1" dirty="0">
                  <a:latin typeface="Calibri" pitchFamily="34" charset="0"/>
                  <a:cs typeface="Calibri" pitchFamily="34" charset="0"/>
                </a:endParaRPr>
              </a:p>
            </c:rich>
          </c:tx>
          <c:layout>
            <c:manualLayout>
              <c:xMode val="edge"/>
              <c:yMode val="edge"/>
              <c:x val="0.46911196911196956"/>
              <c:y val="0.90875912408759163"/>
            </c:manualLayout>
          </c:layout>
          <c:overlay val="0"/>
          <c:spPr>
            <a:noFill/>
            <a:ln w="39174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489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9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6217984"/>
        <c:crosses val="autoZero"/>
        <c:crossBetween val="midCat"/>
        <c:majorUnit val="2"/>
      </c:valAx>
      <c:valAx>
        <c:axId val="36217984"/>
        <c:scaling>
          <c:orientation val="minMax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388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2400" b="1" i="1" dirty="0">
                    <a:latin typeface="Calibri" pitchFamily="34" charset="0"/>
                    <a:cs typeface="Calibri" pitchFamily="34" charset="0"/>
                  </a:rPr>
                  <a:t>Number of </a:t>
                </a:r>
                <a:r>
                  <a:rPr lang="en-US" sz="2400" b="1" i="1" dirty="0" smtClean="0">
                    <a:latin typeface="Calibri" pitchFamily="34" charset="0"/>
                    <a:cs typeface="Calibri" pitchFamily="34" charset="0"/>
                  </a:rPr>
                  <a:t>evacuations</a:t>
                </a:r>
                <a:endParaRPr lang="en-US" sz="2400" b="1" i="1" dirty="0">
                  <a:latin typeface="Calibri" pitchFamily="34" charset="0"/>
                  <a:cs typeface="Calibri" pitchFamily="34" charset="0"/>
                </a:endParaRPr>
              </a:p>
            </c:rich>
          </c:tx>
          <c:layout>
            <c:manualLayout>
              <c:xMode val="edge"/>
              <c:yMode val="edge"/>
              <c:x val="1.199048836844111E-3"/>
              <c:y val="0.10992129816453924"/>
            </c:manualLayout>
          </c:layout>
          <c:overlay val="0"/>
          <c:spPr>
            <a:noFill/>
            <a:ln w="39174">
              <a:noFill/>
            </a:ln>
          </c:spPr>
        </c:title>
        <c:numFmt formatCode="0" sourceLinked="0"/>
        <c:majorTickMark val="out"/>
        <c:minorTickMark val="none"/>
        <c:tickLblPos val="nextTo"/>
        <c:spPr>
          <a:ln w="4897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9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6215040"/>
        <c:crosses val="autoZero"/>
        <c:crossBetween val="midCat"/>
        <c:majorUnit val="10"/>
      </c:valAx>
      <c:spPr>
        <a:noFill/>
        <a:ln w="39174">
          <a:noFill/>
        </a:ln>
      </c:spPr>
    </c:plotArea>
    <c:legend>
      <c:legendPos val="r"/>
      <c:layout>
        <c:manualLayout>
          <c:xMode val="edge"/>
          <c:yMode val="edge"/>
          <c:x val="0.14285714285714313"/>
          <c:y val="0.11678832116788321"/>
          <c:w val="0.17760617760617761"/>
          <c:h val="0.14233576642335766"/>
        </c:manualLayout>
      </c:layout>
      <c:overlay val="0"/>
      <c:spPr>
        <a:noFill/>
        <a:ln w="39174">
          <a:noFill/>
        </a:ln>
      </c:spPr>
      <c:txPr>
        <a:bodyPr/>
        <a:lstStyle/>
        <a:p>
          <a:pPr>
            <a:defRPr sz="1164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0"/>
    <c:dispBlanksAs val="gap"/>
    <c:showDLblsOverMax val="0"/>
  </c:chart>
  <c:spPr>
    <a:noFill/>
    <a:ln>
      <a:noFill/>
    </a:ln>
  </c:spPr>
  <c:txPr>
    <a:bodyPr/>
    <a:lstStyle/>
    <a:p>
      <a:pPr>
        <a:defRPr sz="1234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49" tIns="48424" rIns="96849" bIns="48424" numCol="1" anchor="t" anchorCtr="0" compatLnSpc="1">
            <a:prstTxWarp prst="textNoShape">
              <a:avLst/>
            </a:prstTxWarp>
          </a:bodyPr>
          <a:lstStyle>
            <a:lvl1pPr algn="l" defTabSz="9699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49" tIns="48424" rIns="96849" bIns="48424" numCol="1" anchor="t" anchorCtr="0" compatLnSpc="1">
            <a:prstTxWarp prst="textNoShape">
              <a:avLst/>
            </a:prstTxWarp>
          </a:bodyPr>
          <a:lstStyle>
            <a:lvl1pPr defTabSz="9699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49" tIns="48424" rIns="96849" bIns="48424" numCol="1" anchor="b" anchorCtr="0" compatLnSpc="1">
            <a:prstTxWarp prst="textNoShape">
              <a:avLst/>
            </a:prstTxWarp>
          </a:bodyPr>
          <a:lstStyle>
            <a:lvl1pPr algn="l" defTabSz="9699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849" tIns="48424" rIns="96849" bIns="48424" numCol="1" anchor="b" anchorCtr="0" compatLnSpc="1">
            <a:prstTxWarp prst="textNoShape">
              <a:avLst/>
            </a:prstTxWarp>
          </a:bodyPr>
          <a:lstStyle>
            <a:lvl1pPr defTabSz="9699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fld id="{F51518A8-7707-4B76-AFBA-B57D10DCC3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49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9246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4" tIns="47747" rIns="95494" bIns="47747" numCol="1" anchor="t" anchorCtr="0" compatLnSpc="1">
            <a:prstTxWarp prst="textNoShape">
              <a:avLst/>
            </a:prstTxWarp>
          </a:bodyPr>
          <a:lstStyle>
            <a:lvl1pPr algn="l" defTabSz="9572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956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4" tIns="47747" rIns="95494" bIns="47747" numCol="1" anchor="t" anchorCtr="0" compatLnSpc="1">
            <a:prstTxWarp prst="textNoShape">
              <a:avLst/>
            </a:prstTxWarp>
          </a:bodyPr>
          <a:lstStyle>
            <a:lvl1pPr defTabSz="9572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6025" y="709613"/>
            <a:ext cx="4830763" cy="3622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5675" y="4573588"/>
            <a:ext cx="5348288" cy="433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4" tIns="47747" rIns="95494" bIns="477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2413"/>
            <a:ext cx="3192463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4" tIns="47747" rIns="95494" bIns="47747" numCol="1" anchor="b" anchorCtr="0" compatLnSpc="1">
            <a:prstTxWarp prst="textNoShape">
              <a:avLst/>
            </a:prstTxWarp>
          </a:bodyPr>
          <a:lstStyle>
            <a:lvl1pPr algn="l" defTabSz="9572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42413"/>
            <a:ext cx="31956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94" tIns="47747" rIns="95494" bIns="47747" numCol="1" anchor="b" anchorCtr="0" compatLnSpc="1">
            <a:prstTxWarp prst="textNoShape">
              <a:avLst/>
            </a:prstTxWarp>
          </a:bodyPr>
          <a:lstStyle>
            <a:lvl1pPr defTabSz="957263">
              <a:lnSpc>
                <a:spcPct val="100000"/>
              </a:lnSpc>
              <a:defRPr sz="1300" b="0" i="0">
                <a:solidFill>
                  <a:schemeClr val="tx1"/>
                </a:solidFill>
              </a:defRPr>
            </a:lvl1pPr>
          </a:lstStyle>
          <a:p>
            <a:fld id="{1497909A-0604-408D-A2EB-BF3953D570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519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2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11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6AD88C-5E5B-4CF8-B770-2F6F117E9F90}" type="slidenum">
              <a:rPr lang="en-US"/>
              <a:pPr/>
              <a:t>12</a:t>
            </a:fld>
            <a:endParaRPr lang="en-US"/>
          </a:p>
        </p:txBody>
      </p:sp>
      <p:sp>
        <p:nvSpPr>
          <p:cNvPr id="49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492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C104F8-AEB2-436A-8FD7-2039BC8809CE}" type="slidenum">
              <a:rPr lang="en-US"/>
              <a:pPr/>
              <a:t>13</a:t>
            </a:fld>
            <a:endParaRPr lang="en-US"/>
          </a:p>
        </p:txBody>
      </p:sp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C104F8-AEB2-436A-8FD7-2039BC8809CE}" type="slidenum">
              <a:rPr lang="en-US"/>
              <a:pPr/>
              <a:t>14</a:t>
            </a:fld>
            <a:endParaRPr lang="en-US"/>
          </a:p>
        </p:txBody>
      </p:sp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1EF561-B728-471F-931A-4B4B00296635}" type="slidenum">
              <a:rPr lang="en-US"/>
              <a:pPr/>
              <a:t>15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4E32F4-D6D3-4671-A7C6-9B2F752C4E41}" type="slidenum">
              <a:rPr lang="en-US"/>
              <a:pPr/>
              <a:t>16</a:t>
            </a:fld>
            <a:endParaRPr lang="en-US"/>
          </a:p>
        </p:txBody>
      </p:sp>
      <p:sp>
        <p:nvSpPr>
          <p:cNvPr id="552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552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FD9356-955B-410F-8C57-C335D0A52F6A}" type="slidenum">
              <a:rPr lang="en-US"/>
              <a:pPr/>
              <a:t>17</a:t>
            </a:fld>
            <a:endParaRPr lang="en-US"/>
          </a:p>
        </p:txBody>
      </p:sp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18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CEC79-9943-4AFA-8CEF-A54DA8CB75B3}" type="slidenum">
              <a:rPr lang="en-US"/>
              <a:pPr/>
              <a:t>21</a:t>
            </a:fld>
            <a:endParaRPr lang="en-US"/>
          </a:p>
        </p:txBody>
      </p:sp>
      <p:sp>
        <p:nvSpPr>
          <p:cNvPr id="65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Hazard analysis</a:t>
            </a:r>
            <a:r>
              <a:rPr lang="en-US"/>
              <a:t> to identify the area that would need to be evacuated for a particular hazard condition</a:t>
            </a:r>
          </a:p>
          <a:p>
            <a:r>
              <a:rPr lang="en-US" i="1"/>
              <a:t>Vulnerability analysis</a:t>
            </a:r>
            <a:r>
              <a:rPr lang="en-US"/>
              <a:t> to ascertain the number of households and people that are susceptible to the threat condition</a:t>
            </a:r>
          </a:p>
          <a:p>
            <a:r>
              <a:rPr lang="en-US" i="1"/>
              <a:t>Behavioral analysis</a:t>
            </a:r>
            <a:r>
              <a:rPr lang="en-US"/>
              <a:t> to project how people will respond to the threat</a:t>
            </a:r>
          </a:p>
          <a:p>
            <a:r>
              <a:rPr lang="en-US" i="1"/>
              <a:t>Transportation analysis </a:t>
            </a:r>
            <a:r>
              <a:rPr lang="en-US"/>
              <a:t>to assess roadway capacities within the transportation network and identify conditions such as bottlenecks or links vulnerable to the hazard.  The objective of the transportation analysis is to develop </a:t>
            </a:r>
            <a:r>
              <a:rPr lang="en-US" i="1"/>
              <a:t>clearance times</a:t>
            </a:r>
            <a:r>
              <a:rPr lang="en-US"/>
              <a:t> within an evacuation area.  Clearance times are estimates of the time that would be required to evacuate an area.</a:t>
            </a:r>
          </a:p>
          <a:p>
            <a:r>
              <a:rPr lang="en-US" i="1"/>
              <a:t>Shelter analysis</a:t>
            </a:r>
            <a:r>
              <a:rPr lang="en-US"/>
              <a:t> to evaluate the capability of buildings to withstand the hazards conditions and their suitability to be used as refuges for evacuees</a:t>
            </a:r>
          </a:p>
          <a:p>
            <a:r>
              <a:rPr lang="en-US" i="1"/>
              <a:t>Decision making</a:t>
            </a:r>
            <a:r>
              <a:rPr lang="en-US"/>
              <a:t> to develop procedures to assess whether a hazard presents a level threat to warrant an evacuation and, if so, when to initiate an evacuation order</a:t>
            </a:r>
          </a:p>
          <a:p>
            <a:r>
              <a:rPr lang="en-US" i="1"/>
              <a:t>Development management</a:t>
            </a:r>
            <a:r>
              <a:rPr lang="en-US"/>
              <a:t> to regulate the growth of population and land development that could make evacuation more difficult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22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3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4B743B-A293-45E0-AF38-C18F477472D7}" type="slidenum">
              <a:rPr lang="en-US"/>
              <a:pPr/>
              <a:t>23</a:t>
            </a:fld>
            <a:endParaRPr lang="en-US"/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Sequential </a:t>
            </a:r>
            <a:r>
              <a:rPr lang="en-US" dirty="0" err="1" smtClean="0"/>
              <a:t>logit</a:t>
            </a:r>
            <a:r>
              <a:rPr lang="en-US" dirty="0" smtClean="0"/>
              <a:t> model developed which predicts whether a household will evacuate and when it will do so. </a:t>
            </a:r>
          </a:p>
          <a:p>
            <a:r>
              <a:rPr lang="en-US" dirty="0" err="1" smtClean="0"/>
              <a:t>Prob</a:t>
            </a:r>
            <a:r>
              <a:rPr lang="en-US" dirty="0" smtClean="0"/>
              <a:t> (</a:t>
            </a:r>
            <a:r>
              <a:rPr lang="en-US" dirty="0" err="1" smtClean="0"/>
              <a:t>hh</a:t>
            </a:r>
            <a:r>
              <a:rPr lang="en-US" dirty="0" smtClean="0"/>
              <a:t> evacuates in time period t) is function of: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distance of storm from household in each time interval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forward speed of the hurricane in each time interval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flooding potential of home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whether the home is a mobile home or not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evacuation orders in effect in each time interval.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93E3-3629-47A6-BA45-54006B2739F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828280-776C-4EEB-B60F-4522696376EF}" type="slidenum">
              <a:rPr lang="en-US"/>
              <a:pPr/>
              <a:t>25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855C9B-AE91-40FC-A4B6-C959F9D204EA}" type="slidenum">
              <a:rPr lang="en-US"/>
              <a:pPr/>
              <a:t>26</a:t>
            </a:fld>
            <a:endParaRPr lang="en-US"/>
          </a:p>
        </p:txBody>
      </p:sp>
      <p:sp>
        <p:nvSpPr>
          <p:cNvPr id="66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6025" y="709613"/>
            <a:ext cx="4832350" cy="3624262"/>
          </a:xfrm>
          <a:ln/>
        </p:spPr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3" y="4572000"/>
            <a:ext cx="5346700" cy="4333875"/>
          </a:xfrm>
        </p:spPr>
        <p:txBody>
          <a:bodyPr/>
          <a:lstStyle/>
          <a:p>
            <a:r>
              <a:rPr lang="en-US"/>
              <a:t>These topics will be addressed from a transportation engineering perspective.</a:t>
            </a:r>
          </a:p>
          <a:p>
            <a:r>
              <a:rPr lang="en-US"/>
              <a:t>Using examples from recent evacuations in other states and Louisiana.</a:t>
            </a:r>
          </a:p>
          <a:p>
            <a:r>
              <a:rPr lang="en-US"/>
              <a:t>And showing examples of what were doing at LSU to address some of these issues here and nationally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13C0A-BDBA-48F6-B3BB-9C75576AC223}" type="slidenum">
              <a:rPr lang="en-US"/>
              <a:pPr/>
              <a:t>27</a:t>
            </a:fld>
            <a:endParaRPr lang="en-US"/>
          </a:p>
        </p:txBody>
      </p:sp>
      <p:sp>
        <p:nvSpPr>
          <p:cNvPr id="66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Sequential </a:t>
            </a:r>
            <a:r>
              <a:rPr lang="en-US" dirty="0" err="1" smtClean="0"/>
              <a:t>logit</a:t>
            </a:r>
            <a:r>
              <a:rPr lang="en-US" dirty="0" smtClean="0"/>
              <a:t> model developed which predicts whether a household will evacuate and when it will do so. </a:t>
            </a:r>
          </a:p>
          <a:p>
            <a:r>
              <a:rPr lang="en-US" dirty="0" err="1" smtClean="0"/>
              <a:t>Prob</a:t>
            </a:r>
            <a:r>
              <a:rPr lang="en-US" dirty="0" smtClean="0"/>
              <a:t> (</a:t>
            </a:r>
            <a:r>
              <a:rPr lang="en-US" dirty="0" err="1" smtClean="0"/>
              <a:t>hh</a:t>
            </a:r>
            <a:r>
              <a:rPr lang="en-US" dirty="0" smtClean="0"/>
              <a:t> evacuates in time period t) is function of: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distance of storm from household in each time interval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forward speed of the hurricane in each time interval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flooding potential of home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whether the home is a mobile home or not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evacuation orders in effect in each time interval.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593E3-3629-47A6-BA45-54006B2739F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4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46C26-EF52-488F-9EA6-BD0B7BD231E8}" type="slidenum">
              <a:rPr lang="en-US"/>
              <a:pPr/>
              <a:t>5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9CEBBC-B1B3-4EFE-B763-0ECD57DE6FC4}" type="slidenum">
              <a:rPr lang="en-US"/>
              <a:pPr/>
              <a:t>6</a:t>
            </a:fld>
            <a:endParaRPr lang="en-US"/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05476" name="Slide Number Placeholder 3"/>
          <p:cNvSpPr txBox="1">
            <a:spLocks noGrp="1"/>
          </p:cNvSpPr>
          <p:nvPr/>
        </p:nvSpPr>
        <p:spPr bwMode="auto">
          <a:xfrm>
            <a:off x="4146550" y="9142413"/>
            <a:ext cx="31956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494" tIns="47747" rIns="95494" bIns="47747" anchor="b"/>
          <a:lstStyle/>
          <a:p>
            <a:pPr algn="r" defTabSz="957263" eaLnBrk="0" hangingPunct="0"/>
            <a:fld id="{B876205B-3C95-49A9-9CD6-3CFAA5DE54CE}" type="slidenum">
              <a:rPr lang="en-US" sz="1300" b="0" i="0">
                <a:solidFill>
                  <a:schemeClr val="tx1"/>
                </a:solidFill>
              </a:rPr>
              <a:pPr algn="r" defTabSz="957263" eaLnBrk="0" hangingPunct="0"/>
              <a:t>7</a:t>
            </a:fld>
            <a:endParaRPr lang="en-US" sz="1300" b="0" i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 txBox="1">
            <a:spLocks noGrp="1" noChangeArrowheads="1"/>
          </p:cNvSpPr>
          <p:nvPr/>
        </p:nvSpPr>
        <p:spPr bwMode="auto">
          <a:xfrm>
            <a:off x="4146550" y="9142413"/>
            <a:ext cx="31956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494" tIns="47747" rIns="95494" bIns="47747" anchor="b"/>
          <a:lstStyle/>
          <a:p>
            <a:pPr algn="r" defTabSz="957263" eaLnBrk="0" hangingPunct="0"/>
            <a:fld id="{5BE2B54C-EF30-4257-906D-21CF8A3D33EF}" type="slidenum">
              <a:rPr lang="en-US" sz="1300" b="0" i="0">
                <a:solidFill>
                  <a:schemeClr val="tx1"/>
                </a:solidFill>
              </a:rPr>
              <a:pPr algn="r" defTabSz="957263" eaLnBrk="0" hangingPunct="0"/>
              <a:t>8</a:t>
            </a:fld>
            <a:endParaRPr lang="en-US" sz="1300" b="0" i="0">
              <a:solidFill>
                <a:schemeClr val="tx1"/>
              </a:solidFill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i="1" smtClean="0"/>
              <a:t>Hazard analysis</a:t>
            </a:r>
            <a:r>
              <a:rPr lang="en-US" smtClean="0"/>
              <a:t> to identify the area that would need to be evacuated for a particular hazard condition</a:t>
            </a:r>
          </a:p>
          <a:p>
            <a:r>
              <a:rPr lang="en-US" i="1" smtClean="0"/>
              <a:t>Vulnerability analysis</a:t>
            </a:r>
            <a:r>
              <a:rPr lang="en-US" smtClean="0"/>
              <a:t> to ascertain the number of households and people that are susceptible to the threat condition</a:t>
            </a:r>
          </a:p>
          <a:p>
            <a:r>
              <a:rPr lang="en-US" i="1" smtClean="0"/>
              <a:t>Behavioral analysis</a:t>
            </a:r>
            <a:r>
              <a:rPr lang="en-US" smtClean="0"/>
              <a:t> to project how people will respond to the threat</a:t>
            </a:r>
          </a:p>
          <a:p>
            <a:r>
              <a:rPr lang="en-US" i="1" smtClean="0"/>
              <a:t>Transportation analysis </a:t>
            </a:r>
            <a:r>
              <a:rPr lang="en-US" smtClean="0"/>
              <a:t>to assess roadway capacities within the transportation network and identify conditions such as bottlenecks or links vulnerable to the hazard.  The objective of the transportation analysis is to develop </a:t>
            </a:r>
            <a:r>
              <a:rPr lang="en-US" i="1" smtClean="0"/>
              <a:t>clearance times</a:t>
            </a:r>
            <a:r>
              <a:rPr lang="en-US" smtClean="0"/>
              <a:t> within an evacuation area.  Clearance times are estimates of the time that would be required to evacuate an area.</a:t>
            </a:r>
          </a:p>
          <a:p>
            <a:r>
              <a:rPr lang="en-US" i="1" smtClean="0"/>
              <a:t>Shelter analysis</a:t>
            </a:r>
            <a:r>
              <a:rPr lang="en-US" smtClean="0"/>
              <a:t> to evaluate the capability of buildings to withstand the hazards conditions and their suitability to be used as refuges for evacuees</a:t>
            </a:r>
          </a:p>
          <a:p>
            <a:r>
              <a:rPr lang="en-US" i="1" smtClean="0"/>
              <a:t>Decision making</a:t>
            </a:r>
            <a:r>
              <a:rPr lang="en-US" smtClean="0"/>
              <a:t> to develop procedures to assess whether a hazard presents a level threat to warrant an evacuation and, if so, when to initiate an evacuation order</a:t>
            </a:r>
          </a:p>
          <a:p>
            <a:r>
              <a:rPr lang="en-US" i="1" smtClean="0"/>
              <a:t>Development management</a:t>
            </a:r>
            <a:r>
              <a:rPr lang="en-US" smtClean="0"/>
              <a:t> to regulate the growth of population and land development that could make evacuation more difficult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 txBox="1">
            <a:spLocks noGrp="1" noChangeArrowheads="1"/>
          </p:cNvSpPr>
          <p:nvPr/>
        </p:nvSpPr>
        <p:spPr bwMode="auto">
          <a:xfrm>
            <a:off x="4146550" y="9142413"/>
            <a:ext cx="319563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494" tIns="47747" rIns="95494" bIns="47747" anchor="b"/>
          <a:lstStyle/>
          <a:p>
            <a:pPr algn="r" defTabSz="957263" eaLnBrk="0" hangingPunct="0"/>
            <a:fld id="{992C02D5-7081-4DAD-98F2-72F09BBBA98D}" type="slidenum">
              <a:rPr lang="en-US" sz="1300" b="0" i="0">
                <a:solidFill>
                  <a:schemeClr val="tx1"/>
                </a:solidFill>
              </a:rPr>
              <a:pPr algn="r" defTabSz="957263" eaLnBrk="0" hangingPunct="0"/>
              <a:t>9</a:t>
            </a:fld>
            <a:endParaRPr lang="en-US" sz="1300" b="0" i="0">
              <a:solidFill>
                <a:schemeClr val="tx1"/>
              </a:solidFill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i="1" smtClean="0"/>
              <a:t>Hazard analysis</a:t>
            </a:r>
            <a:r>
              <a:rPr lang="en-US" smtClean="0"/>
              <a:t> to identify the area that would need to be evacuated for a particular hazard condition</a:t>
            </a:r>
          </a:p>
          <a:p>
            <a:r>
              <a:rPr lang="en-US" i="1" smtClean="0"/>
              <a:t>Vulnerability analysis</a:t>
            </a:r>
            <a:r>
              <a:rPr lang="en-US" smtClean="0"/>
              <a:t> to ascertain the number of households and people that are susceptible to the threat condition</a:t>
            </a:r>
          </a:p>
          <a:p>
            <a:r>
              <a:rPr lang="en-US" i="1" smtClean="0"/>
              <a:t>Behavioral analysis</a:t>
            </a:r>
            <a:r>
              <a:rPr lang="en-US" smtClean="0"/>
              <a:t> to project how people will respond to the threat</a:t>
            </a:r>
          </a:p>
          <a:p>
            <a:r>
              <a:rPr lang="en-US" i="1" smtClean="0"/>
              <a:t>Transportation analysis </a:t>
            </a:r>
            <a:r>
              <a:rPr lang="en-US" smtClean="0"/>
              <a:t>to assess roadway capacities within the transportation network and identify conditions such as bottlenecks or links vulnerable to the hazard.  The objective of the transportation analysis is to develop </a:t>
            </a:r>
            <a:r>
              <a:rPr lang="en-US" i="1" smtClean="0"/>
              <a:t>clearance times</a:t>
            </a:r>
            <a:r>
              <a:rPr lang="en-US" smtClean="0"/>
              <a:t> within an evacuation area.  Clearance times are estimates of the time that would be required to evacuate an area.</a:t>
            </a:r>
          </a:p>
          <a:p>
            <a:r>
              <a:rPr lang="en-US" i="1" smtClean="0"/>
              <a:t>Shelter analysis</a:t>
            </a:r>
            <a:r>
              <a:rPr lang="en-US" smtClean="0"/>
              <a:t> to evaluate the capability of buildings to withstand the hazards conditions and their suitability to be used as refuges for evacuees</a:t>
            </a:r>
          </a:p>
          <a:p>
            <a:r>
              <a:rPr lang="en-US" i="1" smtClean="0"/>
              <a:t>Decision making</a:t>
            </a:r>
            <a:r>
              <a:rPr lang="en-US" smtClean="0"/>
              <a:t> to develop procedures to assess whether a hazard presents a level threat to warrant an evacuation and, if so, when to initiate an evacuation order</a:t>
            </a:r>
          </a:p>
          <a:p>
            <a:r>
              <a:rPr lang="en-US" i="1" smtClean="0"/>
              <a:t>Development management</a:t>
            </a:r>
            <a:r>
              <a:rPr lang="en-US" smtClean="0"/>
              <a:t> to regulate the growth of population and land development that could make evacuation more difficult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8BDCEB-D36B-47B4-9BBA-13A86964AADA}" type="slidenum">
              <a:rPr lang="en-US"/>
              <a:pPr/>
              <a:t>10</a:t>
            </a:fld>
            <a:endParaRPr lang="en-US"/>
          </a:p>
        </p:txBody>
      </p:sp>
      <p:sp>
        <p:nvSpPr>
          <p:cNvPr id="52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11CAF-CB1C-4F1D-91B6-075C833954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3E85C-CE84-4DA5-9A02-9B2EE37399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0608D-9A75-4C8F-8CD8-4F1EFC4B2B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571E73-D4BF-4DB9-848C-815DE087CB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707CA-9081-4CBB-B9EB-7893D6F982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29CDC-02F4-4F17-8263-B67DA4DDC4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0AA58-88FF-46DF-99C8-A21D1CB19B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D8EB2-0FD2-4719-8CC5-7A6B374E2C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68618-81F2-4A6A-A051-6384162E88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B4969-84EA-49C9-8A7A-D040ADDE35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31AE5-3D60-4D98-892D-AF263CD7B1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5E44F3-BEBA-4169-BF64-0F2EC6BE6A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4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8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8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b="0" i="0">
                <a:solidFill>
                  <a:schemeClr val="tx1"/>
                </a:solidFill>
              </a:defRPr>
            </a:lvl1pPr>
          </a:lstStyle>
          <a:p>
            <a:fld id="{299806AB-63CA-4B74-A471-798D6A1B4C3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emf"/><Relationship Id="rId4" Type="http://schemas.openxmlformats.org/officeDocument/2006/relationships/oleObject" Target="../embeddings/Microsoft_Excel_97-2003_Worksheet611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267200" y="4760913"/>
            <a:ext cx="441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88925" y="25511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4038600"/>
            <a:ext cx="245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88925" y="55229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724400" y="14478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" name="Picture 10" descr="ProcessHorizont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28600"/>
            <a:ext cx="2011324" cy="869950"/>
          </a:xfrm>
          <a:prstGeom prst="rect">
            <a:avLst/>
          </a:prstGeom>
        </p:spPr>
      </p:pic>
      <p:pic>
        <p:nvPicPr>
          <p:cNvPr id="1026" name="Picture 2" descr="C:\Documents\L S U\Papers and Reports\Papers\Evacuation Papers\Evacuation Related Photos\37859.jpg"/>
          <p:cNvPicPr>
            <a:picLocks noChangeAspect="1" noChangeArrowheads="1"/>
          </p:cNvPicPr>
          <p:nvPr/>
        </p:nvPicPr>
        <p:blipFill rotWithShape="1">
          <a:blip r:embed="rId3" cstate="print">
            <a:lum bright="43000"/>
          </a:blip>
          <a:srcRect t="37750" b="30624"/>
          <a:stretch/>
        </p:blipFill>
        <p:spPr bwMode="auto">
          <a:xfrm>
            <a:off x="0" y="5103813"/>
            <a:ext cx="9144000" cy="175418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10" name="Picture 9" descr="transportationlogo-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1066800"/>
            <a:ext cx="2286000" cy="2452554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590800" y="2895600"/>
            <a:ext cx="6172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2800" b="1" i="1" dirty="0" smtClean="0"/>
              <a:t>Brian Wolshon, Ph.D., P.E.</a:t>
            </a:r>
          </a:p>
          <a:p>
            <a:pPr algn="r"/>
            <a:r>
              <a:rPr lang="en-US" sz="2800" b="1" i="1" dirty="0" smtClean="0"/>
              <a:t>and Chester Wilmot, Ph.D., P.E.</a:t>
            </a:r>
            <a:endParaRPr lang="en-US" sz="2800" b="1" i="1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5103813"/>
            <a:ext cx="9144000" cy="1754187"/>
          </a:xfrm>
          <a:prstGeom prst="rect">
            <a:avLst/>
          </a:prstGeom>
          <a:solidFill>
            <a:srgbClr val="3366FF">
              <a:alpha val="23000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52600" y="5029200"/>
            <a:ext cx="8610600" cy="990600"/>
          </a:xfrm>
          <a:noFill/>
        </p:spPr>
        <p:txBody>
          <a:bodyPr anchor="b" anchorCtr="1"/>
          <a:lstStyle/>
          <a:p>
            <a:pPr algn="r">
              <a:lnSpc>
                <a:spcPct val="50000"/>
              </a:lnSpc>
            </a:pPr>
            <a:r>
              <a:rPr lang="en-US" alt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Gulf Coast Center for Evacuation and </a:t>
            </a:r>
            <a:br>
              <a:rPr lang="en-US" alt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US" altLang="en-US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Transportation Resiliency</a:t>
            </a:r>
            <a:r>
              <a:rPr lang="en-US" altLang="en-US" sz="4800" dirty="0"/>
              <a:t> 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600200" y="0"/>
            <a:ext cx="8229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00000"/>
              </a:lnSpc>
            </a:pPr>
            <a:endParaRPr lang="en-US" altLang="en-US" sz="480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en-US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Advancements in </a:t>
            </a:r>
          </a:p>
          <a:p>
            <a:pPr>
              <a:lnSpc>
                <a:spcPct val="100000"/>
              </a:lnSpc>
            </a:pPr>
            <a:r>
              <a:rPr lang="en-US" altLang="en-US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Evacuation Planning and Analysis Tools Since </a:t>
            </a:r>
          </a:p>
          <a:p>
            <a:pPr>
              <a:lnSpc>
                <a:spcPct val="100000"/>
              </a:lnSpc>
            </a:pPr>
            <a:r>
              <a:rPr lang="en-US" altLang="en-US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Hurricane Katrina</a:t>
            </a:r>
            <a:endParaRPr lang="en-US" altLang="en-US" sz="48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6248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en-US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2012 SSPEED Conference, Rice University</a:t>
            </a:r>
            <a:r>
              <a:rPr lang="en-US" altLang="en-US" sz="2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	</a:t>
            </a:r>
            <a:r>
              <a:rPr lang="en-US" altLang="en-US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</a:t>
            </a:r>
            <a:r>
              <a:rPr lang="en-US" altLang="en-US" sz="2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	  </a:t>
            </a:r>
            <a:r>
              <a:rPr lang="en-US" altLang="en-US" sz="2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April 11, 2012</a:t>
            </a:r>
            <a:endParaRPr lang="en-US" altLang="en-US" sz="2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3124200" y="33528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00000"/>
              </a:lnSpc>
            </a:pPr>
            <a:r>
              <a:rPr lang="en-US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Brian Wolshon, Ph.D., P.E.</a:t>
            </a:r>
          </a:p>
          <a:p>
            <a:pPr>
              <a:lnSpc>
                <a:spcPct val="100000"/>
              </a:lnSpc>
            </a:pPr>
            <a:r>
              <a:rPr lang="en-US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Louisiana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1437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314" name="Picture 2" descr="Scenario 2 (using Atrline hwy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6475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</p:spPr>
        <p:txBody>
          <a:bodyPr/>
          <a:lstStyle/>
          <a:p>
            <a:pPr marL="571500" indent="-228600" algn="r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Operational E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nhancements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219200"/>
            <a:ext cx="8077200" cy="44958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Transportation system management (TSM) for operational enhancement (capacity)</a:t>
            </a:r>
            <a:endParaRPr lang="en-US" sz="2800" b="1" i="1" dirty="0" smtClean="0">
              <a:latin typeface="Calibri" pitchFamily="34" charset="0"/>
            </a:endParaRP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Contraflow </a:t>
            </a:r>
            <a:r>
              <a:rPr lang="en-US" sz="2400" b="1" i="1" dirty="0" smtClean="0">
                <a:latin typeface="Calibri" pitchFamily="34" charset="0"/>
              </a:rPr>
              <a:t>operations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Shoulder EVACULANES</a:t>
            </a:r>
            <a:endParaRPr lang="en-US" sz="2400" b="1" i="1" dirty="0" smtClean="0">
              <a:latin typeface="Calibri" pitchFamily="34" charset="0"/>
            </a:endParaRP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Signals and other control systems</a:t>
            </a:r>
            <a:r>
              <a:rPr lang="en-US" sz="2000" b="1" i="1" dirty="0" smtClean="0">
                <a:latin typeface="Calibri" pitchFamily="34" charset="0"/>
              </a:rPr>
              <a:t> </a:t>
            </a:r>
            <a:endParaRPr lang="en-US" sz="20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Infrastructure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“Multipurpose” roadways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Contraflow gates, crossovers, barriers, shoulders</a:t>
            </a:r>
            <a:endParaRPr lang="en-US" sz="20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Control strategies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Emergency traffic signal control (urban/terrorist threats)</a:t>
            </a:r>
            <a:endParaRPr lang="en-US" sz="20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		</a:t>
            </a:r>
            <a:endParaRPr lang="en-US" sz="24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400" b="1" i="1" dirty="0"/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000" b="1" i="1" dirty="0"/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34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23" name="Picture 3" descr="Picture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4163"/>
            <a:ext cx="9144000" cy="6288087"/>
          </a:xfrm>
          <a:prstGeom prst="rect">
            <a:avLst/>
          </a:prstGeom>
          <a:noFill/>
        </p:spPr>
      </p:pic>
      <p:sp>
        <p:nvSpPr>
          <p:cNvPr id="491524" name="Text Box 4"/>
          <p:cNvSpPr txBox="1">
            <a:spLocks noChangeArrowheads="1"/>
          </p:cNvSpPr>
          <p:nvPr/>
        </p:nvSpPr>
        <p:spPr bwMode="auto">
          <a:xfrm>
            <a:off x="6324600" y="6019800"/>
            <a:ext cx="2514600" cy="438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4400" indent="-914400">
              <a:lnSpc>
                <a:spcPct val="100000"/>
              </a:lnSpc>
              <a:tabLst>
                <a:tab pos="1428750" algn="l"/>
              </a:tabLst>
            </a:pPr>
            <a:r>
              <a:rPr lang="en-US" sz="1100" i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Map Source: LaDOTD</a:t>
            </a:r>
          </a:p>
          <a:p>
            <a:pPr marL="914400" indent="-914400">
              <a:lnSpc>
                <a:spcPct val="100000"/>
              </a:lnSpc>
              <a:tabLst>
                <a:tab pos="1428750" algn="l"/>
              </a:tabLst>
            </a:pPr>
            <a:r>
              <a:rPr lang="en-US" sz="1100" i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http://www.dotd.state.la.us/maps</a:t>
            </a:r>
          </a:p>
        </p:txBody>
      </p:sp>
    </p:spTree>
    <p:extLst>
      <p:ext uri="{BB962C8B-B14F-4D97-AF65-F5344CB8AC3E}">
        <p14:creationId xmlns:p14="http://schemas.microsoft.com/office/powerpoint/2010/main" val="76030257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ChangeArrowheads="1"/>
          </p:cNvSpPr>
          <p:nvPr/>
        </p:nvSpPr>
        <p:spPr bwMode="auto">
          <a:xfrm>
            <a:off x="152400" y="381000"/>
            <a:ext cx="8915400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Texas EVACULANE </a:t>
            </a:r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Shoulders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9400" y="2362200"/>
            <a:ext cx="2629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US 290</a:t>
            </a:r>
          </a:p>
          <a:p>
            <a:pPr algn="l">
              <a:lnSpc>
                <a:spcPct val="100000"/>
              </a:lnSpc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Houston to Hempstead</a:t>
            </a:r>
            <a:endParaRPr lang="en-US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96322" name="Picture 2" descr="E:\04.10.12 Back Up\Documents\L S U\Papers and Reports\Papers\Evacuation Papers\Evacuation Related Photos\TX Evac Markings\P109013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7" t="15612" r="50000" b="28509"/>
          <a:stretch/>
        </p:blipFill>
        <p:spPr bwMode="auto">
          <a:xfrm>
            <a:off x="152400" y="1066800"/>
            <a:ext cx="6096000" cy="67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814404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ChangeArrowheads="1"/>
          </p:cNvSpPr>
          <p:nvPr/>
        </p:nvSpPr>
        <p:spPr bwMode="auto">
          <a:xfrm>
            <a:off x="152400" y="381000"/>
            <a:ext cx="8915400" cy="54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Texas EVACULANE Shoulders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56054" name="Group 22"/>
          <p:cNvGrpSpPr>
            <a:grpSpLocks/>
          </p:cNvGrpSpPr>
          <p:nvPr/>
        </p:nvGrpSpPr>
        <p:grpSpPr bwMode="auto">
          <a:xfrm>
            <a:off x="0" y="1371600"/>
            <a:ext cx="9144000" cy="5181600"/>
            <a:chOff x="1440" y="1980"/>
            <a:chExt cx="9540" cy="5400"/>
          </a:xfrm>
        </p:grpSpPr>
        <p:pic>
          <p:nvPicPr>
            <p:cNvPr id="556055" name="Picture 23" descr="P100055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11" t="12843" r="24774" b="10001"/>
            <a:stretch>
              <a:fillRect/>
            </a:stretch>
          </p:blipFill>
          <p:spPr bwMode="auto">
            <a:xfrm>
              <a:off x="1620" y="2158"/>
              <a:ext cx="4536" cy="4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56056" name="Group 24"/>
            <p:cNvGrpSpPr>
              <a:grpSpLocks/>
            </p:cNvGrpSpPr>
            <p:nvPr/>
          </p:nvGrpSpPr>
          <p:grpSpPr bwMode="auto">
            <a:xfrm>
              <a:off x="1440" y="1980"/>
              <a:ext cx="9540" cy="5400"/>
              <a:chOff x="1440" y="1980"/>
              <a:chExt cx="9540" cy="5400"/>
            </a:xfrm>
          </p:grpSpPr>
          <p:grpSp>
            <p:nvGrpSpPr>
              <p:cNvPr id="556057" name="Group 25"/>
              <p:cNvGrpSpPr>
                <a:grpSpLocks/>
              </p:cNvGrpSpPr>
              <p:nvPr/>
            </p:nvGrpSpPr>
            <p:grpSpPr bwMode="auto">
              <a:xfrm>
                <a:off x="1440" y="1980"/>
                <a:ext cx="9540" cy="5400"/>
                <a:chOff x="1440" y="1440"/>
                <a:chExt cx="9360" cy="5940"/>
              </a:xfrm>
            </p:grpSpPr>
            <p:sp>
              <p:nvSpPr>
                <p:cNvPr id="556058" name="Line 26"/>
                <p:cNvSpPr>
                  <a:spLocks noChangeShapeType="1"/>
                </p:cNvSpPr>
                <p:nvPr/>
              </p:nvSpPr>
              <p:spPr bwMode="auto">
                <a:xfrm>
                  <a:off x="1440" y="1440"/>
                  <a:ext cx="936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6059" name="Line 27"/>
                <p:cNvSpPr>
                  <a:spLocks noChangeShapeType="1"/>
                </p:cNvSpPr>
                <p:nvPr/>
              </p:nvSpPr>
              <p:spPr bwMode="auto">
                <a:xfrm>
                  <a:off x="1440" y="1440"/>
                  <a:ext cx="0" cy="59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6060" name="Line 28"/>
                <p:cNvSpPr>
                  <a:spLocks noChangeShapeType="1"/>
                </p:cNvSpPr>
                <p:nvPr/>
              </p:nvSpPr>
              <p:spPr bwMode="auto">
                <a:xfrm>
                  <a:off x="10800" y="1440"/>
                  <a:ext cx="0" cy="59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6061" name="Line 29"/>
                <p:cNvSpPr>
                  <a:spLocks noChangeShapeType="1"/>
                </p:cNvSpPr>
                <p:nvPr/>
              </p:nvSpPr>
              <p:spPr bwMode="auto">
                <a:xfrm>
                  <a:off x="6120" y="1440"/>
                  <a:ext cx="0" cy="594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6062" name="Line 30"/>
                <p:cNvSpPr>
                  <a:spLocks noChangeShapeType="1"/>
                </p:cNvSpPr>
                <p:nvPr/>
              </p:nvSpPr>
              <p:spPr bwMode="auto">
                <a:xfrm>
                  <a:off x="1440" y="7380"/>
                  <a:ext cx="936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556063" name="Picture 31" descr="P1000639"/>
              <p:cNvPicPr>
                <a:picLocks noChangeAspect="1" noChangeArrowheads="1"/>
              </p:cNvPicPr>
              <p:nvPr/>
            </p:nvPicPr>
            <p:blipFill>
              <a:blip r:embed="rId4">
                <a:lum bright="-12000" contrast="3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7" r="24919" b="22800"/>
              <a:stretch>
                <a:fillRect/>
              </a:stretch>
            </p:blipFill>
            <p:spPr bwMode="auto">
              <a:xfrm>
                <a:off x="6300" y="2158"/>
                <a:ext cx="4533" cy="4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66541959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/>
          <p:cNvSpPr>
            <a:spLocks noChangeArrowheads="1"/>
          </p:cNvSpPr>
          <p:nvPr/>
        </p:nvSpPr>
        <p:spPr bwMode="auto">
          <a:xfrm>
            <a:off x="152400" y="304800"/>
            <a:ext cx="8915400" cy="54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Variable Message Signs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49908" name="Picture 20" descr="108_0850"/>
          <p:cNvPicPr>
            <a:picLocks noChangeAspect="1" noChangeArrowheads="1"/>
          </p:cNvPicPr>
          <p:nvPr/>
        </p:nvPicPr>
        <p:blipFill>
          <a:blip r:embed="rId3" cstate="print">
            <a:lum bright="44000" contras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-1691" r="31927"/>
          <a:stretch>
            <a:fillRect/>
          </a:stretch>
        </p:blipFill>
        <p:spPr bwMode="auto">
          <a:xfrm>
            <a:off x="2209800" y="838200"/>
            <a:ext cx="4370388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263379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ChangeArrowheads="1"/>
          </p:cNvSpPr>
          <p:nvPr/>
        </p:nvSpPr>
        <p:spPr bwMode="auto">
          <a:xfrm>
            <a:off x="152400" y="381000"/>
            <a:ext cx="8915400" cy="54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Contraflow Flip-down Signs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51948" name="Group 12"/>
          <p:cNvGrpSpPr>
            <a:grpSpLocks/>
          </p:cNvGrpSpPr>
          <p:nvPr/>
        </p:nvGrpSpPr>
        <p:grpSpPr bwMode="auto">
          <a:xfrm>
            <a:off x="0" y="1295400"/>
            <a:ext cx="9144000" cy="5257800"/>
            <a:chOff x="1440" y="6807"/>
            <a:chExt cx="9540" cy="5417"/>
          </a:xfrm>
        </p:grpSpPr>
        <p:sp>
          <p:nvSpPr>
            <p:cNvPr id="551949" name="Line 13"/>
            <p:cNvSpPr>
              <a:spLocks noChangeShapeType="1"/>
            </p:cNvSpPr>
            <p:nvPr/>
          </p:nvSpPr>
          <p:spPr bwMode="auto">
            <a:xfrm>
              <a:off x="1440" y="6807"/>
              <a:ext cx="0" cy="54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1950" name="Line 14"/>
            <p:cNvSpPr>
              <a:spLocks noChangeShapeType="1"/>
            </p:cNvSpPr>
            <p:nvPr/>
          </p:nvSpPr>
          <p:spPr bwMode="auto">
            <a:xfrm>
              <a:off x="10980" y="6807"/>
              <a:ext cx="0" cy="54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1951" name="Line 15"/>
            <p:cNvSpPr>
              <a:spLocks noChangeShapeType="1"/>
            </p:cNvSpPr>
            <p:nvPr/>
          </p:nvSpPr>
          <p:spPr bwMode="auto">
            <a:xfrm>
              <a:off x="5982" y="6824"/>
              <a:ext cx="0" cy="54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1952" name="Line 16"/>
            <p:cNvSpPr>
              <a:spLocks noChangeShapeType="1"/>
            </p:cNvSpPr>
            <p:nvPr/>
          </p:nvSpPr>
          <p:spPr bwMode="auto">
            <a:xfrm>
              <a:off x="1440" y="12207"/>
              <a:ext cx="954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551953" name="Picture 17" descr="MVC-486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104" t="18033" r="23283"/>
            <a:stretch>
              <a:fillRect/>
            </a:stretch>
          </p:blipFill>
          <p:spPr bwMode="auto">
            <a:xfrm>
              <a:off x="1620" y="7020"/>
              <a:ext cx="4232" cy="504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1954" name="Picture 18" descr="MVC-485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37" t="19672" r="20749"/>
            <a:stretch>
              <a:fillRect/>
            </a:stretch>
          </p:blipFill>
          <p:spPr bwMode="auto">
            <a:xfrm>
              <a:off x="6120" y="7020"/>
              <a:ext cx="4408" cy="486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781747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/>
          <p:cNvSpPr>
            <a:spLocks noChangeArrowheads="1"/>
          </p:cNvSpPr>
          <p:nvPr/>
        </p:nvSpPr>
        <p:spPr bwMode="auto">
          <a:xfrm>
            <a:off x="152400" y="381000"/>
            <a:ext cx="8915400" cy="54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Go Trailers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54003" name="Picture 19" descr="MVC-476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6" b="29181"/>
          <a:stretch>
            <a:fillRect/>
          </a:stretch>
        </p:blipFill>
        <p:spPr bwMode="auto">
          <a:xfrm>
            <a:off x="0" y="2133600"/>
            <a:ext cx="9144000" cy="3540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541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algn="r"/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Monitoring and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Data Collection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8077200" cy="44958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Application, adaptation of, and integration with  legacy systems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Real-time </a:t>
            </a:r>
            <a:r>
              <a:rPr lang="en-US" sz="2800" b="1" i="1" dirty="0" smtClean="0">
                <a:latin typeface="Calibri" pitchFamily="34" charset="0"/>
              </a:rPr>
              <a:t>situational </a:t>
            </a:r>
            <a:r>
              <a:rPr lang="en-US" sz="2800" b="1" i="1" dirty="0" smtClean="0">
                <a:latin typeface="Calibri" pitchFamily="34" charset="0"/>
              </a:rPr>
              <a:t>awareness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We can now see how evacuations progress temporally and spatially</a:t>
            </a:r>
            <a:endParaRPr lang="en-US" sz="28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 smtClean="0">
                <a:latin typeface="Calibri" pitchFamily="34" charset="0"/>
              </a:rPr>
              <a:t>Data </a:t>
            </a:r>
            <a:r>
              <a:rPr lang="en-US" sz="2800" b="1" i="1" dirty="0" smtClean="0">
                <a:latin typeface="Calibri" pitchFamily="34" charset="0"/>
              </a:rPr>
              <a:t>sets </a:t>
            </a:r>
            <a:r>
              <a:rPr lang="en-US" sz="2800" b="1" i="1" dirty="0" smtClean="0">
                <a:latin typeface="Calibri" pitchFamily="34" charset="0"/>
              </a:rPr>
              <a:t>for: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 Review of processes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 Analysis of flow conditions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400" b="1" i="1" dirty="0">
                <a:latin typeface="Calibri" pitchFamily="34" charset="0"/>
              </a:rPr>
              <a:t> </a:t>
            </a:r>
            <a:r>
              <a:rPr lang="en-US" sz="2400" b="1" i="1" dirty="0" smtClean="0">
                <a:latin typeface="Calibri" pitchFamily="34" charset="0"/>
              </a:rPr>
              <a:t>Verification, validation, and c</a:t>
            </a:r>
            <a:r>
              <a:rPr lang="en-US" sz="2400" b="1" i="1" dirty="0" smtClean="0">
                <a:latin typeface="Calibri" pitchFamily="34" charset="0"/>
              </a:rPr>
              <a:t>alibration </a:t>
            </a:r>
            <a:r>
              <a:rPr lang="en-US" sz="2400" b="1" i="1" dirty="0" smtClean="0">
                <a:latin typeface="Calibri" pitchFamily="34" charset="0"/>
              </a:rPr>
              <a:t>of models</a:t>
            </a:r>
            <a:endParaRPr lang="en-US" sz="2400" b="1" i="1" dirty="0">
              <a:latin typeface="Calibri" pitchFamily="34" charset="0"/>
            </a:endParaRPr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55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Rectangle 2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0456" name="Rectangle 744"/>
          <p:cNvSpPr>
            <a:spLocks noChangeArrowheads="1"/>
          </p:cNvSpPr>
          <p:nvPr/>
        </p:nvSpPr>
        <p:spPr bwMode="auto">
          <a:xfrm>
            <a:off x="0" y="19764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0466" name="Rectangle 754"/>
          <p:cNvSpPr>
            <a:spLocks noChangeArrowheads="1"/>
          </p:cNvSpPr>
          <p:nvPr/>
        </p:nvSpPr>
        <p:spPr bwMode="auto">
          <a:xfrm>
            <a:off x="1219200" y="6096000"/>
            <a:ext cx="63515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 b="1" i="1">
                <a:cs typeface="Times New Roman" pitchFamily="18" charset="0"/>
              </a:rPr>
              <a:t>Westbound (outbound) Lanes – LaPlace, Louisiana</a:t>
            </a:r>
            <a:endParaRPr lang="en-US" sz="2000" i="1"/>
          </a:p>
          <a:p>
            <a:pPr>
              <a:tabLst>
                <a:tab pos="457200" algn="l"/>
              </a:tabLst>
            </a:pPr>
            <a:endParaRPr lang="en-US"/>
          </a:p>
        </p:txBody>
      </p:sp>
      <p:sp>
        <p:nvSpPr>
          <p:cNvPr id="500491" name="AutoShape 779"/>
          <p:cNvSpPr>
            <a:spLocks noChangeAspect="1" noChangeArrowheads="1"/>
          </p:cNvSpPr>
          <p:nvPr/>
        </p:nvSpPr>
        <p:spPr bwMode="auto">
          <a:xfrm>
            <a:off x="457200" y="1331912"/>
            <a:ext cx="8229600" cy="4992688"/>
          </a:xfrm>
          <a:prstGeom prst="rect">
            <a:avLst/>
          </a:prstGeom>
          <a:noFill/>
          <a:ln w="2857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00492" name="Group 780"/>
          <p:cNvGrpSpPr>
            <a:grpSpLocks/>
          </p:cNvGrpSpPr>
          <p:nvPr/>
        </p:nvGrpSpPr>
        <p:grpSpPr bwMode="auto">
          <a:xfrm>
            <a:off x="1141413" y="1804987"/>
            <a:ext cx="5746750" cy="3933825"/>
            <a:chOff x="3292" y="3499"/>
            <a:chExt cx="4972" cy="3404"/>
          </a:xfrm>
        </p:grpSpPr>
        <p:sp>
          <p:nvSpPr>
            <p:cNvPr id="500493" name="Rectangle 781"/>
            <p:cNvSpPr>
              <a:spLocks noChangeArrowheads="1"/>
            </p:cNvSpPr>
            <p:nvPr/>
          </p:nvSpPr>
          <p:spPr bwMode="auto">
            <a:xfrm>
              <a:off x="3323" y="3499"/>
              <a:ext cx="4935" cy="3373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494" name="Line 782"/>
            <p:cNvSpPr>
              <a:spLocks noChangeShapeType="1"/>
            </p:cNvSpPr>
            <p:nvPr/>
          </p:nvSpPr>
          <p:spPr bwMode="auto">
            <a:xfrm>
              <a:off x="3813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495" name="Line 783"/>
            <p:cNvSpPr>
              <a:spLocks noChangeShapeType="1"/>
            </p:cNvSpPr>
            <p:nvPr/>
          </p:nvSpPr>
          <p:spPr bwMode="auto">
            <a:xfrm>
              <a:off x="4302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496" name="Line 784"/>
            <p:cNvSpPr>
              <a:spLocks noChangeShapeType="1"/>
            </p:cNvSpPr>
            <p:nvPr/>
          </p:nvSpPr>
          <p:spPr bwMode="auto">
            <a:xfrm>
              <a:off x="4792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497" name="Line 785"/>
            <p:cNvSpPr>
              <a:spLocks noChangeShapeType="1"/>
            </p:cNvSpPr>
            <p:nvPr/>
          </p:nvSpPr>
          <p:spPr bwMode="auto">
            <a:xfrm>
              <a:off x="5280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498" name="Line 786"/>
            <p:cNvSpPr>
              <a:spLocks noChangeShapeType="1"/>
            </p:cNvSpPr>
            <p:nvPr/>
          </p:nvSpPr>
          <p:spPr bwMode="auto">
            <a:xfrm>
              <a:off x="5771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499" name="Line 787"/>
            <p:cNvSpPr>
              <a:spLocks noChangeShapeType="1"/>
            </p:cNvSpPr>
            <p:nvPr/>
          </p:nvSpPr>
          <p:spPr bwMode="auto">
            <a:xfrm>
              <a:off x="6259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0" name="Line 788"/>
            <p:cNvSpPr>
              <a:spLocks noChangeShapeType="1"/>
            </p:cNvSpPr>
            <p:nvPr/>
          </p:nvSpPr>
          <p:spPr bwMode="auto">
            <a:xfrm>
              <a:off x="6750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1" name="Line 789"/>
            <p:cNvSpPr>
              <a:spLocks noChangeShapeType="1"/>
            </p:cNvSpPr>
            <p:nvPr/>
          </p:nvSpPr>
          <p:spPr bwMode="auto">
            <a:xfrm>
              <a:off x="7238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2" name="Line 790"/>
            <p:cNvSpPr>
              <a:spLocks noChangeShapeType="1"/>
            </p:cNvSpPr>
            <p:nvPr/>
          </p:nvSpPr>
          <p:spPr bwMode="auto">
            <a:xfrm>
              <a:off x="7729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3" name="Line 791"/>
            <p:cNvSpPr>
              <a:spLocks noChangeShapeType="1"/>
            </p:cNvSpPr>
            <p:nvPr/>
          </p:nvSpPr>
          <p:spPr bwMode="auto">
            <a:xfrm>
              <a:off x="8217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4" name="Rectangle 792"/>
            <p:cNvSpPr>
              <a:spLocks noChangeArrowheads="1"/>
            </p:cNvSpPr>
            <p:nvPr/>
          </p:nvSpPr>
          <p:spPr bwMode="auto">
            <a:xfrm>
              <a:off x="3323" y="3499"/>
              <a:ext cx="4935" cy="3373"/>
            </a:xfrm>
            <a:prstGeom prst="rect">
              <a:avLst/>
            </a:prstGeom>
            <a:noFill/>
            <a:ln w="6350">
              <a:solidFill>
                <a:srgbClr val="808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5" name="Line 793"/>
            <p:cNvSpPr>
              <a:spLocks noChangeShapeType="1"/>
            </p:cNvSpPr>
            <p:nvPr/>
          </p:nvSpPr>
          <p:spPr bwMode="auto">
            <a:xfrm>
              <a:off x="3323" y="3499"/>
              <a:ext cx="1" cy="33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6" name="Line 794"/>
            <p:cNvSpPr>
              <a:spLocks noChangeShapeType="1"/>
            </p:cNvSpPr>
            <p:nvPr/>
          </p:nvSpPr>
          <p:spPr bwMode="auto">
            <a:xfrm>
              <a:off x="3292" y="6872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7" name="Line 795"/>
            <p:cNvSpPr>
              <a:spLocks noChangeShapeType="1"/>
            </p:cNvSpPr>
            <p:nvPr/>
          </p:nvSpPr>
          <p:spPr bwMode="auto">
            <a:xfrm>
              <a:off x="3292" y="6310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8" name="Line 796"/>
            <p:cNvSpPr>
              <a:spLocks noChangeShapeType="1"/>
            </p:cNvSpPr>
            <p:nvPr/>
          </p:nvSpPr>
          <p:spPr bwMode="auto">
            <a:xfrm>
              <a:off x="3292" y="5748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09" name="Line 797"/>
            <p:cNvSpPr>
              <a:spLocks noChangeShapeType="1"/>
            </p:cNvSpPr>
            <p:nvPr/>
          </p:nvSpPr>
          <p:spPr bwMode="auto">
            <a:xfrm>
              <a:off x="3292" y="5186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0" name="Line 798"/>
            <p:cNvSpPr>
              <a:spLocks noChangeShapeType="1"/>
            </p:cNvSpPr>
            <p:nvPr/>
          </p:nvSpPr>
          <p:spPr bwMode="auto">
            <a:xfrm>
              <a:off x="3292" y="462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1" name="Line 799"/>
            <p:cNvSpPr>
              <a:spLocks noChangeShapeType="1"/>
            </p:cNvSpPr>
            <p:nvPr/>
          </p:nvSpPr>
          <p:spPr bwMode="auto">
            <a:xfrm>
              <a:off x="3292" y="4061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2" name="Line 800"/>
            <p:cNvSpPr>
              <a:spLocks noChangeShapeType="1"/>
            </p:cNvSpPr>
            <p:nvPr/>
          </p:nvSpPr>
          <p:spPr bwMode="auto">
            <a:xfrm>
              <a:off x="3292" y="3499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3" name="Line 801"/>
            <p:cNvSpPr>
              <a:spLocks noChangeShapeType="1"/>
            </p:cNvSpPr>
            <p:nvPr/>
          </p:nvSpPr>
          <p:spPr bwMode="auto">
            <a:xfrm>
              <a:off x="3323" y="6872"/>
              <a:ext cx="493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4" name="Line 802"/>
            <p:cNvSpPr>
              <a:spLocks noChangeShapeType="1"/>
            </p:cNvSpPr>
            <p:nvPr/>
          </p:nvSpPr>
          <p:spPr bwMode="auto">
            <a:xfrm flipV="1">
              <a:off x="3323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5" name="Line 803"/>
            <p:cNvSpPr>
              <a:spLocks noChangeShapeType="1"/>
            </p:cNvSpPr>
            <p:nvPr/>
          </p:nvSpPr>
          <p:spPr bwMode="auto">
            <a:xfrm flipV="1">
              <a:off x="3813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6" name="Line 804"/>
            <p:cNvSpPr>
              <a:spLocks noChangeShapeType="1"/>
            </p:cNvSpPr>
            <p:nvPr/>
          </p:nvSpPr>
          <p:spPr bwMode="auto">
            <a:xfrm flipV="1">
              <a:off x="4302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7" name="Line 805"/>
            <p:cNvSpPr>
              <a:spLocks noChangeShapeType="1"/>
            </p:cNvSpPr>
            <p:nvPr/>
          </p:nvSpPr>
          <p:spPr bwMode="auto">
            <a:xfrm flipV="1">
              <a:off x="4792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8" name="Line 806"/>
            <p:cNvSpPr>
              <a:spLocks noChangeShapeType="1"/>
            </p:cNvSpPr>
            <p:nvPr/>
          </p:nvSpPr>
          <p:spPr bwMode="auto">
            <a:xfrm flipV="1">
              <a:off x="5280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19" name="Line 807"/>
            <p:cNvSpPr>
              <a:spLocks noChangeShapeType="1"/>
            </p:cNvSpPr>
            <p:nvPr/>
          </p:nvSpPr>
          <p:spPr bwMode="auto">
            <a:xfrm flipV="1">
              <a:off x="5771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0" name="Line 808"/>
            <p:cNvSpPr>
              <a:spLocks noChangeShapeType="1"/>
            </p:cNvSpPr>
            <p:nvPr/>
          </p:nvSpPr>
          <p:spPr bwMode="auto">
            <a:xfrm flipV="1">
              <a:off x="6259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1" name="Line 809"/>
            <p:cNvSpPr>
              <a:spLocks noChangeShapeType="1"/>
            </p:cNvSpPr>
            <p:nvPr/>
          </p:nvSpPr>
          <p:spPr bwMode="auto">
            <a:xfrm flipV="1">
              <a:off x="6750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2" name="Line 810"/>
            <p:cNvSpPr>
              <a:spLocks noChangeShapeType="1"/>
            </p:cNvSpPr>
            <p:nvPr/>
          </p:nvSpPr>
          <p:spPr bwMode="auto">
            <a:xfrm flipV="1">
              <a:off x="7238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3" name="Line 811"/>
            <p:cNvSpPr>
              <a:spLocks noChangeShapeType="1"/>
            </p:cNvSpPr>
            <p:nvPr/>
          </p:nvSpPr>
          <p:spPr bwMode="auto">
            <a:xfrm flipV="1">
              <a:off x="7729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4" name="Line 812"/>
            <p:cNvSpPr>
              <a:spLocks noChangeShapeType="1"/>
            </p:cNvSpPr>
            <p:nvPr/>
          </p:nvSpPr>
          <p:spPr bwMode="auto">
            <a:xfrm flipV="1">
              <a:off x="8217" y="6872"/>
              <a:ext cx="1" cy="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5" name="Freeform 813"/>
            <p:cNvSpPr>
              <a:spLocks/>
            </p:cNvSpPr>
            <p:nvPr/>
          </p:nvSpPr>
          <p:spPr bwMode="auto">
            <a:xfrm>
              <a:off x="3342" y="4946"/>
              <a:ext cx="4896" cy="1773"/>
            </a:xfrm>
            <a:custGeom>
              <a:avLst/>
              <a:gdLst>
                <a:gd name="T0" fmla="*/ 33 w 3956"/>
                <a:gd name="T1" fmla="*/ 1326 h 1432"/>
                <a:gd name="T2" fmla="*/ 99 w 3956"/>
                <a:gd name="T3" fmla="*/ 1428 h 1432"/>
                <a:gd name="T4" fmla="*/ 165 w 3956"/>
                <a:gd name="T5" fmla="*/ 1355 h 1432"/>
                <a:gd name="T6" fmla="*/ 231 w 3956"/>
                <a:gd name="T7" fmla="*/ 652 h 1432"/>
                <a:gd name="T8" fmla="*/ 297 w 3956"/>
                <a:gd name="T9" fmla="*/ 561 h 1432"/>
                <a:gd name="T10" fmla="*/ 363 w 3956"/>
                <a:gd name="T11" fmla="*/ 492 h 1432"/>
                <a:gd name="T12" fmla="*/ 429 w 3956"/>
                <a:gd name="T13" fmla="*/ 502 h 1432"/>
                <a:gd name="T14" fmla="*/ 495 w 3956"/>
                <a:gd name="T15" fmla="*/ 397 h 1432"/>
                <a:gd name="T16" fmla="*/ 561 w 3956"/>
                <a:gd name="T17" fmla="*/ 151 h 1432"/>
                <a:gd name="T18" fmla="*/ 627 w 3956"/>
                <a:gd name="T19" fmla="*/ 329 h 1432"/>
                <a:gd name="T20" fmla="*/ 693 w 3956"/>
                <a:gd name="T21" fmla="*/ 891 h 1432"/>
                <a:gd name="T22" fmla="*/ 759 w 3956"/>
                <a:gd name="T23" fmla="*/ 1062 h 1432"/>
                <a:gd name="T24" fmla="*/ 824 w 3956"/>
                <a:gd name="T25" fmla="*/ 1313 h 1432"/>
                <a:gd name="T26" fmla="*/ 890 w 3956"/>
                <a:gd name="T27" fmla="*/ 1415 h 1432"/>
                <a:gd name="T28" fmla="*/ 956 w 3956"/>
                <a:gd name="T29" fmla="*/ 1347 h 1432"/>
                <a:gd name="T30" fmla="*/ 1022 w 3956"/>
                <a:gd name="T31" fmla="*/ 768 h 1432"/>
                <a:gd name="T32" fmla="*/ 1088 w 3956"/>
                <a:gd name="T33" fmla="*/ 670 h 1432"/>
                <a:gd name="T34" fmla="*/ 1154 w 3956"/>
                <a:gd name="T35" fmla="*/ 541 h 1432"/>
                <a:gd name="T36" fmla="*/ 1220 w 3956"/>
                <a:gd name="T37" fmla="*/ 443 h 1432"/>
                <a:gd name="T38" fmla="*/ 1286 w 3956"/>
                <a:gd name="T39" fmla="*/ 393 h 1432"/>
                <a:gd name="T40" fmla="*/ 1352 w 3956"/>
                <a:gd name="T41" fmla="*/ 92 h 1432"/>
                <a:gd name="T42" fmla="*/ 1418 w 3956"/>
                <a:gd name="T43" fmla="*/ 291 h 1432"/>
                <a:gd name="T44" fmla="*/ 1484 w 3956"/>
                <a:gd name="T45" fmla="*/ 809 h 1432"/>
                <a:gd name="T46" fmla="*/ 1550 w 3956"/>
                <a:gd name="T47" fmla="*/ 903 h 1432"/>
                <a:gd name="T48" fmla="*/ 1615 w 3956"/>
                <a:gd name="T49" fmla="*/ 1206 h 1432"/>
                <a:gd name="T50" fmla="*/ 1681 w 3956"/>
                <a:gd name="T51" fmla="*/ 1365 h 1432"/>
                <a:gd name="T52" fmla="*/ 1747 w 3956"/>
                <a:gd name="T53" fmla="*/ 1349 h 1432"/>
                <a:gd name="T54" fmla="*/ 1813 w 3956"/>
                <a:gd name="T55" fmla="*/ 1081 h 1432"/>
                <a:gd name="T56" fmla="*/ 1879 w 3956"/>
                <a:gd name="T57" fmla="*/ 791 h 1432"/>
                <a:gd name="T58" fmla="*/ 1945 w 3956"/>
                <a:gd name="T59" fmla="*/ 532 h 1432"/>
                <a:gd name="T60" fmla="*/ 2011 w 3956"/>
                <a:gd name="T61" fmla="*/ 450 h 1432"/>
                <a:gd name="T62" fmla="*/ 2077 w 3956"/>
                <a:gd name="T63" fmla="*/ 453 h 1432"/>
                <a:gd name="T64" fmla="*/ 2143 w 3956"/>
                <a:gd name="T65" fmla="*/ 371 h 1432"/>
                <a:gd name="T66" fmla="*/ 2209 w 3956"/>
                <a:gd name="T67" fmla="*/ 501 h 1432"/>
                <a:gd name="T68" fmla="*/ 2275 w 3956"/>
                <a:gd name="T69" fmla="*/ 764 h 1432"/>
                <a:gd name="T70" fmla="*/ 2341 w 3956"/>
                <a:gd name="T71" fmla="*/ 919 h 1432"/>
                <a:gd name="T72" fmla="*/ 2406 w 3956"/>
                <a:gd name="T73" fmla="*/ 1130 h 1432"/>
                <a:gd name="T74" fmla="*/ 2472 w 3956"/>
                <a:gd name="T75" fmla="*/ 1358 h 1432"/>
                <a:gd name="T76" fmla="*/ 2538 w 3956"/>
                <a:gd name="T77" fmla="*/ 1344 h 1432"/>
                <a:gd name="T78" fmla="*/ 2604 w 3956"/>
                <a:gd name="T79" fmla="*/ 1241 h 1432"/>
                <a:gd name="T80" fmla="*/ 2670 w 3956"/>
                <a:gd name="T81" fmla="*/ 993 h 1432"/>
                <a:gd name="T82" fmla="*/ 2736 w 3956"/>
                <a:gd name="T83" fmla="*/ 518 h 1432"/>
                <a:gd name="T84" fmla="*/ 2802 w 3956"/>
                <a:gd name="T85" fmla="*/ 300 h 1432"/>
                <a:gd name="T86" fmla="*/ 2868 w 3956"/>
                <a:gd name="T87" fmla="*/ 236 h 1432"/>
                <a:gd name="T88" fmla="*/ 2934 w 3956"/>
                <a:gd name="T89" fmla="*/ 177 h 1432"/>
                <a:gd name="T90" fmla="*/ 3000 w 3956"/>
                <a:gd name="T91" fmla="*/ 404 h 1432"/>
                <a:gd name="T92" fmla="*/ 3066 w 3956"/>
                <a:gd name="T93" fmla="*/ 747 h 1432"/>
                <a:gd name="T94" fmla="*/ 3132 w 3956"/>
                <a:gd name="T95" fmla="*/ 1070 h 1432"/>
                <a:gd name="T96" fmla="*/ 3197 w 3956"/>
                <a:gd name="T97" fmla="*/ 1332 h 1432"/>
                <a:gd name="T98" fmla="*/ 3263 w 3956"/>
                <a:gd name="T99" fmla="*/ 1432 h 1432"/>
                <a:gd name="T100" fmla="*/ 3329 w 3956"/>
                <a:gd name="T101" fmla="*/ 1338 h 1432"/>
                <a:gd name="T102" fmla="*/ 3395 w 3956"/>
                <a:gd name="T103" fmla="*/ 634 h 1432"/>
                <a:gd name="T104" fmla="*/ 3461 w 3956"/>
                <a:gd name="T105" fmla="*/ 616 h 1432"/>
                <a:gd name="T106" fmla="*/ 3527 w 3956"/>
                <a:gd name="T107" fmla="*/ 550 h 1432"/>
                <a:gd name="T108" fmla="*/ 3593 w 3956"/>
                <a:gd name="T109" fmla="*/ 551 h 1432"/>
                <a:gd name="T110" fmla="*/ 3659 w 3956"/>
                <a:gd name="T111" fmla="*/ 498 h 1432"/>
                <a:gd name="T112" fmla="*/ 3725 w 3956"/>
                <a:gd name="T113" fmla="*/ 237 h 1432"/>
                <a:gd name="T114" fmla="*/ 3791 w 3956"/>
                <a:gd name="T115" fmla="*/ 448 h 1432"/>
                <a:gd name="T116" fmla="*/ 3857 w 3956"/>
                <a:gd name="T117" fmla="*/ 966 h 1432"/>
                <a:gd name="T118" fmla="*/ 3923 w 3956"/>
                <a:gd name="T119" fmla="*/ 1143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56" h="1432">
                  <a:moveTo>
                    <a:pt x="0" y="1326"/>
                  </a:moveTo>
                  <a:lnTo>
                    <a:pt x="33" y="1326"/>
                  </a:lnTo>
                  <a:lnTo>
                    <a:pt x="66" y="1390"/>
                  </a:lnTo>
                  <a:lnTo>
                    <a:pt x="99" y="1428"/>
                  </a:lnTo>
                  <a:lnTo>
                    <a:pt x="132" y="1428"/>
                  </a:lnTo>
                  <a:lnTo>
                    <a:pt x="165" y="1355"/>
                  </a:lnTo>
                  <a:lnTo>
                    <a:pt x="198" y="1085"/>
                  </a:lnTo>
                  <a:lnTo>
                    <a:pt x="231" y="652"/>
                  </a:lnTo>
                  <a:lnTo>
                    <a:pt x="264" y="581"/>
                  </a:lnTo>
                  <a:lnTo>
                    <a:pt x="297" y="561"/>
                  </a:lnTo>
                  <a:lnTo>
                    <a:pt x="330" y="501"/>
                  </a:lnTo>
                  <a:lnTo>
                    <a:pt x="363" y="492"/>
                  </a:lnTo>
                  <a:lnTo>
                    <a:pt x="396" y="487"/>
                  </a:lnTo>
                  <a:lnTo>
                    <a:pt x="429" y="502"/>
                  </a:lnTo>
                  <a:lnTo>
                    <a:pt x="462" y="468"/>
                  </a:lnTo>
                  <a:lnTo>
                    <a:pt x="495" y="397"/>
                  </a:lnTo>
                  <a:lnTo>
                    <a:pt x="528" y="379"/>
                  </a:lnTo>
                  <a:lnTo>
                    <a:pt x="561" y="151"/>
                  </a:lnTo>
                  <a:lnTo>
                    <a:pt x="594" y="0"/>
                  </a:lnTo>
                  <a:lnTo>
                    <a:pt x="627" y="329"/>
                  </a:lnTo>
                  <a:lnTo>
                    <a:pt x="660" y="701"/>
                  </a:lnTo>
                  <a:lnTo>
                    <a:pt x="693" y="891"/>
                  </a:lnTo>
                  <a:lnTo>
                    <a:pt x="726" y="945"/>
                  </a:lnTo>
                  <a:lnTo>
                    <a:pt x="759" y="1062"/>
                  </a:lnTo>
                  <a:lnTo>
                    <a:pt x="791" y="1215"/>
                  </a:lnTo>
                  <a:lnTo>
                    <a:pt x="824" y="1313"/>
                  </a:lnTo>
                  <a:lnTo>
                    <a:pt x="857" y="1392"/>
                  </a:lnTo>
                  <a:lnTo>
                    <a:pt x="890" y="1415"/>
                  </a:lnTo>
                  <a:lnTo>
                    <a:pt x="923" y="1418"/>
                  </a:lnTo>
                  <a:lnTo>
                    <a:pt x="956" y="1347"/>
                  </a:lnTo>
                  <a:lnTo>
                    <a:pt x="989" y="1143"/>
                  </a:lnTo>
                  <a:lnTo>
                    <a:pt x="1022" y="768"/>
                  </a:lnTo>
                  <a:lnTo>
                    <a:pt x="1055" y="692"/>
                  </a:lnTo>
                  <a:lnTo>
                    <a:pt x="1088" y="670"/>
                  </a:lnTo>
                  <a:lnTo>
                    <a:pt x="1121" y="572"/>
                  </a:lnTo>
                  <a:lnTo>
                    <a:pt x="1154" y="541"/>
                  </a:lnTo>
                  <a:lnTo>
                    <a:pt x="1187" y="483"/>
                  </a:lnTo>
                  <a:lnTo>
                    <a:pt x="1220" y="443"/>
                  </a:lnTo>
                  <a:lnTo>
                    <a:pt x="1253" y="419"/>
                  </a:lnTo>
                  <a:lnTo>
                    <a:pt x="1286" y="393"/>
                  </a:lnTo>
                  <a:lnTo>
                    <a:pt x="1319" y="247"/>
                  </a:lnTo>
                  <a:lnTo>
                    <a:pt x="1352" y="92"/>
                  </a:lnTo>
                  <a:lnTo>
                    <a:pt x="1385" y="24"/>
                  </a:lnTo>
                  <a:lnTo>
                    <a:pt x="1418" y="291"/>
                  </a:lnTo>
                  <a:lnTo>
                    <a:pt x="1451" y="574"/>
                  </a:lnTo>
                  <a:lnTo>
                    <a:pt x="1484" y="809"/>
                  </a:lnTo>
                  <a:lnTo>
                    <a:pt x="1517" y="869"/>
                  </a:lnTo>
                  <a:lnTo>
                    <a:pt x="1550" y="903"/>
                  </a:lnTo>
                  <a:lnTo>
                    <a:pt x="1582" y="1069"/>
                  </a:lnTo>
                  <a:lnTo>
                    <a:pt x="1615" y="1206"/>
                  </a:lnTo>
                  <a:lnTo>
                    <a:pt x="1648" y="1293"/>
                  </a:lnTo>
                  <a:lnTo>
                    <a:pt x="1681" y="1365"/>
                  </a:lnTo>
                  <a:lnTo>
                    <a:pt x="1714" y="1388"/>
                  </a:lnTo>
                  <a:lnTo>
                    <a:pt x="1747" y="1349"/>
                  </a:lnTo>
                  <a:lnTo>
                    <a:pt x="1780" y="1284"/>
                  </a:lnTo>
                  <a:lnTo>
                    <a:pt x="1813" y="1081"/>
                  </a:lnTo>
                  <a:lnTo>
                    <a:pt x="1846" y="987"/>
                  </a:lnTo>
                  <a:lnTo>
                    <a:pt x="1879" y="791"/>
                  </a:lnTo>
                  <a:lnTo>
                    <a:pt x="1912" y="641"/>
                  </a:lnTo>
                  <a:lnTo>
                    <a:pt x="1945" y="532"/>
                  </a:lnTo>
                  <a:lnTo>
                    <a:pt x="1978" y="463"/>
                  </a:lnTo>
                  <a:lnTo>
                    <a:pt x="2011" y="450"/>
                  </a:lnTo>
                  <a:lnTo>
                    <a:pt x="2044" y="442"/>
                  </a:lnTo>
                  <a:lnTo>
                    <a:pt x="2077" y="453"/>
                  </a:lnTo>
                  <a:lnTo>
                    <a:pt x="2110" y="389"/>
                  </a:lnTo>
                  <a:lnTo>
                    <a:pt x="2143" y="371"/>
                  </a:lnTo>
                  <a:lnTo>
                    <a:pt x="2176" y="407"/>
                  </a:lnTo>
                  <a:lnTo>
                    <a:pt x="2209" y="501"/>
                  </a:lnTo>
                  <a:lnTo>
                    <a:pt x="2242" y="669"/>
                  </a:lnTo>
                  <a:lnTo>
                    <a:pt x="2275" y="764"/>
                  </a:lnTo>
                  <a:lnTo>
                    <a:pt x="2308" y="824"/>
                  </a:lnTo>
                  <a:lnTo>
                    <a:pt x="2341" y="919"/>
                  </a:lnTo>
                  <a:lnTo>
                    <a:pt x="2374" y="1028"/>
                  </a:lnTo>
                  <a:lnTo>
                    <a:pt x="2406" y="1130"/>
                  </a:lnTo>
                  <a:lnTo>
                    <a:pt x="2439" y="1279"/>
                  </a:lnTo>
                  <a:lnTo>
                    <a:pt x="2472" y="1358"/>
                  </a:lnTo>
                  <a:lnTo>
                    <a:pt x="2505" y="1386"/>
                  </a:lnTo>
                  <a:lnTo>
                    <a:pt x="2538" y="1344"/>
                  </a:lnTo>
                  <a:lnTo>
                    <a:pt x="2571" y="1324"/>
                  </a:lnTo>
                  <a:lnTo>
                    <a:pt x="2604" y="1241"/>
                  </a:lnTo>
                  <a:lnTo>
                    <a:pt x="2637" y="1144"/>
                  </a:lnTo>
                  <a:lnTo>
                    <a:pt x="2670" y="993"/>
                  </a:lnTo>
                  <a:lnTo>
                    <a:pt x="2703" y="795"/>
                  </a:lnTo>
                  <a:lnTo>
                    <a:pt x="2736" y="518"/>
                  </a:lnTo>
                  <a:lnTo>
                    <a:pt x="2769" y="318"/>
                  </a:lnTo>
                  <a:lnTo>
                    <a:pt x="2802" y="300"/>
                  </a:lnTo>
                  <a:lnTo>
                    <a:pt x="2835" y="209"/>
                  </a:lnTo>
                  <a:lnTo>
                    <a:pt x="2868" y="236"/>
                  </a:lnTo>
                  <a:lnTo>
                    <a:pt x="2901" y="180"/>
                  </a:lnTo>
                  <a:lnTo>
                    <a:pt x="2934" y="177"/>
                  </a:lnTo>
                  <a:lnTo>
                    <a:pt x="2967" y="296"/>
                  </a:lnTo>
                  <a:lnTo>
                    <a:pt x="3000" y="404"/>
                  </a:lnTo>
                  <a:lnTo>
                    <a:pt x="3033" y="587"/>
                  </a:lnTo>
                  <a:lnTo>
                    <a:pt x="3066" y="747"/>
                  </a:lnTo>
                  <a:lnTo>
                    <a:pt x="3099" y="943"/>
                  </a:lnTo>
                  <a:lnTo>
                    <a:pt x="3132" y="1070"/>
                  </a:lnTo>
                  <a:lnTo>
                    <a:pt x="3165" y="1212"/>
                  </a:lnTo>
                  <a:lnTo>
                    <a:pt x="3197" y="1332"/>
                  </a:lnTo>
                  <a:lnTo>
                    <a:pt x="3230" y="1416"/>
                  </a:lnTo>
                  <a:lnTo>
                    <a:pt x="3263" y="1432"/>
                  </a:lnTo>
                  <a:lnTo>
                    <a:pt x="3296" y="1427"/>
                  </a:lnTo>
                  <a:lnTo>
                    <a:pt x="3329" y="1338"/>
                  </a:lnTo>
                  <a:lnTo>
                    <a:pt x="3362" y="1036"/>
                  </a:lnTo>
                  <a:lnTo>
                    <a:pt x="3395" y="634"/>
                  </a:lnTo>
                  <a:lnTo>
                    <a:pt x="3428" y="653"/>
                  </a:lnTo>
                  <a:lnTo>
                    <a:pt x="3461" y="616"/>
                  </a:lnTo>
                  <a:lnTo>
                    <a:pt x="3494" y="577"/>
                  </a:lnTo>
                  <a:lnTo>
                    <a:pt x="3527" y="550"/>
                  </a:lnTo>
                  <a:lnTo>
                    <a:pt x="3560" y="537"/>
                  </a:lnTo>
                  <a:lnTo>
                    <a:pt x="3593" y="551"/>
                  </a:lnTo>
                  <a:lnTo>
                    <a:pt x="3626" y="533"/>
                  </a:lnTo>
                  <a:lnTo>
                    <a:pt x="3659" y="498"/>
                  </a:lnTo>
                  <a:lnTo>
                    <a:pt x="3692" y="351"/>
                  </a:lnTo>
                  <a:lnTo>
                    <a:pt x="3725" y="237"/>
                  </a:lnTo>
                  <a:lnTo>
                    <a:pt x="3758" y="62"/>
                  </a:lnTo>
                  <a:lnTo>
                    <a:pt x="3791" y="448"/>
                  </a:lnTo>
                  <a:lnTo>
                    <a:pt x="3824" y="809"/>
                  </a:lnTo>
                  <a:lnTo>
                    <a:pt x="3857" y="966"/>
                  </a:lnTo>
                  <a:lnTo>
                    <a:pt x="3890" y="1017"/>
                  </a:lnTo>
                  <a:lnTo>
                    <a:pt x="3923" y="1143"/>
                  </a:lnTo>
                  <a:lnTo>
                    <a:pt x="3956" y="1259"/>
                  </a:lnTo>
                </a:path>
              </a:pathLst>
            </a:custGeom>
            <a:noFill/>
            <a:ln w="6350">
              <a:solidFill>
                <a:srgbClr val="3366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6" name="Freeform 814"/>
            <p:cNvSpPr>
              <a:spLocks/>
            </p:cNvSpPr>
            <p:nvPr/>
          </p:nvSpPr>
          <p:spPr bwMode="auto">
            <a:xfrm>
              <a:off x="3342" y="3907"/>
              <a:ext cx="4896" cy="2965"/>
            </a:xfrm>
            <a:custGeom>
              <a:avLst/>
              <a:gdLst>
                <a:gd name="T0" fmla="*/ 33 w 3956"/>
                <a:gd name="T1" fmla="*/ 2199 h 2395"/>
                <a:gd name="T2" fmla="*/ 99 w 3956"/>
                <a:gd name="T3" fmla="*/ 2285 h 2395"/>
                <a:gd name="T4" fmla="*/ 165 w 3956"/>
                <a:gd name="T5" fmla="*/ 2194 h 2395"/>
                <a:gd name="T6" fmla="*/ 231 w 3956"/>
                <a:gd name="T7" fmla="*/ 1528 h 2395"/>
                <a:gd name="T8" fmla="*/ 297 w 3956"/>
                <a:gd name="T9" fmla="*/ 1838 h 2395"/>
                <a:gd name="T10" fmla="*/ 363 w 3956"/>
                <a:gd name="T11" fmla="*/ 1510 h 2395"/>
                <a:gd name="T12" fmla="*/ 429 w 3956"/>
                <a:gd name="T13" fmla="*/ 1439 h 2395"/>
                <a:gd name="T14" fmla="*/ 495 w 3956"/>
                <a:gd name="T15" fmla="*/ 1314 h 2395"/>
                <a:gd name="T16" fmla="*/ 561 w 3956"/>
                <a:gd name="T17" fmla="*/ 1098 h 2395"/>
                <a:gd name="T18" fmla="*/ 627 w 3956"/>
                <a:gd name="T19" fmla="*/ 1266 h 2395"/>
                <a:gd name="T20" fmla="*/ 693 w 3956"/>
                <a:gd name="T21" fmla="*/ 1732 h 2395"/>
                <a:gd name="T22" fmla="*/ 759 w 3956"/>
                <a:gd name="T23" fmla="*/ 1961 h 2395"/>
                <a:gd name="T24" fmla="*/ 824 w 3956"/>
                <a:gd name="T25" fmla="*/ 2188 h 2395"/>
                <a:gd name="T26" fmla="*/ 890 w 3956"/>
                <a:gd name="T27" fmla="*/ 2248 h 2395"/>
                <a:gd name="T28" fmla="*/ 956 w 3956"/>
                <a:gd name="T29" fmla="*/ 2202 h 2395"/>
                <a:gd name="T30" fmla="*/ 1022 w 3956"/>
                <a:gd name="T31" fmla="*/ 1589 h 2395"/>
                <a:gd name="T32" fmla="*/ 1088 w 3956"/>
                <a:gd name="T33" fmla="*/ 1561 h 2395"/>
                <a:gd name="T34" fmla="*/ 1154 w 3956"/>
                <a:gd name="T35" fmla="*/ 1459 h 2395"/>
                <a:gd name="T36" fmla="*/ 1220 w 3956"/>
                <a:gd name="T37" fmla="*/ 1340 h 2395"/>
                <a:gd name="T38" fmla="*/ 1286 w 3956"/>
                <a:gd name="T39" fmla="*/ 1201 h 2395"/>
                <a:gd name="T40" fmla="*/ 1352 w 3956"/>
                <a:gd name="T41" fmla="*/ 1054 h 2395"/>
                <a:gd name="T42" fmla="*/ 1418 w 3956"/>
                <a:gd name="T43" fmla="*/ 1190 h 2395"/>
                <a:gd name="T44" fmla="*/ 1484 w 3956"/>
                <a:gd name="T45" fmla="*/ 1631 h 2395"/>
                <a:gd name="T46" fmla="*/ 1550 w 3956"/>
                <a:gd name="T47" fmla="*/ 1528 h 2395"/>
                <a:gd name="T48" fmla="*/ 1615 w 3956"/>
                <a:gd name="T49" fmla="*/ 2002 h 2395"/>
                <a:gd name="T50" fmla="*/ 1681 w 3956"/>
                <a:gd name="T51" fmla="*/ 2198 h 2395"/>
                <a:gd name="T52" fmla="*/ 1747 w 3956"/>
                <a:gd name="T53" fmla="*/ 2208 h 2395"/>
                <a:gd name="T54" fmla="*/ 1813 w 3956"/>
                <a:gd name="T55" fmla="*/ 1939 h 2395"/>
                <a:gd name="T56" fmla="*/ 1879 w 3956"/>
                <a:gd name="T57" fmla="*/ 1532 h 2395"/>
                <a:gd name="T58" fmla="*/ 1945 w 3956"/>
                <a:gd name="T59" fmla="*/ 725 h 2395"/>
                <a:gd name="T60" fmla="*/ 2011 w 3956"/>
                <a:gd name="T61" fmla="*/ 812 h 2395"/>
                <a:gd name="T62" fmla="*/ 2077 w 3956"/>
                <a:gd name="T63" fmla="*/ 914 h 2395"/>
                <a:gd name="T64" fmla="*/ 2143 w 3956"/>
                <a:gd name="T65" fmla="*/ 1082 h 2395"/>
                <a:gd name="T66" fmla="*/ 2209 w 3956"/>
                <a:gd name="T67" fmla="*/ 420 h 2395"/>
                <a:gd name="T68" fmla="*/ 2275 w 3956"/>
                <a:gd name="T69" fmla="*/ 634 h 2395"/>
                <a:gd name="T70" fmla="*/ 2341 w 3956"/>
                <a:gd name="T71" fmla="*/ 755 h 2395"/>
                <a:gd name="T72" fmla="*/ 2406 w 3956"/>
                <a:gd name="T73" fmla="*/ 795 h 2395"/>
                <a:gd name="T74" fmla="*/ 2472 w 3956"/>
                <a:gd name="T75" fmla="*/ 780 h 2395"/>
                <a:gd name="T76" fmla="*/ 2538 w 3956"/>
                <a:gd name="T77" fmla="*/ 261 h 2395"/>
                <a:gd name="T78" fmla="*/ 2604 w 3956"/>
                <a:gd name="T79" fmla="*/ 101 h 2395"/>
                <a:gd name="T80" fmla="*/ 2670 w 3956"/>
                <a:gd name="T81" fmla="*/ 120 h 2395"/>
                <a:gd name="T82" fmla="*/ 2736 w 3956"/>
                <a:gd name="T83" fmla="*/ 75 h 2395"/>
                <a:gd name="T84" fmla="*/ 2802 w 3956"/>
                <a:gd name="T85" fmla="*/ 57 h 2395"/>
                <a:gd name="T86" fmla="*/ 2868 w 3956"/>
                <a:gd name="T87" fmla="*/ 258 h 2395"/>
                <a:gd name="T88" fmla="*/ 2934 w 3956"/>
                <a:gd name="T89" fmla="*/ 388 h 2395"/>
                <a:gd name="T90" fmla="*/ 3000 w 3956"/>
                <a:gd name="T91" fmla="*/ 1875 h 2395"/>
                <a:gd name="T92" fmla="*/ 3066 w 3956"/>
                <a:gd name="T93" fmla="*/ 2247 h 2395"/>
                <a:gd name="T94" fmla="*/ 3132 w 3956"/>
                <a:gd name="T95" fmla="*/ 2321 h 2395"/>
                <a:gd name="T96" fmla="*/ 3197 w 3956"/>
                <a:gd name="T97" fmla="*/ 2359 h 2395"/>
                <a:gd name="T98" fmla="*/ 3263 w 3956"/>
                <a:gd name="T99" fmla="*/ 2390 h 2395"/>
                <a:gd name="T100" fmla="*/ 3329 w 3956"/>
                <a:gd name="T101" fmla="*/ 2390 h 2395"/>
                <a:gd name="T102" fmla="*/ 3395 w 3956"/>
                <a:gd name="T103" fmla="*/ 2395 h 2395"/>
                <a:gd name="T104" fmla="*/ 3461 w 3956"/>
                <a:gd name="T105" fmla="*/ 2388 h 2395"/>
                <a:gd name="T106" fmla="*/ 3527 w 3956"/>
                <a:gd name="T107" fmla="*/ 2392 h 2395"/>
                <a:gd name="T108" fmla="*/ 3593 w 3956"/>
                <a:gd name="T109" fmla="*/ 2375 h 2395"/>
                <a:gd name="T110" fmla="*/ 3659 w 3956"/>
                <a:gd name="T111" fmla="*/ 2341 h 2395"/>
                <a:gd name="T112" fmla="*/ 3725 w 3956"/>
                <a:gd name="T113" fmla="*/ 2328 h 2395"/>
                <a:gd name="T114" fmla="*/ 3791 w 3956"/>
                <a:gd name="T115" fmla="*/ 2319 h 2395"/>
                <a:gd name="T116" fmla="*/ 3857 w 3956"/>
                <a:gd name="T117" fmla="*/ 2332 h 2395"/>
                <a:gd name="T118" fmla="*/ 3923 w 3956"/>
                <a:gd name="T119" fmla="*/ 2322 h 2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56" h="2395">
                  <a:moveTo>
                    <a:pt x="0" y="2199"/>
                  </a:moveTo>
                  <a:lnTo>
                    <a:pt x="33" y="2199"/>
                  </a:lnTo>
                  <a:lnTo>
                    <a:pt x="66" y="2253"/>
                  </a:lnTo>
                  <a:lnTo>
                    <a:pt x="99" y="2285"/>
                  </a:lnTo>
                  <a:lnTo>
                    <a:pt x="132" y="2261"/>
                  </a:lnTo>
                  <a:lnTo>
                    <a:pt x="165" y="2194"/>
                  </a:lnTo>
                  <a:lnTo>
                    <a:pt x="198" y="1904"/>
                  </a:lnTo>
                  <a:lnTo>
                    <a:pt x="231" y="1528"/>
                  </a:lnTo>
                  <a:lnTo>
                    <a:pt x="264" y="1559"/>
                  </a:lnTo>
                  <a:lnTo>
                    <a:pt x="297" y="1838"/>
                  </a:lnTo>
                  <a:lnTo>
                    <a:pt x="330" y="1081"/>
                  </a:lnTo>
                  <a:lnTo>
                    <a:pt x="363" y="1510"/>
                  </a:lnTo>
                  <a:lnTo>
                    <a:pt x="396" y="1527"/>
                  </a:lnTo>
                  <a:lnTo>
                    <a:pt x="429" y="1439"/>
                  </a:lnTo>
                  <a:lnTo>
                    <a:pt x="462" y="1375"/>
                  </a:lnTo>
                  <a:lnTo>
                    <a:pt x="495" y="1314"/>
                  </a:lnTo>
                  <a:lnTo>
                    <a:pt x="528" y="1240"/>
                  </a:lnTo>
                  <a:lnTo>
                    <a:pt x="561" y="1098"/>
                  </a:lnTo>
                  <a:lnTo>
                    <a:pt x="594" y="926"/>
                  </a:lnTo>
                  <a:lnTo>
                    <a:pt x="627" y="1266"/>
                  </a:lnTo>
                  <a:lnTo>
                    <a:pt x="660" y="1629"/>
                  </a:lnTo>
                  <a:lnTo>
                    <a:pt x="693" y="1732"/>
                  </a:lnTo>
                  <a:lnTo>
                    <a:pt x="726" y="1801"/>
                  </a:lnTo>
                  <a:lnTo>
                    <a:pt x="759" y="1961"/>
                  </a:lnTo>
                  <a:lnTo>
                    <a:pt x="791" y="2113"/>
                  </a:lnTo>
                  <a:lnTo>
                    <a:pt x="824" y="2188"/>
                  </a:lnTo>
                  <a:lnTo>
                    <a:pt x="857" y="2244"/>
                  </a:lnTo>
                  <a:lnTo>
                    <a:pt x="890" y="2248"/>
                  </a:lnTo>
                  <a:lnTo>
                    <a:pt x="923" y="2267"/>
                  </a:lnTo>
                  <a:lnTo>
                    <a:pt x="956" y="2202"/>
                  </a:lnTo>
                  <a:lnTo>
                    <a:pt x="989" y="1978"/>
                  </a:lnTo>
                  <a:lnTo>
                    <a:pt x="1022" y="1589"/>
                  </a:lnTo>
                  <a:lnTo>
                    <a:pt x="1055" y="1568"/>
                  </a:lnTo>
                  <a:lnTo>
                    <a:pt x="1088" y="1561"/>
                  </a:lnTo>
                  <a:lnTo>
                    <a:pt x="1121" y="1525"/>
                  </a:lnTo>
                  <a:lnTo>
                    <a:pt x="1154" y="1459"/>
                  </a:lnTo>
                  <a:lnTo>
                    <a:pt x="1187" y="1420"/>
                  </a:lnTo>
                  <a:lnTo>
                    <a:pt x="1220" y="1340"/>
                  </a:lnTo>
                  <a:lnTo>
                    <a:pt x="1253" y="1288"/>
                  </a:lnTo>
                  <a:lnTo>
                    <a:pt x="1286" y="1201"/>
                  </a:lnTo>
                  <a:lnTo>
                    <a:pt x="1319" y="1127"/>
                  </a:lnTo>
                  <a:lnTo>
                    <a:pt x="1352" y="1054"/>
                  </a:lnTo>
                  <a:lnTo>
                    <a:pt x="1385" y="926"/>
                  </a:lnTo>
                  <a:lnTo>
                    <a:pt x="1418" y="1190"/>
                  </a:lnTo>
                  <a:lnTo>
                    <a:pt x="1451" y="1479"/>
                  </a:lnTo>
                  <a:lnTo>
                    <a:pt x="1484" y="1631"/>
                  </a:lnTo>
                  <a:lnTo>
                    <a:pt x="1517" y="1696"/>
                  </a:lnTo>
                  <a:lnTo>
                    <a:pt x="1550" y="1528"/>
                  </a:lnTo>
                  <a:lnTo>
                    <a:pt x="1582" y="1673"/>
                  </a:lnTo>
                  <a:lnTo>
                    <a:pt x="1615" y="2002"/>
                  </a:lnTo>
                  <a:lnTo>
                    <a:pt x="1648" y="2102"/>
                  </a:lnTo>
                  <a:lnTo>
                    <a:pt x="1681" y="2198"/>
                  </a:lnTo>
                  <a:lnTo>
                    <a:pt x="1714" y="2182"/>
                  </a:lnTo>
                  <a:lnTo>
                    <a:pt x="1747" y="2208"/>
                  </a:lnTo>
                  <a:lnTo>
                    <a:pt x="1780" y="2077"/>
                  </a:lnTo>
                  <a:lnTo>
                    <a:pt x="1813" y="1939"/>
                  </a:lnTo>
                  <a:lnTo>
                    <a:pt x="1846" y="1766"/>
                  </a:lnTo>
                  <a:lnTo>
                    <a:pt x="1879" y="1532"/>
                  </a:lnTo>
                  <a:lnTo>
                    <a:pt x="1912" y="1199"/>
                  </a:lnTo>
                  <a:lnTo>
                    <a:pt x="1945" y="725"/>
                  </a:lnTo>
                  <a:lnTo>
                    <a:pt x="1978" y="745"/>
                  </a:lnTo>
                  <a:lnTo>
                    <a:pt x="2011" y="812"/>
                  </a:lnTo>
                  <a:lnTo>
                    <a:pt x="2044" y="847"/>
                  </a:lnTo>
                  <a:lnTo>
                    <a:pt x="2077" y="914"/>
                  </a:lnTo>
                  <a:lnTo>
                    <a:pt x="2110" y="1429"/>
                  </a:lnTo>
                  <a:lnTo>
                    <a:pt x="2143" y="1082"/>
                  </a:lnTo>
                  <a:lnTo>
                    <a:pt x="2176" y="204"/>
                  </a:lnTo>
                  <a:lnTo>
                    <a:pt x="2209" y="420"/>
                  </a:lnTo>
                  <a:lnTo>
                    <a:pt x="2242" y="746"/>
                  </a:lnTo>
                  <a:lnTo>
                    <a:pt x="2275" y="634"/>
                  </a:lnTo>
                  <a:lnTo>
                    <a:pt x="2308" y="668"/>
                  </a:lnTo>
                  <a:lnTo>
                    <a:pt x="2341" y="755"/>
                  </a:lnTo>
                  <a:lnTo>
                    <a:pt x="2374" y="765"/>
                  </a:lnTo>
                  <a:lnTo>
                    <a:pt x="2406" y="795"/>
                  </a:lnTo>
                  <a:lnTo>
                    <a:pt x="2439" y="763"/>
                  </a:lnTo>
                  <a:lnTo>
                    <a:pt x="2472" y="780"/>
                  </a:lnTo>
                  <a:lnTo>
                    <a:pt x="2505" y="607"/>
                  </a:lnTo>
                  <a:lnTo>
                    <a:pt x="2538" y="261"/>
                  </a:lnTo>
                  <a:lnTo>
                    <a:pt x="2571" y="457"/>
                  </a:lnTo>
                  <a:lnTo>
                    <a:pt x="2604" y="101"/>
                  </a:lnTo>
                  <a:lnTo>
                    <a:pt x="2637" y="0"/>
                  </a:lnTo>
                  <a:lnTo>
                    <a:pt x="2670" y="120"/>
                  </a:lnTo>
                  <a:lnTo>
                    <a:pt x="2703" y="131"/>
                  </a:lnTo>
                  <a:lnTo>
                    <a:pt x="2736" y="75"/>
                  </a:lnTo>
                  <a:lnTo>
                    <a:pt x="2769" y="177"/>
                  </a:lnTo>
                  <a:lnTo>
                    <a:pt x="2802" y="57"/>
                  </a:lnTo>
                  <a:lnTo>
                    <a:pt x="2835" y="121"/>
                  </a:lnTo>
                  <a:lnTo>
                    <a:pt x="2868" y="258"/>
                  </a:lnTo>
                  <a:lnTo>
                    <a:pt x="2901" y="145"/>
                  </a:lnTo>
                  <a:lnTo>
                    <a:pt x="2934" y="388"/>
                  </a:lnTo>
                  <a:lnTo>
                    <a:pt x="2967" y="1094"/>
                  </a:lnTo>
                  <a:lnTo>
                    <a:pt x="3000" y="1875"/>
                  </a:lnTo>
                  <a:lnTo>
                    <a:pt x="3033" y="2145"/>
                  </a:lnTo>
                  <a:lnTo>
                    <a:pt x="3066" y="2247"/>
                  </a:lnTo>
                  <a:lnTo>
                    <a:pt x="3099" y="2287"/>
                  </a:lnTo>
                  <a:lnTo>
                    <a:pt x="3132" y="2321"/>
                  </a:lnTo>
                  <a:lnTo>
                    <a:pt x="3165" y="2346"/>
                  </a:lnTo>
                  <a:lnTo>
                    <a:pt x="3197" y="2359"/>
                  </a:lnTo>
                  <a:lnTo>
                    <a:pt x="3230" y="2376"/>
                  </a:lnTo>
                  <a:lnTo>
                    <a:pt x="3263" y="2390"/>
                  </a:lnTo>
                  <a:lnTo>
                    <a:pt x="3296" y="2387"/>
                  </a:lnTo>
                  <a:lnTo>
                    <a:pt x="3329" y="2390"/>
                  </a:lnTo>
                  <a:lnTo>
                    <a:pt x="3362" y="2392"/>
                  </a:lnTo>
                  <a:lnTo>
                    <a:pt x="3395" y="2395"/>
                  </a:lnTo>
                  <a:lnTo>
                    <a:pt x="3428" y="2394"/>
                  </a:lnTo>
                  <a:lnTo>
                    <a:pt x="3461" y="2388"/>
                  </a:lnTo>
                  <a:lnTo>
                    <a:pt x="3494" y="2390"/>
                  </a:lnTo>
                  <a:lnTo>
                    <a:pt x="3527" y="2392"/>
                  </a:lnTo>
                  <a:lnTo>
                    <a:pt x="3560" y="2391"/>
                  </a:lnTo>
                  <a:lnTo>
                    <a:pt x="3593" y="2375"/>
                  </a:lnTo>
                  <a:lnTo>
                    <a:pt x="3626" y="2344"/>
                  </a:lnTo>
                  <a:lnTo>
                    <a:pt x="3659" y="2341"/>
                  </a:lnTo>
                  <a:lnTo>
                    <a:pt x="3692" y="2339"/>
                  </a:lnTo>
                  <a:lnTo>
                    <a:pt x="3725" y="2328"/>
                  </a:lnTo>
                  <a:lnTo>
                    <a:pt x="3758" y="2354"/>
                  </a:lnTo>
                  <a:lnTo>
                    <a:pt x="3791" y="2319"/>
                  </a:lnTo>
                  <a:lnTo>
                    <a:pt x="3824" y="2351"/>
                  </a:lnTo>
                  <a:lnTo>
                    <a:pt x="3857" y="2332"/>
                  </a:lnTo>
                  <a:lnTo>
                    <a:pt x="3890" y="2299"/>
                  </a:lnTo>
                  <a:lnTo>
                    <a:pt x="3923" y="2322"/>
                  </a:lnTo>
                  <a:lnTo>
                    <a:pt x="3956" y="2338"/>
                  </a:lnTo>
                </a:path>
              </a:pathLst>
            </a:custGeom>
            <a:noFill/>
            <a:ln w="6350">
              <a:solidFill>
                <a:srgbClr val="FF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0527" name="Freeform 815"/>
            <p:cNvSpPr>
              <a:spLocks/>
            </p:cNvSpPr>
            <p:nvPr/>
          </p:nvSpPr>
          <p:spPr bwMode="auto">
            <a:xfrm>
              <a:off x="3316" y="656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28" name="Freeform 816"/>
            <p:cNvSpPr>
              <a:spLocks/>
            </p:cNvSpPr>
            <p:nvPr/>
          </p:nvSpPr>
          <p:spPr bwMode="auto">
            <a:xfrm>
              <a:off x="3357" y="656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29" name="Freeform 817"/>
            <p:cNvSpPr>
              <a:spLocks/>
            </p:cNvSpPr>
            <p:nvPr/>
          </p:nvSpPr>
          <p:spPr bwMode="auto">
            <a:xfrm>
              <a:off x="3398" y="664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0" name="Freeform 818"/>
            <p:cNvSpPr>
              <a:spLocks/>
            </p:cNvSpPr>
            <p:nvPr/>
          </p:nvSpPr>
          <p:spPr bwMode="auto">
            <a:xfrm>
              <a:off x="3439" y="668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1" name="Freeform 819"/>
            <p:cNvSpPr>
              <a:spLocks/>
            </p:cNvSpPr>
            <p:nvPr/>
          </p:nvSpPr>
          <p:spPr bwMode="auto">
            <a:xfrm>
              <a:off x="3480" y="668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2" name="Freeform 820"/>
            <p:cNvSpPr>
              <a:spLocks/>
            </p:cNvSpPr>
            <p:nvPr/>
          </p:nvSpPr>
          <p:spPr bwMode="auto">
            <a:xfrm>
              <a:off x="3521" y="659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3" name="Freeform 821"/>
            <p:cNvSpPr>
              <a:spLocks/>
            </p:cNvSpPr>
            <p:nvPr/>
          </p:nvSpPr>
          <p:spPr bwMode="auto">
            <a:xfrm>
              <a:off x="3561" y="626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4" name="Freeform 822"/>
            <p:cNvSpPr>
              <a:spLocks/>
            </p:cNvSpPr>
            <p:nvPr/>
          </p:nvSpPr>
          <p:spPr bwMode="auto">
            <a:xfrm>
              <a:off x="3602" y="572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5" name="Freeform 823"/>
            <p:cNvSpPr>
              <a:spLocks/>
            </p:cNvSpPr>
            <p:nvPr/>
          </p:nvSpPr>
          <p:spPr bwMode="auto">
            <a:xfrm>
              <a:off x="3643" y="563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6" name="Freeform 824"/>
            <p:cNvSpPr>
              <a:spLocks/>
            </p:cNvSpPr>
            <p:nvPr/>
          </p:nvSpPr>
          <p:spPr bwMode="auto">
            <a:xfrm>
              <a:off x="3684" y="561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7" name="Freeform 825"/>
            <p:cNvSpPr>
              <a:spLocks/>
            </p:cNvSpPr>
            <p:nvPr/>
          </p:nvSpPr>
          <p:spPr bwMode="auto">
            <a:xfrm>
              <a:off x="3725" y="554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8" name="Freeform 826"/>
            <p:cNvSpPr>
              <a:spLocks/>
            </p:cNvSpPr>
            <p:nvPr/>
          </p:nvSpPr>
          <p:spPr bwMode="auto">
            <a:xfrm>
              <a:off x="3766" y="552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39" name="Freeform 827"/>
            <p:cNvSpPr>
              <a:spLocks/>
            </p:cNvSpPr>
            <p:nvPr/>
          </p:nvSpPr>
          <p:spPr bwMode="auto">
            <a:xfrm>
              <a:off x="3806" y="552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0" name="Freeform 828"/>
            <p:cNvSpPr>
              <a:spLocks/>
            </p:cNvSpPr>
            <p:nvPr/>
          </p:nvSpPr>
          <p:spPr bwMode="auto">
            <a:xfrm>
              <a:off x="3847" y="554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1" name="Freeform 829"/>
            <p:cNvSpPr>
              <a:spLocks/>
            </p:cNvSpPr>
            <p:nvPr/>
          </p:nvSpPr>
          <p:spPr bwMode="auto">
            <a:xfrm>
              <a:off x="3888" y="549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2" name="Freeform 830"/>
            <p:cNvSpPr>
              <a:spLocks/>
            </p:cNvSpPr>
            <p:nvPr/>
          </p:nvSpPr>
          <p:spPr bwMode="auto">
            <a:xfrm>
              <a:off x="3929" y="541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3" name="Freeform 831"/>
            <p:cNvSpPr>
              <a:spLocks/>
            </p:cNvSpPr>
            <p:nvPr/>
          </p:nvSpPr>
          <p:spPr bwMode="auto">
            <a:xfrm>
              <a:off x="3970" y="538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4" name="Freeform 832"/>
            <p:cNvSpPr>
              <a:spLocks/>
            </p:cNvSpPr>
            <p:nvPr/>
          </p:nvSpPr>
          <p:spPr bwMode="auto">
            <a:xfrm>
              <a:off x="4011" y="510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5" name="Freeform 833"/>
            <p:cNvSpPr>
              <a:spLocks/>
            </p:cNvSpPr>
            <p:nvPr/>
          </p:nvSpPr>
          <p:spPr bwMode="auto">
            <a:xfrm>
              <a:off x="4052" y="4920"/>
              <a:ext cx="51" cy="52"/>
            </a:xfrm>
            <a:custGeom>
              <a:avLst/>
              <a:gdLst>
                <a:gd name="T0" fmla="*/ 25 w 51"/>
                <a:gd name="T1" fmla="*/ 0 h 52"/>
                <a:gd name="T2" fmla="*/ 51 w 51"/>
                <a:gd name="T3" fmla="*/ 26 h 52"/>
                <a:gd name="T4" fmla="*/ 25 w 51"/>
                <a:gd name="T5" fmla="*/ 52 h 52"/>
                <a:gd name="T6" fmla="*/ 0 w 51"/>
                <a:gd name="T7" fmla="*/ 26 h 52"/>
                <a:gd name="T8" fmla="*/ 25 w 5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lnTo>
                    <a:pt x="51" y="26"/>
                  </a:lnTo>
                  <a:lnTo>
                    <a:pt x="25" y="52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6" name="Freeform 834"/>
            <p:cNvSpPr>
              <a:spLocks/>
            </p:cNvSpPr>
            <p:nvPr/>
          </p:nvSpPr>
          <p:spPr bwMode="auto">
            <a:xfrm>
              <a:off x="4092" y="532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7" name="Freeform 835"/>
            <p:cNvSpPr>
              <a:spLocks/>
            </p:cNvSpPr>
            <p:nvPr/>
          </p:nvSpPr>
          <p:spPr bwMode="auto">
            <a:xfrm>
              <a:off x="4133" y="578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8" name="Freeform 836"/>
            <p:cNvSpPr>
              <a:spLocks/>
            </p:cNvSpPr>
            <p:nvPr/>
          </p:nvSpPr>
          <p:spPr bwMode="auto">
            <a:xfrm>
              <a:off x="4174" y="602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49" name="Freeform 837"/>
            <p:cNvSpPr>
              <a:spLocks/>
            </p:cNvSpPr>
            <p:nvPr/>
          </p:nvSpPr>
          <p:spPr bwMode="auto">
            <a:xfrm>
              <a:off x="4215" y="609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0" name="Freeform 838"/>
            <p:cNvSpPr>
              <a:spLocks/>
            </p:cNvSpPr>
            <p:nvPr/>
          </p:nvSpPr>
          <p:spPr bwMode="auto">
            <a:xfrm>
              <a:off x="4256" y="623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1" name="Freeform 839"/>
            <p:cNvSpPr>
              <a:spLocks/>
            </p:cNvSpPr>
            <p:nvPr/>
          </p:nvSpPr>
          <p:spPr bwMode="auto">
            <a:xfrm>
              <a:off x="4295" y="642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2" name="Freeform 840"/>
            <p:cNvSpPr>
              <a:spLocks/>
            </p:cNvSpPr>
            <p:nvPr/>
          </p:nvSpPr>
          <p:spPr bwMode="auto">
            <a:xfrm>
              <a:off x="4336" y="654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3" name="Freeform 841"/>
            <p:cNvSpPr>
              <a:spLocks/>
            </p:cNvSpPr>
            <p:nvPr/>
          </p:nvSpPr>
          <p:spPr bwMode="auto">
            <a:xfrm>
              <a:off x="4377" y="664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4" name="Freeform 842"/>
            <p:cNvSpPr>
              <a:spLocks/>
            </p:cNvSpPr>
            <p:nvPr/>
          </p:nvSpPr>
          <p:spPr bwMode="auto">
            <a:xfrm>
              <a:off x="4418" y="6672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5" name="Freeform 843"/>
            <p:cNvSpPr>
              <a:spLocks/>
            </p:cNvSpPr>
            <p:nvPr/>
          </p:nvSpPr>
          <p:spPr bwMode="auto">
            <a:xfrm>
              <a:off x="4459" y="667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6" name="Freeform 844"/>
            <p:cNvSpPr>
              <a:spLocks/>
            </p:cNvSpPr>
            <p:nvPr/>
          </p:nvSpPr>
          <p:spPr bwMode="auto">
            <a:xfrm>
              <a:off x="4500" y="658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7" name="Freeform 845"/>
            <p:cNvSpPr>
              <a:spLocks/>
            </p:cNvSpPr>
            <p:nvPr/>
          </p:nvSpPr>
          <p:spPr bwMode="auto">
            <a:xfrm>
              <a:off x="4540" y="633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8" name="Freeform 846"/>
            <p:cNvSpPr>
              <a:spLocks/>
            </p:cNvSpPr>
            <p:nvPr/>
          </p:nvSpPr>
          <p:spPr bwMode="auto">
            <a:xfrm>
              <a:off x="4581" y="587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59" name="Freeform 847"/>
            <p:cNvSpPr>
              <a:spLocks/>
            </p:cNvSpPr>
            <p:nvPr/>
          </p:nvSpPr>
          <p:spPr bwMode="auto">
            <a:xfrm>
              <a:off x="4622" y="577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0" name="Freeform 848"/>
            <p:cNvSpPr>
              <a:spLocks/>
            </p:cNvSpPr>
            <p:nvPr/>
          </p:nvSpPr>
          <p:spPr bwMode="auto">
            <a:xfrm>
              <a:off x="4663" y="574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1" name="Freeform 849"/>
            <p:cNvSpPr>
              <a:spLocks/>
            </p:cNvSpPr>
            <p:nvPr/>
          </p:nvSpPr>
          <p:spPr bwMode="auto">
            <a:xfrm>
              <a:off x="4704" y="562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2" name="Freeform 850"/>
            <p:cNvSpPr>
              <a:spLocks/>
            </p:cNvSpPr>
            <p:nvPr/>
          </p:nvSpPr>
          <p:spPr bwMode="auto">
            <a:xfrm>
              <a:off x="4745" y="559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3" name="Freeform 851"/>
            <p:cNvSpPr>
              <a:spLocks/>
            </p:cNvSpPr>
            <p:nvPr/>
          </p:nvSpPr>
          <p:spPr bwMode="auto">
            <a:xfrm>
              <a:off x="4785" y="551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4" name="Freeform 852"/>
            <p:cNvSpPr>
              <a:spLocks/>
            </p:cNvSpPr>
            <p:nvPr/>
          </p:nvSpPr>
          <p:spPr bwMode="auto">
            <a:xfrm>
              <a:off x="4826" y="546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5" name="Freeform 853"/>
            <p:cNvSpPr>
              <a:spLocks/>
            </p:cNvSpPr>
            <p:nvPr/>
          </p:nvSpPr>
          <p:spPr bwMode="auto">
            <a:xfrm>
              <a:off x="4867" y="543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6" name="Freeform 854"/>
            <p:cNvSpPr>
              <a:spLocks/>
            </p:cNvSpPr>
            <p:nvPr/>
          </p:nvSpPr>
          <p:spPr bwMode="auto">
            <a:xfrm>
              <a:off x="4908" y="540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7" name="Freeform 855"/>
            <p:cNvSpPr>
              <a:spLocks/>
            </p:cNvSpPr>
            <p:nvPr/>
          </p:nvSpPr>
          <p:spPr bwMode="auto">
            <a:xfrm>
              <a:off x="4949" y="522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8" name="Freeform 856"/>
            <p:cNvSpPr>
              <a:spLocks/>
            </p:cNvSpPr>
            <p:nvPr/>
          </p:nvSpPr>
          <p:spPr bwMode="auto">
            <a:xfrm>
              <a:off x="4990" y="503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69" name="Freeform 857"/>
            <p:cNvSpPr>
              <a:spLocks/>
            </p:cNvSpPr>
            <p:nvPr/>
          </p:nvSpPr>
          <p:spPr bwMode="auto">
            <a:xfrm>
              <a:off x="5030" y="495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0" name="Freeform 858"/>
            <p:cNvSpPr>
              <a:spLocks/>
            </p:cNvSpPr>
            <p:nvPr/>
          </p:nvSpPr>
          <p:spPr bwMode="auto">
            <a:xfrm>
              <a:off x="5071" y="528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1" name="Freeform 859"/>
            <p:cNvSpPr>
              <a:spLocks/>
            </p:cNvSpPr>
            <p:nvPr/>
          </p:nvSpPr>
          <p:spPr bwMode="auto">
            <a:xfrm>
              <a:off x="5112" y="563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2" name="Freeform 860"/>
            <p:cNvSpPr>
              <a:spLocks/>
            </p:cNvSpPr>
            <p:nvPr/>
          </p:nvSpPr>
          <p:spPr bwMode="auto">
            <a:xfrm>
              <a:off x="5153" y="592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3" name="Freeform 861"/>
            <p:cNvSpPr>
              <a:spLocks/>
            </p:cNvSpPr>
            <p:nvPr/>
          </p:nvSpPr>
          <p:spPr bwMode="auto">
            <a:xfrm>
              <a:off x="5194" y="599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4" name="Freeform 862"/>
            <p:cNvSpPr>
              <a:spLocks/>
            </p:cNvSpPr>
            <p:nvPr/>
          </p:nvSpPr>
          <p:spPr bwMode="auto">
            <a:xfrm>
              <a:off x="5235" y="603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5" name="Freeform 863"/>
            <p:cNvSpPr>
              <a:spLocks/>
            </p:cNvSpPr>
            <p:nvPr/>
          </p:nvSpPr>
          <p:spPr bwMode="auto">
            <a:xfrm>
              <a:off x="5274" y="624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6" name="Freeform 864"/>
            <p:cNvSpPr>
              <a:spLocks/>
            </p:cNvSpPr>
            <p:nvPr/>
          </p:nvSpPr>
          <p:spPr bwMode="auto">
            <a:xfrm>
              <a:off x="5315" y="641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7" name="Freeform 865"/>
            <p:cNvSpPr>
              <a:spLocks/>
            </p:cNvSpPr>
            <p:nvPr/>
          </p:nvSpPr>
          <p:spPr bwMode="auto">
            <a:xfrm>
              <a:off x="5356" y="652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8" name="Freeform 866"/>
            <p:cNvSpPr>
              <a:spLocks/>
            </p:cNvSpPr>
            <p:nvPr/>
          </p:nvSpPr>
          <p:spPr bwMode="auto">
            <a:xfrm>
              <a:off x="5397" y="661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79" name="Freeform 867"/>
            <p:cNvSpPr>
              <a:spLocks/>
            </p:cNvSpPr>
            <p:nvPr/>
          </p:nvSpPr>
          <p:spPr bwMode="auto">
            <a:xfrm>
              <a:off x="5438" y="663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0" name="Freeform 868"/>
            <p:cNvSpPr>
              <a:spLocks/>
            </p:cNvSpPr>
            <p:nvPr/>
          </p:nvSpPr>
          <p:spPr bwMode="auto">
            <a:xfrm>
              <a:off x="5479" y="6590"/>
              <a:ext cx="51" cy="52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0 w 51"/>
                <a:gd name="T7" fmla="*/ 26 h 52"/>
                <a:gd name="T8" fmla="*/ 26 w 5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lnTo>
                    <a:pt x="51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1" name="Freeform 869"/>
            <p:cNvSpPr>
              <a:spLocks/>
            </p:cNvSpPr>
            <p:nvPr/>
          </p:nvSpPr>
          <p:spPr bwMode="auto">
            <a:xfrm>
              <a:off x="5519" y="650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2" name="Freeform 870"/>
            <p:cNvSpPr>
              <a:spLocks/>
            </p:cNvSpPr>
            <p:nvPr/>
          </p:nvSpPr>
          <p:spPr bwMode="auto">
            <a:xfrm>
              <a:off x="5560" y="625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3" name="Freeform 871"/>
            <p:cNvSpPr>
              <a:spLocks/>
            </p:cNvSpPr>
            <p:nvPr/>
          </p:nvSpPr>
          <p:spPr bwMode="auto">
            <a:xfrm>
              <a:off x="5601" y="6142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4" name="Freeform 872"/>
            <p:cNvSpPr>
              <a:spLocks/>
            </p:cNvSpPr>
            <p:nvPr/>
          </p:nvSpPr>
          <p:spPr bwMode="auto">
            <a:xfrm>
              <a:off x="5642" y="589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5" name="Freeform 873"/>
            <p:cNvSpPr>
              <a:spLocks/>
            </p:cNvSpPr>
            <p:nvPr/>
          </p:nvSpPr>
          <p:spPr bwMode="auto">
            <a:xfrm>
              <a:off x="5683" y="571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6" name="Freeform 874"/>
            <p:cNvSpPr>
              <a:spLocks/>
            </p:cNvSpPr>
            <p:nvPr/>
          </p:nvSpPr>
          <p:spPr bwMode="auto">
            <a:xfrm>
              <a:off x="5724" y="557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7" name="Freeform 875"/>
            <p:cNvSpPr>
              <a:spLocks/>
            </p:cNvSpPr>
            <p:nvPr/>
          </p:nvSpPr>
          <p:spPr bwMode="auto">
            <a:xfrm>
              <a:off x="5764" y="549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8" name="Freeform 876"/>
            <p:cNvSpPr>
              <a:spLocks/>
            </p:cNvSpPr>
            <p:nvPr/>
          </p:nvSpPr>
          <p:spPr bwMode="auto">
            <a:xfrm>
              <a:off x="5805" y="547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89" name="Freeform 877"/>
            <p:cNvSpPr>
              <a:spLocks/>
            </p:cNvSpPr>
            <p:nvPr/>
          </p:nvSpPr>
          <p:spPr bwMode="auto">
            <a:xfrm>
              <a:off x="5846" y="546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0" name="Freeform 878"/>
            <p:cNvSpPr>
              <a:spLocks/>
            </p:cNvSpPr>
            <p:nvPr/>
          </p:nvSpPr>
          <p:spPr bwMode="auto">
            <a:xfrm>
              <a:off x="5887" y="548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1" name="Freeform 879"/>
            <p:cNvSpPr>
              <a:spLocks/>
            </p:cNvSpPr>
            <p:nvPr/>
          </p:nvSpPr>
          <p:spPr bwMode="auto">
            <a:xfrm>
              <a:off x="5928" y="5402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2" name="Freeform 880"/>
            <p:cNvSpPr>
              <a:spLocks/>
            </p:cNvSpPr>
            <p:nvPr/>
          </p:nvSpPr>
          <p:spPr bwMode="auto">
            <a:xfrm>
              <a:off x="5969" y="537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3" name="Freeform 881"/>
            <p:cNvSpPr>
              <a:spLocks/>
            </p:cNvSpPr>
            <p:nvPr/>
          </p:nvSpPr>
          <p:spPr bwMode="auto">
            <a:xfrm>
              <a:off x="6009" y="542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4" name="Freeform 882"/>
            <p:cNvSpPr>
              <a:spLocks/>
            </p:cNvSpPr>
            <p:nvPr/>
          </p:nvSpPr>
          <p:spPr bwMode="auto">
            <a:xfrm>
              <a:off x="6050" y="554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5" name="Freeform 883"/>
            <p:cNvSpPr>
              <a:spLocks/>
            </p:cNvSpPr>
            <p:nvPr/>
          </p:nvSpPr>
          <p:spPr bwMode="auto">
            <a:xfrm>
              <a:off x="6091" y="574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6" name="Freeform 884"/>
            <p:cNvSpPr>
              <a:spLocks/>
            </p:cNvSpPr>
            <p:nvPr/>
          </p:nvSpPr>
          <p:spPr bwMode="auto">
            <a:xfrm>
              <a:off x="6132" y="586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7" name="Freeform 885"/>
            <p:cNvSpPr>
              <a:spLocks/>
            </p:cNvSpPr>
            <p:nvPr/>
          </p:nvSpPr>
          <p:spPr bwMode="auto">
            <a:xfrm>
              <a:off x="6173" y="594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8" name="Freeform 886"/>
            <p:cNvSpPr>
              <a:spLocks/>
            </p:cNvSpPr>
            <p:nvPr/>
          </p:nvSpPr>
          <p:spPr bwMode="auto">
            <a:xfrm>
              <a:off x="6214" y="605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599" name="Freeform 887"/>
            <p:cNvSpPr>
              <a:spLocks/>
            </p:cNvSpPr>
            <p:nvPr/>
          </p:nvSpPr>
          <p:spPr bwMode="auto">
            <a:xfrm>
              <a:off x="6255" y="6193"/>
              <a:ext cx="51" cy="52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0 w 51"/>
                <a:gd name="T7" fmla="*/ 26 h 52"/>
                <a:gd name="T8" fmla="*/ 26 w 5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lnTo>
                    <a:pt x="51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0" name="Freeform 888"/>
            <p:cNvSpPr>
              <a:spLocks/>
            </p:cNvSpPr>
            <p:nvPr/>
          </p:nvSpPr>
          <p:spPr bwMode="auto">
            <a:xfrm>
              <a:off x="6294" y="631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1" name="Freeform 889"/>
            <p:cNvSpPr>
              <a:spLocks/>
            </p:cNvSpPr>
            <p:nvPr/>
          </p:nvSpPr>
          <p:spPr bwMode="auto">
            <a:xfrm>
              <a:off x="6335" y="650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2" name="Freeform 890"/>
            <p:cNvSpPr>
              <a:spLocks/>
            </p:cNvSpPr>
            <p:nvPr/>
          </p:nvSpPr>
          <p:spPr bwMode="auto">
            <a:xfrm>
              <a:off x="6376" y="660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3" name="Freeform 891"/>
            <p:cNvSpPr>
              <a:spLocks/>
            </p:cNvSpPr>
            <p:nvPr/>
          </p:nvSpPr>
          <p:spPr bwMode="auto">
            <a:xfrm>
              <a:off x="6417" y="663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4" name="Freeform 892"/>
            <p:cNvSpPr>
              <a:spLocks/>
            </p:cNvSpPr>
            <p:nvPr/>
          </p:nvSpPr>
          <p:spPr bwMode="auto">
            <a:xfrm>
              <a:off x="6457" y="658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5" name="Freeform 893"/>
            <p:cNvSpPr>
              <a:spLocks/>
            </p:cNvSpPr>
            <p:nvPr/>
          </p:nvSpPr>
          <p:spPr bwMode="auto">
            <a:xfrm>
              <a:off x="6498" y="655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6" name="Freeform 894"/>
            <p:cNvSpPr>
              <a:spLocks/>
            </p:cNvSpPr>
            <p:nvPr/>
          </p:nvSpPr>
          <p:spPr bwMode="auto">
            <a:xfrm>
              <a:off x="6539" y="645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7" name="Freeform 895"/>
            <p:cNvSpPr>
              <a:spLocks/>
            </p:cNvSpPr>
            <p:nvPr/>
          </p:nvSpPr>
          <p:spPr bwMode="auto">
            <a:xfrm>
              <a:off x="6580" y="633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8" name="Freeform 896"/>
            <p:cNvSpPr>
              <a:spLocks/>
            </p:cNvSpPr>
            <p:nvPr/>
          </p:nvSpPr>
          <p:spPr bwMode="auto">
            <a:xfrm>
              <a:off x="6621" y="614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09" name="Freeform 897"/>
            <p:cNvSpPr>
              <a:spLocks/>
            </p:cNvSpPr>
            <p:nvPr/>
          </p:nvSpPr>
          <p:spPr bwMode="auto">
            <a:xfrm>
              <a:off x="6662" y="590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0" name="Freeform 898"/>
            <p:cNvSpPr>
              <a:spLocks/>
            </p:cNvSpPr>
            <p:nvPr/>
          </p:nvSpPr>
          <p:spPr bwMode="auto">
            <a:xfrm>
              <a:off x="6703" y="556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1" name="Freeform 899"/>
            <p:cNvSpPr>
              <a:spLocks/>
            </p:cNvSpPr>
            <p:nvPr/>
          </p:nvSpPr>
          <p:spPr bwMode="auto">
            <a:xfrm>
              <a:off x="6743" y="531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2" name="Freeform 900"/>
            <p:cNvSpPr>
              <a:spLocks/>
            </p:cNvSpPr>
            <p:nvPr/>
          </p:nvSpPr>
          <p:spPr bwMode="auto">
            <a:xfrm>
              <a:off x="6784" y="529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3" name="Freeform 901"/>
            <p:cNvSpPr>
              <a:spLocks/>
            </p:cNvSpPr>
            <p:nvPr/>
          </p:nvSpPr>
          <p:spPr bwMode="auto">
            <a:xfrm>
              <a:off x="6825" y="517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4" name="Freeform 902"/>
            <p:cNvSpPr>
              <a:spLocks/>
            </p:cNvSpPr>
            <p:nvPr/>
          </p:nvSpPr>
          <p:spPr bwMode="auto">
            <a:xfrm>
              <a:off x="6866" y="5212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5" name="Freeform 903"/>
            <p:cNvSpPr>
              <a:spLocks/>
            </p:cNvSpPr>
            <p:nvPr/>
          </p:nvSpPr>
          <p:spPr bwMode="auto">
            <a:xfrm>
              <a:off x="6907" y="514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6" name="Freeform 904"/>
            <p:cNvSpPr>
              <a:spLocks/>
            </p:cNvSpPr>
            <p:nvPr/>
          </p:nvSpPr>
          <p:spPr bwMode="auto">
            <a:xfrm>
              <a:off x="6948" y="513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7" name="Freeform 905"/>
            <p:cNvSpPr>
              <a:spLocks/>
            </p:cNvSpPr>
            <p:nvPr/>
          </p:nvSpPr>
          <p:spPr bwMode="auto">
            <a:xfrm>
              <a:off x="6988" y="528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8" name="Freeform 906"/>
            <p:cNvSpPr>
              <a:spLocks/>
            </p:cNvSpPr>
            <p:nvPr/>
          </p:nvSpPr>
          <p:spPr bwMode="auto">
            <a:xfrm>
              <a:off x="7029" y="542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19" name="Freeform 907"/>
            <p:cNvSpPr>
              <a:spLocks/>
            </p:cNvSpPr>
            <p:nvPr/>
          </p:nvSpPr>
          <p:spPr bwMode="auto">
            <a:xfrm>
              <a:off x="7070" y="564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0" name="Freeform 908"/>
            <p:cNvSpPr>
              <a:spLocks/>
            </p:cNvSpPr>
            <p:nvPr/>
          </p:nvSpPr>
          <p:spPr bwMode="auto">
            <a:xfrm>
              <a:off x="7111" y="584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1" name="Freeform 909"/>
            <p:cNvSpPr>
              <a:spLocks/>
            </p:cNvSpPr>
            <p:nvPr/>
          </p:nvSpPr>
          <p:spPr bwMode="auto">
            <a:xfrm>
              <a:off x="7152" y="608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2" name="Freeform 910"/>
            <p:cNvSpPr>
              <a:spLocks/>
            </p:cNvSpPr>
            <p:nvPr/>
          </p:nvSpPr>
          <p:spPr bwMode="auto">
            <a:xfrm>
              <a:off x="7193" y="624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3" name="Freeform 911"/>
            <p:cNvSpPr>
              <a:spLocks/>
            </p:cNvSpPr>
            <p:nvPr/>
          </p:nvSpPr>
          <p:spPr bwMode="auto">
            <a:xfrm>
              <a:off x="7233" y="642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4" name="Freeform 912"/>
            <p:cNvSpPr>
              <a:spLocks/>
            </p:cNvSpPr>
            <p:nvPr/>
          </p:nvSpPr>
          <p:spPr bwMode="auto">
            <a:xfrm>
              <a:off x="7273" y="656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5" name="Freeform 913"/>
            <p:cNvSpPr>
              <a:spLocks/>
            </p:cNvSpPr>
            <p:nvPr/>
          </p:nvSpPr>
          <p:spPr bwMode="auto">
            <a:xfrm>
              <a:off x="7314" y="667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6" name="Freeform 914"/>
            <p:cNvSpPr>
              <a:spLocks/>
            </p:cNvSpPr>
            <p:nvPr/>
          </p:nvSpPr>
          <p:spPr bwMode="auto">
            <a:xfrm>
              <a:off x="7355" y="669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7" name="Freeform 915"/>
            <p:cNvSpPr>
              <a:spLocks/>
            </p:cNvSpPr>
            <p:nvPr/>
          </p:nvSpPr>
          <p:spPr bwMode="auto">
            <a:xfrm>
              <a:off x="7396" y="668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8" name="Freeform 916"/>
            <p:cNvSpPr>
              <a:spLocks/>
            </p:cNvSpPr>
            <p:nvPr/>
          </p:nvSpPr>
          <p:spPr bwMode="auto">
            <a:xfrm>
              <a:off x="7436" y="657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29" name="Freeform 917"/>
            <p:cNvSpPr>
              <a:spLocks/>
            </p:cNvSpPr>
            <p:nvPr/>
          </p:nvSpPr>
          <p:spPr bwMode="auto">
            <a:xfrm>
              <a:off x="7477" y="6202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0" name="Freeform 918"/>
            <p:cNvSpPr>
              <a:spLocks/>
            </p:cNvSpPr>
            <p:nvPr/>
          </p:nvSpPr>
          <p:spPr bwMode="auto">
            <a:xfrm>
              <a:off x="7518" y="570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1" name="Freeform 919"/>
            <p:cNvSpPr>
              <a:spLocks/>
            </p:cNvSpPr>
            <p:nvPr/>
          </p:nvSpPr>
          <p:spPr bwMode="auto">
            <a:xfrm>
              <a:off x="7559" y="5728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2" name="Freeform 920"/>
            <p:cNvSpPr>
              <a:spLocks/>
            </p:cNvSpPr>
            <p:nvPr/>
          </p:nvSpPr>
          <p:spPr bwMode="auto">
            <a:xfrm>
              <a:off x="7600" y="568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3" name="Freeform 921"/>
            <p:cNvSpPr>
              <a:spLocks/>
            </p:cNvSpPr>
            <p:nvPr/>
          </p:nvSpPr>
          <p:spPr bwMode="auto">
            <a:xfrm>
              <a:off x="7641" y="563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4" name="Freeform 922"/>
            <p:cNvSpPr>
              <a:spLocks/>
            </p:cNvSpPr>
            <p:nvPr/>
          </p:nvSpPr>
          <p:spPr bwMode="auto">
            <a:xfrm>
              <a:off x="7682" y="560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5" name="Freeform 923"/>
            <p:cNvSpPr>
              <a:spLocks/>
            </p:cNvSpPr>
            <p:nvPr/>
          </p:nvSpPr>
          <p:spPr bwMode="auto">
            <a:xfrm>
              <a:off x="7722" y="558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6" name="Freeform 924"/>
            <p:cNvSpPr>
              <a:spLocks/>
            </p:cNvSpPr>
            <p:nvPr/>
          </p:nvSpPr>
          <p:spPr bwMode="auto">
            <a:xfrm>
              <a:off x="7763" y="5602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7" name="Freeform 925"/>
            <p:cNvSpPr>
              <a:spLocks/>
            </p:cNvSpPr>
            <p:nvPr/>
          </p:nvSpPr>
          <p:spPr bwMode="auto">
            <a:xfrm>
              <a:off x="7804" y="558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8" name="Freeform 926"/>
            <p:cNvSpPr>
              <a:spLocks/>
            </p:cNvSpPr>
            <p:nvPr/>
          </p:nvSpPr>
          <p:spPr bwMode="auto">
            <a:xfrm>
              <a:off x="7845" y="553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39" name="Freeform 927"/>
            <p:cNvSpPr>
              <a:spLocks/>
            </p:cNvSpPr>
            <p:nvPr/>
          </p:nvSpPr>
          <p:spPr bwMode="auto">
            <a:xfrm>
              <a:off x="7886" y="535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0" name="Freeform 928"/>
            <p:cNvSpPr>
              <a:spLocks/>
            </p:cNvSpPr>
            <p:nvPr/>
          </p:nvSpPr>
          <p:spPr bwMode="auto">
            <a:xfrm>
              <a:off x="7927" y="521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1" name="Freeform 929"/>
            <p:cNvSpPr>
              <a:spLocks/>
            </p:cNvSpPr>
            <p:nvPr/>
          </p:nvSpPr>
          <p:spPr bwMode="auto">
            <a:xfrm>
              <a:off x="7967" y="499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2" name="Freeform 930"/>
            <p:cNvSpPr>
              <a:spLocks/>
            </p:cNvSpPr>
            <p:nvPr/>
          </p:nvSpPr>
          <p:spPr bwMode="auto">
            <a:xfrm>
              <a:off x="8008" y="547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3" name="Freeform 931"/>
            <p:cNvSpPr>
              <a:spLocks/>
            </p:cNvSpPr>
            <p:nvPr/>
          </p:nvSpPr>
          <p:spPr bwMode="auto">
            <a:xfrm>
              <a:off x="8049" y="5921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4" name="Freeform 932"/>
            <p:cNvSpPr>
              <a:spLocks/>
            </p:cNvSpPr>
            <p:nvPr/>
          </p:nvSpPr>
          <p:spPr bwMode="auto">
            <a:xfrm>
              <a:off x="8090" y="611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5" name="Freeform 933"/>
            <p:cNvSpPr>
              <a:spLocks/>
            </p:cNvSpPr>
            <p:nvPr/>
          </p:nvSpPr>
          <p:spPr bwMode="auto">
            <a:xfrm>
              <a:off x="8131" y="617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6" name="Freeform 934"/>
            <p:cNvSpPr>
              <a:spLocks/>
            </p:cNvSpPr>
            <p:nvPr/>
          </p:nvSpPr>
          <p:spPr bwMode="auto">
            <a:xfrm>
              <a:off x="8172" y="633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7" name="Freeform 935"/>
            <p:cNvSpPr>
              <a:spLocks/>
            </p:cNvSpPr>
            <p:nvPr/>
          </p:nvSpPr>
          <p:spPr bwMode="auto">
            <a:xfrm>
              <a:off x="8212" y="647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366FF"/>
            </a:solidFill>
            <a:ln w="6350">
              <a:solidFill>
                <a:srgbClr val="3366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8" name="Rectangle 936"/>
            <p:cNvSpPr>
              <a:spLocks noChangeArrowheads="1"/>
            </p:cNvSpPr>
            <p:nvPr/>
          </p:nvSpPr>
          <p:spPr bwMode="auto">
            <a:xfrm>
              <a:off x="3316" y="6604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49" name="Rectangle 937"/>
            <p:cNvSpPr>
              <a:spLocks noChangeArrowheads="1"/>
            </p:cNvSpPr>
            <p:nvPr/>
          </p:nvSpPr>
          <p:spPr bwMode="auto">
            <a:xfrm>
              <a:off x="3357" y="6604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0" name="Rectangle 938"/>
            <p:cNvSpPr>
              <a:spLocks noChangeArrowheads="1"/>
            </p:cNvSpPr>
            <p:nvPr/>
          </p:nvSpPr>
          <p:spPr bwMode="auto">
            <a:xfrm>
              <a:off x="3398" y="6670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1" name="Rectangle 939"/>
            <p:cNvSpPr>
              <a:spLocks noChangeArrowheads="1"/>
            </p:cNvSpPr>
            <p:nvPr/>
          </p:nvSpPr>
          <p:spPr bwMode="auto">
            <a:xfrm>
              <a:off x="3439" y="6710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2" name="Rectangle 940"/>
            <p:cNvSpPr>
              <a:spLocks noChangeArrowheads="1"/>
            </p:cNvSpPr>
            <p:nvPr/>
          </p:nvSpPr>
          <p:spPr bwMode="auto">
            <a:xfrm>
              <a:off x="3480" y="6680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3" name="Rectangle 941"/>
            <p:cNvSpPr>
              <a:spLocks noChangeArrowheads="1"/>
            </p:cNvSpPr>
            <p:nvPr/>
          </p:nvSpPr>
          <p:spPr bwMode="auto">
            <a:xfrm>
              <a:off x="3521" y="6597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4" name="Rectangle 942"/>
            <p:cNvSpPr>
              <a:spLocks noChangeArrowheads="1"/>
            </p:cNvSpPr>
            <p:nvPr/>
          </p:nvSpPr>
          <p:spPr bwMode="auto">
            <a:xfrm>
              <a:off x="3561" y="6238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5" name="Rectangle 943"/>
            <p:cNvSpPr>
              <a:spLocks noChangeArrowheads="1"/>
            </p:cNvSpPr>
            <p:nvPr/>
          </p:nvSpPr>
          <p:spPr bwMode="auto">
            <a:xfrm>
              <a:off x="3602" y="5773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6" name="Rectangle 944"/>
            <p:cNvSpPr>
              <a:spLocks noChangeArrowheads="1"/>
            </p:cNvSpPr>
            <p:nvPr/>
          </p:nvSpPr>
          <p:spPr bwMode="auto">
            <a:xfrm>
              <a:off x="3643" y="5811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7" name="Rectangle 945"/>
            <p:cNvSpPr>
              <a:spLocks noChangeArrowheads="1"/>
            </p:cNvSpPr>
            <p:nvPr/>
          </p:nvSpPr>
          <p:spPr bwMode="auto">
            <a:xfrm>
              <a:off x="3684" y="6157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8" name="Rectangle 946"/>
            <p:cNvSpPr>
              <a:spLocks noChangeArrowheads="1"/>
            </p:cNvSpPr>
            <p:nvPr/>
          </p:nvSpPr>
          <p:spPr bwMode="auto">
            <a:xfrm>
              <a:off x="3725" y="5220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59" name="Rectangle 947"/>
            <p:cNvSpPr>
              <a:spLocks noChangeArrowheads="1"/>
            </p:cNvSpPr>
            <p:nvPr/>
          </p:nvSpPr>
          <p:spPr bwMode="auto">
            <a:xfrm>
              <a:off x="3766" y="5751"/>
              <a:ext cx="50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0" name="Rectangle 948"/>
            <p:cNvSpPr>
              <a:spLocks noChangeArrowheads="1"/>
            </p:cNvSpPr>
            <p:nvPr/>
          </p:nvSpPr>
          <p:spPr bwMode="auto">
            <a:xfrm>
              <a:off x="3806" y="5772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1" name="Rectangle 949"/>
            <p:cNvSpPr>
              <a:spLocks noChangeArrowheads="1"/>
            </p:cNvSpPr>
            <p:nvPr/>
          </p:nvSpPr>
          <p:spPr bwMode="auto">
            <a:xfrm>
              <a:off x="3847" y="5663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2" name="Rectangle 950"/>
            <p:cNvSpPr>
              <a:spLocks noChangeArrowheads="1"/>
            </p:cNvSpPr>
            <p:nvPr/>
          </p:nvSpPr>
          <p:spPr bwMode="auto">
            <a:xfrm>
              <a:off x="3888" y="5583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3" name="Rectangle 951"/>
            <p:cNvSpPr>
              <a:spLocks noChangeArrowheads="1"/>
            </p:cNvSpPr>
            <p:nvPr/>
          </p:nvSpPr>
          <p:spPr bwMode="auto">
            <a:xfrm>
              <a:off x="3929" y="5508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4" name="Rectangle 952"/>
            <p:cNvSpPr>
              <a:spLocks noChangeArrowheads="1"/>
            </p:cNvSpPr>
            <p:nvPr/>
          </p:nvSpPr>
          <p:spPr bwMode="auto">
            <a:xfrm>
              <a:off x="3970" y="5416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5" name="Rectangle 953"/>
            <p:cNvSpPr>
              <a:spLocks noChangeArrowheads="1"/>
            </p:cNvSpPr>
            <p:nvPr/>
          </p:nvSpPr>
          <p:spPr bwMode="auto">
            <a:xfrm>
              <a:off x="4011" y="5241"/>
              <a:ext cx="50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6" name="Rectangle 954"/>
            <p:cNvSpPr>
              <a:spLocks noChangeArrowheads="1"/>
            </p:cNvSpPr>
            <p:nvPr/>
          </p:nvSpPr>
          <p:spPr bwMode="auto">
            <a:xfrm>
              <a:off x="4052" y="5028"/>
              <a:ext cx="50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7" name="Rectangle 955"/>
            <p:cNvSpPr>
              <a:spLocks noChangeArrowheads="1"/>
            </p:cNvSpPr>
            <p:nvPr/>
          </p:nvSpPr>
          <p:spPr bwMode="auto">
            <a:xfrm>
              <a:off x="4092" y="5449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8" name="Rectangle 956"/>
            <p:cNvSpPr>
              <a:spLocks noChangeArrowheads="1"/>
            </p:cNvSpPr>
            <p:nvPr/>
          </p:nvSpPr>
          <p:spPr bwMode="auto">
            <a:xfrm>
              <a:off x="4133" y="5898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69" name="Rectangle 957"/>
            <p:cNvSpPr>
              <a:spLocks noChangeArrowheads="1"/>
            </p:cNvSpPr>
            <p:nvPr/>
          </p:nvSpPr>
          <p:spPr bwMode="auto">
            <a:xfrm>
              <a:off x="4174" y="6025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0" name="Rectangle 958"/>
            <p:cNvSpPr>
              <a:spLocks noChangeArrowheads="1"/>
            </p:cNvSpPr>
            <p:nvPr/>
          </p:nvSpPr>
          <p:spPr bwMode="auto">
            <a:xfrm>
              <a:off x="4215" y="6111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1" name="Rectangle 959"/>
            <p:cNvSpPr>
              <a:spLocks noChangeArrowheads="1"/>
            </p:cNvSpPr>
            <p:nvPr/>
          </p:nvSpPr>
          <p:spPr bwMode="auto">
            <a:xfrm>
              <a:off x="4256" y="6309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2" name="Rectangle 960"/>
            <p:cNvSpPr>
              <a:spLocks noChangeArrowheads="1"/>
            </p:cNvSpPr>
            <p:nvPr/>
          </p:nvSpPr>
          <p:spPr bwMode="auto">
            <a:xfrm>
              <a:off x="4295" y="6497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3" name="Rectangle 961"/>
            <p:cNvSpPr>
              <a:spLocks noChangeArrowheads="1"/>
            </p:cNvSpPr>
            <p:nvPr/>
          </p:nvSpPr>
          <p:spPr bwMode="auto">
            <a:xfrm>
              <a:off x="4336" y="6590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4" name="Rectangle 962"/>
            <p:cNvSpPr>
              <a:spLocks noChangeArrowheads="1"/>
            </p:cNvSpPr>
            <p:nvPr/>
          </p:nvSpPr>
          <p:spPr bwMode="auto">
            <a:xfrm>
              <a:off x="4377" y="6659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5" name="Rectangle 963"/>
            <p:cNvSpPr>
              <a:spLocks noChangeArrowheads="1"/>
            </p:cNvSpPr>
            <p:nvPr/>
          </p:nvSpPr>
          <p:spPr bwMode="auto">
            <a:xfrm>
              <a:off x="4418" y="6664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6" name="Rectangle 964"/>
            <p:cNvSpPr>
              <a:spLocks noChangeArrowheads="1"/>
            </p:cNvSpPr>
            <p:nvPr/>
          </p:nvSpPr>
          <p:spPr bwMode="auto">
            <a:xfrm>
              <a:off x="4459" y="6688"/>
              <a:ext cx="50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7" name="Rectangle 965"/>
            <p:cNvSpPr>
              <a:spLocks noChangeArrowheads="1"/>
            </p:cNvSpPr>
            <p:nvPr/>
          </p:nvSpPr>
          <p:spPr bwMode="auto">
            <a:xfrm>
              <a:off x="4500" y="6607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8" name="Rectangle 966"/>
            <p:cNvSpPr>
              <a:spLocks noChangeArrowheads="1"/>
            </p:cNvSpPr>
            <p:nvPr/>
          </p:nvSpPr>
          <p:spPr bwMode="auto">
            <a:xfrm>
              <a:off x="4540" y="6330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79" name="Rectangle 967"/>
            <p:cNvSpPr>
              <a:spLocks noChangeArrowheads="1"/>
            </p:cNvSpPr>
            <p:nvPr/>
          </p:nvSpPr>
          <p:spPr bwMode="auto">
            <a:xfrm>
              <a:off x="4581" y="5848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0" name="Rectangle 968"/>
            <p:cNvSpPr>
              <a:spLocks noChangeArrowheads="1"/>
            </p:cNvSpPr>
            <p:nvPr/>
          </p:nvSpPr>
          <p:spPr bwMode="auto">
            <a:xfrm>
              <a:off x="4622" y="5822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1" name="Rectangle 969"/>
            <p:cNvSpPr>
              <a:spLocks noChangeArrowheads="1"/>
            </p:cNvSpPr>
            <p:nvPr/>
          </p:nvSpPr>
          <p:spPr bwMode="auto">
            <a:xfrm>
              <a:off x="4663" y="5814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2" name="Rectangle 970"/>
            <p:cNvSpPr>
              <a:spLocks noChangeArrowheads="1"/>
            </p:cNvSpPr>
            <p:nvPr/>
          </p:nvSpPr>
          <p:spPr bwMode="auto">
            <a:xfrm>
              <a:off x="4704" y="5769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3" name="Rectangle 971"/>
            <p:cNvSpPr>
              <a:spLocks noChangeArrowheads="1"/>
            </p:cNvSpPr>
            <p:nvPr/>
          </p:nvSpPr>
          <p:spPr bwMode="auto">
            <a:xfrm>
              <a:off x="4745" y="5687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4" name="Rectangle 972"/>
            <p:cNvSpPr>
              <a:spLocks noChangeArrowheads="1"/>
            </p:cNvSpPr>
            <p:nvPr/>
          </p:nvSpPr>
          <p:spPr bwMode="auto">
            <a:xfrm>
              <a:off x="4785" y="5639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5" name="Rectangle 973"/>
            <p:cNvSpPr>
              <a:spLocks noChangeArrowheads="1"/>
            </p:cNvSpPr>
            <p:nvPr/>
          </p:nvSpPr>
          <p:spPr bwMode="auto">
            <a:xfrm>
              <a:off x="4826" y="5540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6" name="Rectangle 974"/>
            <p:cNvSpPr>
              <a:spLocks noChangeArrowheads="1"/>
            </p:cNvSpPr>
            <p:nvPr/>
          </p:nvSpPr>
          <p:spPr bwMode="auto">
            <a:xfrm>
              <a:off x="4867" y="5476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7" name="Rectangle 975"/>
            <p:cNvSpPr>
              <a:spLocks noChangeArrowheads="1"/>
            </p:cNvSpPr>
            <p:nvPr/>
          </p:nvSpPr>
          <p:spPr bwMode="auto">
            <a:xfrm>
              <a:off x="4908" y="5368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8" name="Rectangle 976"/>
            <p:cNvSpPr>
              <a:spLocks noChangeArrowheads="1"/>
            </p:cNvSpPr>
            <p:nvPr/>
          </p:nvSpPr>
          <p:spPr bwMode="auto">
            <a:xfrm>
              <a:off x="4949" y="5276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89" name="Rectangle 977"/>
            <p:cNvSpPr>
              <a:spLocks noChangeArrowheads="1"/>
            </p:cNvSpPr>
            <p:nvPr/>
          </p:nvSpPr>
          <p:spPr bwMode="auto">
            <a:xfrm>
              <a:off x="4990" y="5186"/>
              <a:ext cx="50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90" name="Rectangle 978"/>
            <p:cNvSpPr>
              <a:spLocks noChangeArrowheads="1"/>
            </p:cNvSpPr>
            <p:nvPr/>
          </p:nvSpPr>
          <p:spPr bwMode="auto">
            <a:xfrm>
              <a:off x="5030" y="5028"/>
              <a:ext cx="51" cy="50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91" name="Rectangle 979"/>
            <p:cNvSpPr>
              <a:spLocks noChangeArrowheads="1"/>
            </p:cNvSpPr>
            <p:nvPr/>
          </p:nvSpPr>
          <p:spPr bwMode="auto">
            <a:xfrm>
              <a:off x="5071" y="5354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0692" name="Rectangle 980"/>
            <p:cNvSpPr>
              <a:spLocks noChangeArrowheads="1"/>
            </p:cNvSpPr>
            <p:nvPr/>
          </p:nvSpPr>
          <p:spPr bwMode="auto">
            <a:xfrm>
              <a:off x="5112" y="5712"/>
              <a:ext cx="51" cy="51"/>
            </a:xfrm>
            <a:prstGeom prst="rect">
              <a:avLst/>
            </a:prstGeom>
            <a:solidFill>
              <a:srgbClr val="FF00FF"/>
            </a:solidFill>
            <a:ln w="6350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00693" name="Rectangle 981"/>
          <p:cNvSpPr>
            <a:spLocks noChangeArrowheads="1"/>
          </p:cNvSpPr>
          <p:nvPr/>
        </p:nvSpPr>
        <p:spPr bwMode="auto">
          <a:xfrm>
            <a:off x="3292475" y="457993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694" name="Rectangle 982"/>
          <p:cNvSpPr>
            <a:spLocks noChangeArrowheads="1"/>
          </p:cNvSpPr>
          <p:nvPr/>
        </p:nvSpPr>
        <p:spPr bwMode="auto">
          <a:xfrm>
            <a:off x="3340100" y="4673600"/>
            <a:ext cx="58738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695" name="Rectangle 983"/>
          <p:cNvSpPr>
            <a:spLocks noChangeArrowheads="1"/>
          </p:cNvSpPr>
          <p:nvPr/>
        </p:nvSpPr>
        <p:spPr bwMode="auto">
          <a:xfrm>
            <a:off x="3386138" y="4432300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696" name="Rectangle 984"/>
          <p:cNvSpPr>
            <a:spLocks noChangeArrowheads="1"/>
          </p:cNvSpPr>
          <p:nvPr/>
        </p:nvSpPr>
        <p:spPr bwMode="auto">
          <a:xfrm>
            <a:off x="3432175" y="4638675"/>
            <a:ext cx="58738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697" name="Rectangle 985"/>
          <p:cNvSpPr>
            <a:spLocks noChangeArrowheads="1"/>
          </p:cNvSpPr>
          <p:nvPr/>
        </p:nvSpPr>
        <p:spPr bwMode="auto">
          <a:xfrm>
            <a:off x="3479800" y="511016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698" name="Rectangle 986"/>
          <p:cNvSpPr>
            <a:spLocks noChangeArrowheads="1"/>
          </p:cNvSpPr>
          <p:nvPr/>
        </p:nvSpPr>
        <p:spPr bwMode="auto">
          <a:xfrm>
            <a:off x="3527425" y="525303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699" name="Rectangle 987"/>
          <p:cNvSpPr>
            <a:spLocks noChangeArrowheads="1"/>
          </p:cNvSpPr>
          <p:nvPr/>
        </p:nvSpPr>
        <p:spPr bwMode="auto">
          <a:xfrm>
            <a:off x="3573463" y="5391150"/>
            <a:ext cx="60325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0" name="Rectangle 988"/>
          <p:cNvSpPr>
            <a:spLocks noChangeArrowheads="1"/>
          </p:cNvSpPr>
          <p:nvPr/>
        </p:nvSpPr>
        <p:spPr bwMode="auto">
          <a:xfrm>
            <a:off x="3621088" y="5368925"/>
            <a:ext cx="58737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1" name="Rectangle 989"/>
          <p:cNvSpPr>
            <a:spLocks noChangeArrowheads="1"/>
          </p:cNvSpPr>
          <p:nvPr/>
        </p:nvSpPr>
        <p:spPr bwMode="auto">
          <a:xfrm>
            <a:off x="3668713" y="5405437"/>
            <a:ext cx="57150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2" name="Rectangle 990"/>
          <p:cNvSpPr>
            <a:spLocks noChangeArrowheads="1"/>
          </p:cNvSpPr>
          <p:nvPr/>
        </p:nvSpPr>
        <p:spPr bwMode="auto">
          <a:xfrm>
            <a:off x="3714750" y="521811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3" name="Rectangle 991"/>
          <p:cNvSpPr>
            <a:spLocks noChangeArrowheads="1"/>
          </p:cNvSpPr>
          <p:nvPr/>
        </p:nvSpPr>
        <p:spPr bwMode="auto">
          <a:xfrm>
            <a:off x="3762375" y="5021262"/>
            <a:ext cx="58738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4" name="Rectangle 992"/>
          <p:cNvSpPr>
            <a:spLocks noChangeArrowheads="1"/>
          </p:cNvSpPr>
          <p:nvPr/>
        </p:nvSpPr>
        <p:spPr bwMode="auto">
          <a:xfrm>
            <a:off x="3810000" y="4773612"/>
            <a:ext cx="58738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5" name="Rectangle 993"/>
          <p:cNvSpPr>
            <a:spLocks noChangeArrowheads="1"/>
          </p:cNvSpPr>
          <p:nvPr/>
        </p:nvSpPr>
        <p:spPr bwMode="auto">
          <a:xfrm>
            <a:off x="3857625" y="4438650"/>
            <a:ext cx="58738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6" name="Rectangle 994"/>
          <p:cNvSpPr>
            <a:spLocks noChangeArrowheads="1"/>
          </p:cNvSpPr>
          <p:nvPr/>
        </p:nvSpPr>
        <p:spPr bwMode="auto">
          <a:xfrm>
            <a:off x="3905250" y="3962400"/>
            <a:ext cx="57150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7" name="Rectangle 995"/>
          <p:cNvSpPr>
            <a:spLocks noChangeArrowheads="1"/>
          </p:cNvSpPr>
          <p:nvPr/>
        </p:nvSpPr>
        <p:spPr bwMode="auto">
          <a:xfrm>
            <a:off x="3951288" y="3284537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8" name="Rectangle 996"/>
          <p:cNvSpPr>
            <a:spLocks noChangeArrowheads="1"/>
          </p:cNvSpPr>
          <p:nvPr/>
        </p:nvSpPr>
        <p:spPr bwMode="auto">
          <a:xfrm>
            <a:off x="3998913" y="3313112"/>
            <a:ext cx="58737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09" name="Rectangle 997"/>
          <p:cNvSpPr>
            <a:spLocks noChangeArrowheads="1"/>
          </p:cNvSpPr>
          <p:nvPr/>
        </p:nvSpPr>
        <p:spPr bwMode="auto">
          <a:xfrm>
            <a:off x="4044950" y="3408362"/>
            <a:ext cx="60325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0" name="Rectangle 998"/>
          <p:cNvSpPr>
            <a:spLocks noChangeArrowheads="1"/>
          </p:cNvSpPr>
          <p:nvPr/>
        </p:nvSpPr>
        <p:spPr bwMode="auto">
          <a:xfrm>
            <a:off x="4092575" y="3457575"/>
            <a:ext cx="58738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1" name="Rectangle 999"/>
          <p:cNvSpPr>
            <a:spLocks noChangeArrowheads="1"/>
          </p:cNvSpPr>
          <p:nvPr/>
        </p:nvSpPr>
        <p:spPr bwMode="auto">
          <a:xfrm>
            <a:off x="4140200" y="355441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2" name="Rectangle 1000"/>
          <p:cNvSpPr>
            <a:spLocks noChangeArrowheads="1"/>
          </p:cNvSpPr>
          <p:nvPr/>
        </p:nvSpPr>
        <p:spPr bwMode="auto">
          <a:xfrm>
            <a:off x="4187825" y="429101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3" name="Rectangle 1001"/>
          <p:cNvSpPr>
            <a:spLocks noChangeArrowheads="1"/>
          </p:cNvSpPr>
          <p:nvPr/>
        </p:nvSpPr>
        <p:spPr bwMode="auto">
          <a:xfrm>
            <a:off x="4235450" y="3794125"/>
            <a:ext cx="57150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4" name="Rectangle 1002"/>
          <p:cNvSpPr>
            <a:spLocks noChangeArrowheads="1"/>
          </p:cNvSpPr>
          <p:nvPr/>
        </p:nvSpPr>
        <p:spPr bwMode="auto">
          <a:xfrm>
            <a:off x="4281488" y="2538412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5" name="Rectangle 1003"/>
          <p:cNvSpPr>
            <a:spLocks noChangeArrowheads="1"/>
          </p:cNvSpPr>
          <p:nvPr/>
        </p:nvSpPr>
        <p:spPr bwMode="auto">
          <a:xfrm>
            <a:off x="4329113" y="2846387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6" name="Rectangle 1004"/>
          <p:cNvSpPr>
            <a:spLocks noChangeArrowheads="1"/>
          </p:cNvSpPr>
          <p:nvPr/>
        </p:nvSpPr>
        <p:spPr bwMode="auto">
          <a:xfrm>
            <a:off x="4376738" y="3313112"/>
            <a:ext cx="58737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7" name="Rectangle 1005"/>
          <p:cNvSpPr>
            <a:spLocks noChangeArrowheads="1"/>
          </p:cNvSpPr>
          <p:nvPr/>
        </p:nvSpPr>
        <p:spPr bwMode="auto">
          <a:xfrm>
            <a:off x="4422775" y="3152775"/>
            <a:ext cx="60325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8" name="Rectangle 1006"/>
          <p:cNvSpPr>
            <a:spLocks noChangeArrowheads="1"/>
          </p:cNvSpPr>
          <p:nvPr/>
        </p:nvSpPr>
        <p:spPr bwMode="auto">
          <a:xfrm>
            <a:off x="4470400" y="320198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19" name="Rectangle 1007"/>
          <p:cNvSpPr>
            <a:spLocks noChangeArrowheads="1"/>
          </p:cNvSpPr>
          <p:nvPr/>
        </p:nvSpPr>
        <p:spPr bwMode="auto">
          <a:xfrm>
            <a:off x="4518025" y="3325812"/>
            <a:ext cx="58738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0" name="Rectangle 1008"/>
          <p:cNvSpPr>
            <a:spLocks noChangeArrowheads="1"/>
          </p:cNvSpPr>
          <p:nvPr/>
        </p:nvSpPr>
        <p:spPr bwMode="auto">
          <a:xfrm>
            <a:off x="4565650" y="3340100"/>
            <a:ext cx="57150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1" name="Rectangle 1009"/>
          <p:cNvSpPr>
            <a:spLocks noChangeArrowheads="1"/>
          </p:cNvSpPr>
          <p:nvPr/>
        </p:nvSpPr>
        <p:spPr bwMode="auto">
          <a:xfrm>
            <a:off x="4610100" y="3382962"/>
            <a:ext cx="60325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2" name="Rectangle 1010"/>
          <p:cNvSpPr>
            <a:spLocks noChangeArrowheads="1"/>
          </p:cNvSpPr>
          <p:nvPr/>
        </p:nvSpPr>
        <p:spPr bwMode="auto">
          <a:xfrm>
            <a:off x="4657725" y="333851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3" name="Rectangle 1011"/>
          <p:cNvSpPr>
            <a:spLocks noChangeArrowheads="1"/>
          </p:cNvSpPr>
          <p:nvPr/>
        </p:nvSpPr>
        <p:spPr bwMode="auto">
          <a:xfrm>
            <a:off x="4705350" y="3362325"/>
            <a:ext cx="58738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4" name="Rectangle 1012"/>
          <p:cNvSpPr>
            <a:spLocks noChangeArrowheads="1"/>
          </p:cNvSpPr>
          <p:nvPr/>
        </p:nvSpPr>
        <p:spPr bwMode="auto">
          <a:xfrm>
            <a:off x="4752975" y="3114675"/>
            <a:ext cx="57150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5" name="Rectangle 1013"/>
          <p:cNvSpPr>
            <a:spLocks noChangeArrowheads="1"/>
          </p:cNvSpPr>
          <p:nvPr/>
        </p:nvSpPr>
        <p:spPr bwMode="auto">
          <a:xfrm>
            <a:off x="4799013" y="2619375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6" name="Rectangle 1014"/>
          <p:cNvSpPr>
            <a:spLocks noChangeArrowheads="1"/>
          </p:cNvSpPr>
          <p:nvPr/>
        </p:nvSpPr>
        <p:spPr bwMode="auto">
          <a:xfrm>
            <a:off x="4846638" y="2900362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7" name="Rectangle 1015"/>
          <p:cNvSpPr>
            <a:spLocks noChangeArrowheads="1"/>
          </p:cNvSpPr>
          <p:nvPr/>
        </p:nvSpPr>
        <p:spPr bwMode="auto">
          <a:xfrm>
            <a:off x="4894263" y="2390775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8" name="Rectangle 1016"/>
          <p:cNvSpPr>
            <a:spLocks noChangeArrowheads="1"/>
          </p:cNvSpPr>
          <p:nvPr/>
        </p:nvSpPr>
        <p:spPr bwMode="auto">
          <a:xfrm>
            <a:off x="4941888" y="2246312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29" name="Rectangle 1017"/>
          <p:cNvSpPr>
            <a:spLocks noChangeArrowheads="1"/>
          </p:cNvSpPr>
          <p:nvPr/>
        </p:nvSpPr>
        <p:spPr bwMode="auto">
          <a:xfrm>
            <a:off x="4987925" y="2417762"/>
            <a:ext cx="60325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0" name="Rectangle 1018"/>
          <p:cNvSpPr>
            <a:spLocks noChangeArrowheads="1"/>
          </p:cNvSpPr>
          <p:nvPr/>
        </p:nvSpPr>
        <p:spPr bwMode="auto">
          <a:xfrm>
            <a:off x="5035550" y="243363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1" name="Rectangle 1019"/>
          <p:cNvSpPr>
            <a:spLocks noChangeArrowheads="1"/>
          </p:cNvSpPr>
          <p:nvPr/>
        </p:nvSpPr>
        <p:spPr bwMode="auto">
          <a:xfrm>
            <a:off x="5083175" y="2352675"/>
            <a:ext cx="58738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2" name="Rectangle 1020"/>
          <p:cNvSpPr>
            <a:spLocks noChangeArrowheads="1"/>
          </p:cNvSpPr>
          <p:nvPr/>
        </p:nvSpPr>
        <p:spPr bwMode="auto">
          <a:xfrm>
            <a:off x="5129213" y="2498725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3" name="Rectangle 1021"/>
          <p:cNvSpPr>
            <a:spLocks noChangeArrowheads="1"/>
          </p:cNvSpPr>
          <p:nvPr/>
        </p:nvSpPr>
        <p:spPr bwMode="auto">
          <a:xfrm>
            <a:off x="5176838" y="2327275"/>
            <a:ext cx="58737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4" name="Rectangle 1022"/>
          <p:cNvSpPr>
            <a:spLocks noChangeArrowheads="1"/>
          </p:cNvSpPr>
          <p:nvPr/>
        </p:nvSpPr>
        <p:spPr bwMode="auto">
          <a:xfrm>
            <a:off x="5224463" y="2419350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5" name="Rectangle 1023"/>
          <p:cNvSpPr>
            <a:spLocks noChangeArrowheads="1"/>
          </p:cNvSpPr>
          <p:nvPr/>
        </p:nvSpPr>
        <p:spPr bwMode="auto">
          <a:xfrm>
            <a:off x="5272088" y="2616200"/>
            <a:ext cx="58737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6" name="Rectangle 1024"/>
          <p:cNvSpPr>
            <a:spLocks noChangeArrowheads="1"/>
          </p:cNvSpPr>
          <p:nvPr/>
        </p:nvSpPr>
        <p:spPr bwMode="auto">
          <a:xfrm>
            <a:off x="5319713" y="2454275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7" name="Rectangle 1025"/>
          <p:cNvSpPr>
            <a:spLocks noChangeArrowheads="1"/>
          </p:cNvSpPr>
          <p:nvPr/>
        </p:nvSpPr>
        <p:spPr bwMode="auto">
          <a:xfrm>
            <a:off x="5365750" y="2801937"/>
            <a:ext cx="58738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8" name="Rectangle 1026"/>
          <p:cNvSpPr>
            <a:spLocks noChangeArrowheads="1"/>
          </p:cNvSpPr>
          <p:nvPr/>
        </p:nvSpPr>
        <p:spPr bwMode="auto">
          <a:xfrm>
            <a:off x="5413375" y="381158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39" name="Rectangle 1027"/>
          <p:cNvSpPr>
            <a:spLocks noChangeArrowheads="1"/>
          </p:cNvSpPr>
          <p:nvPr/>
        </p:nvSpPr>
        <p:spPr bwMode="auto">
          <a:xfrm>
            <a:off x="5459413" y="4927600"/>
            <a:ext cx="60325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40" name="Rectangle 1028"/>
          <p:cNvSpPr>
            <a:spLocks noChangeArrowheads="1"/>
          </p:cNvSpPr>
          <p:nvPr/>
        </p:nvSpPr>
        <p:spPr bwMode="auto">
          <a:xfrm>
            <a:off x="5507038" y="5314950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41" name="Rectangle 1029"/>
          <p:cNvSpPr>
            <a:spLocks noChangeArrowheads="1"/>
          </p:cNvSpPr>
          <p:nvPr/>
        </p:nvSpPr>
        <p:spPr bwMode="auto">
          <a:xfrm>
            <a:off x="5554663" y="5461000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42" name="Rectangle 1030"/>
          <p:cNvSpPr>
            <a:spLocks noChangeArrowheads="1"/>
          </p:cNvSpPr>
          <p:nvPr/>
        </p:nvSpPr>
        <p:spPr bwMode="auto">
          <a:xfrm>
            <a:off x="5602288" y="5518150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43" name="Rectangle 1031"/>
          <p:cNvSpPr>
            <a:spLocks noChangeArrowheads="1"/>
          </p:cNvSpPr>
          <p:nvPr/>
        </p:nvSpPr>
        <p:spPr bwMode="auto">
          <a:xfrm>
            <a:off x="5649913" y="5567362"/>
            <a:ext cx="57150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44" name="Rectangle 1032"/>
          <p:cNvSpPr>
            <a:spLocks noChangeArrowheads="1"/>
          </p:cNvSpPr>
          <p:nvPr/>
        </p:nvSpPr>
        <p:spPr bwMode="auto">
          <a:xfrm>
            <a:off x="5695950" y="5603875"/>
            <a:ext cx="58738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45" name="Rectangle 1033"/>
          <p:cNvSpPr>
            <a:spLocks noChangeArrowheads="1"/>
          </p:cNvSpPr>
          <p:nvPr/>
        </p:nvSpPr>
        <p:spPr bwMode="auto">
          <a:xfrm>
            <a:off x="5741988" y="5621337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46" name="Rectangle 1034"/>
          <p:cNvSpPr>
            <a:spLocks noChangeArrowheads="1"/>
          </p:cNvSpPr>
          <p:nvPr/>
        </p:nvSpPr>
        <p:spPr bwMode="auto">
          <a:xfrm>
            <a:off x="5789613" y="5646737"/>
            <a:ext cx="58737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47" name="Rectangle 1035"/>
          <p:cNvSpPr>
            <a:spLocks noChangeArrowheads="1"/>
          </p:cNvSpPr>
          <p:nvPr/>
        </p:nvSpPr>
        <p:spPr bwMode="auto">
          <a:xfrm>
            <a:off x="5837238" y="5665787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48" name="Rectangle 1036"/>
          <p:cNvSpPr>
            <a:spLocks noChangeArrowheads="1"/>
          </p:cNvSpPr>
          <p:nvPr/>
        </p:nvSpPr>
        <p:spPr bwMode="auto">
          <a:xfrm>
            <a:off x="5884863" y="5661025"/>
            <a:ext cx="57150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49" name="Rectangle 1037"/>
          <p:cNvSpPr>
            <a:spLocks noChangeArrowheads="1"/>
          </p:cNvSpPr>
          <p:nvPr/>
        </p:nvSpPr>
        <p:spPr bwMode="auto">
          <a:xfrm>
            <a:off x="5930900" y="566578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0" name="Rectangle 1038"/>
          <p:cNvSpPr>
            <a:spLocks noChangeArrowheads="1"/>
          </p:cNvSpPr>
          <p:nvPr/>
        </p:nvSpPr>
        <p:spPr bwMode="auto">
          <a:xfrm>
            <a:off x="5978525" y="5667375"/>
            <a:ext cx="58738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1" name="Rectangle 1039"/>
          <p:cNvSpPr>
            <a:spLocks noChangeArrowheads="1"/>
          </p:cNvSpPr>
          <p:nvPr/>
        </p:nvSpPr>
        <p:spPr bwMode="auto">
          <a:xfrm>
            <a:off x="6024563" y="5672137"/>
            <a:ext cx="60325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2" name="Rectangle 1040"/>
          <p:cNvSpPr>
            <a:spLocks noChangeArrowheads="1"/>
          </p:cNvSpPr>
          <p:nvPr/>
        </p:nvSpPr>
        <p:spPr bwMode="auto">
          <a:xfrm>
            <a:off x="6072188" y="5672137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3" name="Rectangle 1041"/>
          <p:cNvSpPr>
            <a:spLocks noChangeArrowheads="1"/>
          </p:cNvSpPr>
          <p:nvPr/>
        </p:nvSpPr>
        <p:spPr bwMode="auto">
          <a:xfrm>
            <a:off x="6119813" y="5662612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4" name="Rectangle 1042"/>
          <p:cNvSpPr>
            <a:spLocks noChangeArrowheads="1"/>
          </p:cNvSpPr>
          <p:nvPr/>
        </p:nvSpPr>
        <p:spPr bwMode="auto">
          <a:xfrm>
            <a:off x="6167438" y="5665787"/>
            <a:ext cx="57150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5" name="Rectangle 1043"/>
          <p:cNvSpPr>
            <a:spLocks noChangeArrowheads="1"/>
          </p:cNvSpPr>
          <p:nvPr/>
        </p:nvSpPr>
        <p:spPr bwMode="auto">
          <a:xfrm>
            <a:off x="6215063" y="5667375"/>
            <a:ext cx="57150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6" name="Rectangle 1044"/>
          <p:cNvSpPr>
            <a:spLocks noChangeArrowheads="1"/>
          </p:cNvSpPr>
          <p:nvPr/>
        </p:nvSpPr>
        <p:spPr bwMode="auto">
          <a:xfrm>
            <a:off x="6261100" y="5667375"/>
            <a:ext cx="58738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7" name="Rectangle 1045"/>
          <p:cNvSpPr>
            <a:spLocks noChangeArrowheads="1"/>
          </p:cNvSpPr>
          <p:nvPr/>
        </p:nvSpPr>
        <p:spPr bwMode="auto">
          <a:xfrm>
            <a:off x="6308725" y="564356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8" name="Rectangle 1046"/>
          <p:cNvSpPr>
            <a:spLocks noChangeArrowheads="1"/>
          </p:cNvSpPr>
          <p:nvPr/>
        </p:nvSpPr>
        <p:spPr bwMode="auto">
          <a:xfrm>
            <a:off x="6356350" y="5599112"/>
            <a:ext cx="58738" cy="60325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59" name="Rectangle 1047"/>
          <p:cNvSpPr>
            <a:spLocks noChangeArrowheads="1"/>
          </p:cNvSpPr>
          <p:nvPr/>
        </p:nvSpPr>
        <p:spPr bwMode="auto">
          <a:xfrm>
            <a:off x="6402388" y="5595937"/>
            <a:ext cx="60325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0" name="Rectangle 1048"/>
          <p:cNvSpPr>
            <a:spLocks noChangeArrowheads="1"/>
          </p:cNvSpPr>
          <p:nvPr/>
        </p:nvSpPr>
        <p:spPr bwMode="auto">
          <a:xfrm>
            <a:off x="6450013" y="5592762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1" name="Rectangle 1049"/>
          <p:cNvSpPr>
            <a:spLocks noChangeArrowheads="1"/>
          </p:cNvSpPr>
          <p:nvPr/>
        </p:nvSpPr>
        <p:spPr bwMode="auto">
          <a:xfrm>
            <a:off x="6497638" y="5576887"/>
            <a:ext cx="58737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2" name="Rectangle 1050"/>
          <p:cNvSpPr>
            <a:spLocks noChangeArrowheads="1"/>
          </p:cNvSpPr>
          <p:nvPr/>
        </p:nvSpPr>
        <p:spPr bwMode="auto">
          <a:xfrm>
            <a:off x="6543675" y="5613400"/>
            <a:ext cx="58738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3" name="Rectangle 1051"/>
          <p:cNvSpPr>
            <a:spLocks noChangeArrowheads="1"/>
          </p:cNvSpPr>
          <p:nvPr/>
        </p:nvSpPr>
        <p:spPr bwMode="auto">
          <a:xfrm>
            <a:off x="6591300" y="556418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4" name="Rectangle 1052"/>
          <p:cNvSpPr>
            <a:spLocks noChangeArrowheads="1"/>
          </p:cNvSpPr>
          <p:nvPr/>
        </p:nvSpPr>
        <p:spPr bwMode="auto">
          <a:xfrm>
            <a:off x="6638925" y="5610225"/>
            <a:ext cx="58738" cy="57150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5" name="Rectangle 1053"/>
          <p:cNvSpPr>
            <a:spLocks noChangeArrowheads="1"/>
          </p:cNvSpPr>
          <p:nvPr/>
        </p:nvSpPr>
        <p:spPr bwMode="auto">
          <a:xfrm>
            <a:off x="6686550" y="5583237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6" name="Rectangle 1054"/>
          <p:cNvSpPr>
            <a:spLocks noChangeArrowheads="1"/>
          </p:cNvSpPr>
          <p:nvPr/>
        </p:nvSpPr>
        <p:spPr bwMode="auto">
          <a:xfrm>
            <a:off x="6734175" y="5535612"/>
            <a:ext cx="58738" cy="58738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67" name="Rectangle 1055"/>
          <p:cNvSpPr>
            <a:spLocks noChangeArrowheads="1"/>
          </p:cNvSpPr>
          <p:nvPr/>
        </p:nvSpPr>
        <p:spPr bwMode="auto">
          <a:xfrm>
            <a:off x="6781800" y="5568950"/>
            <a:ext cx="57150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8" name="Rectangle 1056"/>
          <p:cNvSpPr>
            <a:spLocks noChangeArrowheads="1"/>
          </p:cNvSpPr>
          <p:nvPr/>
        </p:nvSpPr>
        <p:spPr bwMode="auto">
          <a:xfrm>
            <a:off x="6827838" y="5591175"/>
            <a:ext cx="58737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 sz="1800"/>
          </a:p>
        </p:txBody>
      </p:sp>
      <p:sp>
        <p:nvSpPr>
          <p:cNvPr id="500769" name="Rectangle 1057"/>
          <p:cNvSpPr>
            <a:spLocks noChangeArrowheads="1"/>
          </p:cNvSpPr>
          <p:nvPr/>
        </p:nvSpPr>
        <p:spPr bwMode="auto">
          <a:xfrm>
            <a:off x="973904" y="5634037"/>
            <a:ext cx="84959" cy="11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0</a:t>
            </a:r>
            <a:endParaRPr lang="en-US" sz="1200" dirty="0"/>
          </a:p>
        </p:txBody>
      </p:sp>
      <p:sp>
        <p:nvSpPr>
          <p:cNvPr id="500770" name="Rectangle 1058"/>
          <p:cNvSpPr>
            <a:spLocks noChangeArrowheads="1"/>
          </p:cNvSpPr>
          <p:nvPr/>
        </p:nvSpPr>
        <p:spPr bwMode="auto">
          <a:xfrm>
            <a:off x="740485" y="4986337"/>
            <a:ext cx="254878" cy="11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500</a:t>
            </a:r>
            <a:endParaRPr lang="en-US" sz="1200" dirty="0"/>
          </a:p>
        </p:txBody>
      </p:sp>
      <p:sp>
        <p:nvSpPr>
          <p:cNvPr id="500771" name="Rectangle 1059"/>
          <p:cNvSpPr>
            <a:spLocks noChangeArrowheads="1"/>
          </p:cNvSpPr>
          <p:nvPr/>
        </p:nvSpPr>
        <p:spPr bwMode="auto">
          <a:xfrm>
            <a:off x="625363" y="4337050"/>
            <a:ext cx="339837" cy="11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1000</a:t>
            </a:r>
            <a:endParaRPr lang="en-US" sz="1200" dirty="0"/>
          </a:p>
        </p:txBody>
      </p:sp>
      <p:sp>
        <p:nvSpPr>
          <p:cNvPr id="500772" name="Rectangle 1060"/>
          <p:cNvSpPr>
            <a:spLocks noChangeArrowheads="1"/>
          </p:cNvSpPr>
          <p:nvPr/>
        </p:nvSpPr>
        <p:spPr bwMode="auto">
          <a:xfrm>
            <a:off x="625363" y="3686175"/>
            <a:ext cx="339837" cy="11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1500</a:t>
            </a:r>
            <a:endParaRPr lang="en-US" sz="1200" dirty="0"/>
          </a:p>
        </p:txBody>
      </p:sp>
      <p:sp>
        <p:nvSpPr>
          <p:cNvPr id="500773" name="Rectangle 1061"/>
          <p:cNvSpPr>
            <a:spLocks noChangeArrowheads="1"/>
          </p:cNvSpPr>
          <p:nvPr/>
        </p:nvSpPr>
        <p:spPr bwMode="auto">
          <a:xfrm>
            <a:off x="625363" y="3033712"/>
            <a:ext cx="339837" cy="11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2000</a:t>
            </a:r>
            <a:endParaRPr lang="en-US" sz="1200" dirty="0"/>
          </a:p>
        </p:txBody>
      </p:sp>
      <p:sp>
        <p:nvSpPr>
          <p:cNvPr id="500774" name="Rectangle 1062"/>
          <p:cNvSpPr>
            <a:spLocks noChangeArrowheads="1"/>
          </p:cNvSpPr>
          <p:nvPr/>
        </p:nvSpPr>
        <p:spPr bwMode="auto">
          <a:xfrm>
            <a:off x="625363" y="2386012"/>
            <a:ext cx="339837" cy="11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2500</a:t>
            </a:r>
            <a:endParaRPr lang="en-US" sz="1200" dirty="0"/>
          </a:p>
        </p:txBody>
      </p:sp>
      <p:sp>
        <p:nvSpPr>
          <p:cNvPr id="500775" name="Rectangle 1063"/>
          <p:cNvSpPr>
            <a:spLocks noChangeArrowheads="1"/>
          </p:cNvSpPr>
          <p:nvPr/>
        </p:nvSpPr>
        <p:spPr bwMode="auto">
          <a:xfrm>
            <a:off x="625363" y="1736725"/>
            <a:ext cx="339837" cy="11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3000</a:t>
            </a:r>
            <a:endParaRPr lang="en-US" dirty="0"/>
          </a:p>
        </p:txBody>
      </p:sp>
      <p:sp>
        <p:nvSpPr>
          <p:cNvPr id="500776" name="Rectangle 1064"/>
          <p:cNvSpPr>
            <a:spLocks noChangeArrowheads="1"/>
          </p:cNvSpPr>
          <p:nvPr/>
        </p:nvSpPr>
        <p:spPr bwMode="auto">
          <a:xfrm>
            <a:off x="1127984" y="5803900"/>
            <a:ext cx="75341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0</a:t>
            </a:r>
            <a:endParaRPr lang="en-US" sz="1800"/>
          </a:p>
        </p:txBody>
      </p:sp>
      <p:sp>
        <p:nvSpPr>
          <p:cNvPr id="500777" name="Rectangle 1065"/>
          <p:cNvSpPr>
            <a:spLocks noChangeArrowheads="1"/>
          </p:cNvSpPr>
          <p:nvPr/>
        </p:nvSpPr>
        <p:spPr bwMode="auto">
          <a:xfrm>
            <a:off x="1600145" y="5803900"/>
            <a:ext cx="169918" cy="11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12</a:t>
            </a:r>
            <a:endParaRPr lang="en-US" sz="1800" dirty="0"/>
          </a:p>
        </p:txBody>
      </p:sp>
      <p:sp>
        <p:nvSpPr>
          <p:cNvPr id="500778" name="Rectangle 1066"/>
          <p:cNvSpPr>
            <a:spLocks noChangeArrowheads="1"/>
          </p:cNvSpPr>
          <p:nvPr/>
        </p:nvSpPr>
        <p:spPr bwMode="auto">
          <a:xfrm>
            <a:off x="2184531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24</a:t>
            </a:r>
            <a:endParaRPr lang="en-US" sz="1800"/>
          </a:p>
        </p:txBody>
      </p:sp>
      <p:sp>
        <p:nvSpPr>
          <p:cNvPr id="500779" name="Rectangle 1067"/>
          <p:cNvSpPr>
            <a:spLocks noChangeArrowheads="1"/>
          </p:cNvSpPr>
          <p:nvPr/>
        </p:nvSpPr>
        <p:spPr bwMode="auto">
          <a:xfrm>
            <a:off x="2749681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12</a:t>
            </a:r>
            <a:endParaRPr lang="en-US" sz="1800"/>
          </a:p>
        </p:txBody>
      </p:sp>
      <p:sp>
        <p:nvSpPr>
          <p:cNvPr id="500780" name="Rectangle 1068"/>
          <p:cNvSpPr>
            <a:spLocks noChangeArrowheads="1"/>
          </p:cNvSpPr>
          <p:nvPr/>
        </p:nvSpPr>
        <p:spPr bwMode="auto">
          <a:xfrm>
            <a:off x="3314831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24</a:t>
            </a:r>
            <a:endParaRPr lang="en-US" sz="1800"/>
          </a:p>
        </p:txBody>
      </p:sp>
      <p:sp>
        <p:nvSpPr>
          <p:cNvPr id="500781" name="Rectangle 1069"/>
          <p:cNvSpPr>
            <a:spLocks noChangeArrowheads="1"/>
          </p:cNvSpPr>
          <p:nvPr/>
        </p:nvSpPr>
        <p:spPr bwMode="auto">
          <a:xfrm>
            <a:off x="3881568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12</a:t>
            </a:r>
            <a:endParaRPr lang="en-US" sz="1800"/>
          </a:p>
        </p:txBody>
      </p:sp>
      <p:sp>
        <p:nvSpPr>
          <p:cNvPr id="500782" name="Rectangle 1070"/>
          <p:cNvSpPr>
            <a:spLocks noChangeArrowheads="1"/>
          </p:cNvSpPr>
          <p:nvPr/>
        </p:nvSpPr>
        <p:spPr bwMode="auto">
          <a:xfrm>
            <a:off x="4448306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24</a:t>
            </a:r>
            <a:endParaRPr lang="en-US" sz="1800"/>
          </a:p>
        </p:txBody>
      </p:sp>
      <p:sp>
        <p:nvSpPr>
          <p:cNvPr id="500783" name="Rectangle 1071"/>
          <p:cNvSpPr>
            <a:spLocks noChangeArrowheads="1"/>
          </p:cNvSpPr>
          <p:nvPr/>
        </p:nvSpPr>
        <p:spPr bwMode="auto">
          <a:xfrm>
            <a:off x="5013456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12</a:t>
            </a:r>
            <a:endParaRPr lang="en-US" sz="1800"/>
          </a:p>
        </p:txBody>
      </p:sp>
      <p:sp>
        <p:nvSpPr>
          <p:cNvPr id="500784" name="Rectangle 1072"/>
          <p:cNvSpPr>
            <a:spLocks noChangeArrowheads="1"/>
          </p:cNvSpPr>
          <p:nvPr/>
        </p:nvSpPr>
        <p:spPr bwMode="auto">
          <a:xfrm>
            <a:off x="5580193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24</a:t>
            </a:r>
            <a:endParaRPr lang="en-US" sz="1800"/>
          </a:p>
        </p:txBody>
      </p:sp>
      <p:sp>
        <p:nvSpPr>
          <p:cNvPr id="500785" name="Rectangle 1073"/>
          <p:cNvSpPr>
            <a:spLocks noChangeArrowheads="1"/>
          </p:cNvSpPr>
          <p:nvPr/>
        </p:nvSpPr>
        <p:spPr bwMode="auto">
          <a:xfrm>
            <a:off x="6143756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12</a:t>
            </a:r>
            <a:endParaRPr lang="en-US" sz="1800"/>
          </a:p>
        </p:txBody>
      </p:sp>
      <p:sp>
        <p:nvSpPr>
          <p:cNvPr id="500786" name="Rectangle 1074"/>
          <p:cNvSpPr>
            <a:spLocks noChangeArrowheads="1"/>
          </p:cNvSpPr>
          <p:nvPr/>
        </p:nvSpPr>
        <p:spPr bwMode="auto">
          <a:xfrm>
            <a:off x="6710493" y="5803900"/>
            <a:ext cx="150682" cy="1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050">
                <a:solidFill>
                  <a:srgbClr val="000000"/>
                </a:solidFill>
              </a:rPr>
              <a:t>24</a:t>
            </a:r>
            <a:endParaRPr lang="en-US" sz="1800"/>
          </a:p>
        </p:txBody>
      </p:sp>
      <p:sp>
        <p:nvSpPr>
          <p:cNvPr id="500787" name="Rectangle 1075"/>
          <p:cNvSpPr>
            <a:spLocks noChangeArrowheads="1"/>
          </p:cNvSpPr>
          <p:nvPr/>
        </p:nvSpPr>
        <p:spPr bwMode="auto">
          <a:xfrm>
            <a:off x="1314991" y="5995987"/>
            <a:ext cx="5817105" cy="13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THURSDAY      FRIDAY      SATURDAY      SUNDAY         MONDAY       </a:t>
            </a:r>
            <a:endParaRPr lang="en-US" sz="1400" dirty="0"/>
          </a:p>
        </p:txBody>
      </p:sp>
      <p:sp>
        <p:nvSpPr>
          <p:cNvPr id="500790" name="Line 1078"/>
          <p:cNvSpPr>
            <a:spLocks noChangeShapeType="1"/>
          </p:cNvSpPr>
          <p:nvPr/>
        </p:nvSpPr>
        <p:spPr bwMode="auto">
          <a:xfrm>
            <a:off x="7016750" y="3514725"/>
            <a:ext cx="239713" cy="1587"/>
          </a:xfrm>
          <a:prstGeom prst="line">
            <a:avLst/>
          </a:prstGeom>
          <a:noFill/>
          <a:ln w="6350">
            <a:solidFill>
              <a:srgbClr val="33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0791" name="Freeform 1079"/>
          <p:cNvSpPr>
            <a:spLocks/>
          </p:cNvSpPr>
          <p:nvPr/>
        </p:nvSpPr>
        <p:spPr bwMode="auto">
          <a:xfrm>
            <a:off x="7105650" y="3484562"/>
            <a:ext cx="60325" cy="60325"/>
          </a:xfrm>
          <a:custGeom>
            <a:avLst/>
            <a:gdLst>
              <a:gd name="T0" fmla="*/ 26 w 52"/>
              <a:gd name="T1" fmla="*/ 0 h 52"/>
              <a:gd name="T2" fmla="*/ 52 w 52"/>
              <a:gd name="T3" fmla="*/ 26 h 52"/>
              <a:gd name="T4" fmla="*/ 26 w 52"/>
              <a:gd name="T5" fmla="*/ 52 h 52"/>
              <a:gd name="T6" fmla="*/ 0 w 52"/>
              <a:gd name="T7" fmla="*/ 26 h 52"/>
              <a:gd name="T8" fmla="*/ 26 w 52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26" y="0"/>
                </a:moveTo>
                <a:lnTo>
                  <a:pt x="52" y="26"/>
                </a:lnTo>
                <a:lnTo>
                  <a:pt x="26" y="52"/>
                </a:lnTo>
                <a:lnTo>
                  <a:pt x="0" y="26"/>
                </a:lnTo>
                <a:lnTo>
                  <a:pt x="26" y="0"/>
                </a:lnTo>
                <a:close/>
              </a:path>
            </a:pathLst>
          </a:custGeom>
          <a:solidFill>
            <a:srgbClr val="3366FF"/>
          </a:solidFill>
          <a:ln w="6350">
            <a:solidFill>
              <a:srgbClr val="3366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92" name="Rectangle 1080"/>
          <p:cNvSpPr>
            <a:spLocks noChangeArrowheads="1"/>
          </p:cNvSpPr>
          <p:nvPr/>
        </p:nvSpPr>
        <p:spPr bwMode="auto">
          <a:xfrm>
            <a:off x="7356475" y="3313112"/>
            <a:ext cx="11156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</a:rPr>
              <a:t>Ave. of Prior </a:t>
            </a:r>
          </a:p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</a:rPr>
              <a:t>3 Weeks</a:t>
            </a:r>
            <a:endParaRPr lang="en-US" sz="1400" dirty="0"/>
          </a:p>
        </p:txBody>
      </p:sp>
      <p:sp>
        <p:nvSpPr>
          <p:cNvPr id="500793" name="Line 1081"/>
          <p:cNvSpPr>
            <a:spLocks noChangeShapeType="1"/>
          </p:cNvSpPr>
          <p:nvPr/>
        </p:nvSpPr>
        <p:spPr bwMode="auto">
          <a:xfrm>
            <a:off x="7016750" y="4122737"/>
            <a:ext cx="239713" cy="1588"/>
          </a:xfrm>
          <a:prstGeom prst="line">
            <a:avLst/>
          </a:prstGeom>
          <a:noFill/>
          <a:ln w="63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0794" name="Rectangle 1082"/>
          <p:cNvSpPr>
            <a:spLocks noChangeArrowheads="1"/>
          </p:cNvSpPr>
          <p:nvPr/>
        </p:nvSpPr>
        <p:spPr bwMode="auto">
          <a:xfrm>
            <a:off x="7105650" y="4092575"/>
            <a:ext cx="58738" cy="58737"/>
          </a:xfrm>
          <a:prstGeom prst="rect">
            <a:avLst/>
          </a:prstGeom>
          <a:solidFill>
            <a:srgbClr val="FF00FF"/>
          </a:solidFill>
          <a:ln w="63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0795" name="Rectangle 1083"/>
          <p:cNvSpPr>
            <a:spLocks noChangeArrowheads="1"/>
          </p:cNvSpPr>
          <p:nvPr/>
        </p:nvSpPr>
        <p:spPr bwMode="auto">
          <a:xfrm>
            <a:off x="7351713" y="3922712"/>
            <a:ext cx="9537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</a:rPr>
              <a:t>Katrina </a:t>
            </a:r>
          </a:p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rgbClr val="000000"/>
                </a:solidFill>
              </a:rPr>
              <a:t>Evacuation</a:t>
            </a:r>
            <a:endParaRPr lang="en-US" sz="1400" dirty="0"/>
          </a:p>
        </p:txBody>
      </p:sp>
      <p:sp>
        <p:nvSpPr>
          <p:cNvPr id="500796" name="Rectangle 1084"/>
          <p:cNvSpPr>
            <a:spLocks noChangeArrowheads="1"/>
          </p:cNvSpPr>
          <p:nvPr/>
        </p:nvSpPr>
        <p:spPr bwMode="auto">
          <a:xfrm>
            <a:off x="6019800" y="1454150"/>
            <a:ext cx="1316038" cy="222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000000"/>
                </a:solidFill>
              </a:rPr>
              <a:t>Storm Landfall</a:t>
            </a:r>
            <a:endParaRPr lang="en-US" sz="1400" dirty="0"/>
          </a:p>
        </p:txBody>
      </p:sp>
      <p:sp>
        <p:nvSpPr>
          <p:cNvPr id="500797" name="Rectangle 1085"/>
          <p:cNvSpPr>
            <a:spLocks noChangeArrowheads="1"/>
          </p:cNvSpPr>
          <p:nvPr/>
        </p:nvSpPr>
        <p:spPr bwMode="auto">
          <a:xfrm>
            <a:off x="-304800" y="200084"/>
            <a:ext cx="9215438" cy="545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US" sz="4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Duration of Evacuation Volume</a:t>
            </a:r>
            <a:endParaRPr lang="en-US" sz="4400" i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0798" name="Rectangle 1086"/>
          <p:cNvSpPr>
            <a:spLocks noChangeArrowheads="1"/>
          </p:cNvSpPr>
          <p:nvPr/>
        </p:nvSpPr>
        <p:spPr bwMode="auto">
          <a:xfrm>
            <a:off x="7205663" y="6477000"/>
            <a:ext cx="16367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en-US" sz="1000" b="1">
                <a:cs typeface="Times New Roman" pitchFamily="18" charset="0"/>
              </a:rPr>
              <a:t>(Data source: LA DOTD)</a:t>
            </a:r>
            <a:endParaRPr lang="en-US" b="1"/>
          </a:p>
        </p:txBody>
      </p:sp>
      <p:sp>
        <p:nvSpPr>
          <p:cNvPr id="500799" name="Line 1087"/>
          <p:cNvSpPr>
            <a:spLocks noChangeShapeType="1"/>
          </p:cNvSpPr>
          <p:nvPr/>
        </p:nvSpPr>
        <p:spPr bwMode="auto">
          <a:xfrm flipV="1">
            <a:off x="5943600" y="1560512"/>
            <a:ext cx="0" cy="419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algn="r"/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What’s new?</a:t>
            </a:r>
            <a:endParaRPr lang="en-US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524000"/>
            <a:ext cx="8077200" cy="44958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Significant changes </a:t>
            </a:r>
            <a:r>
              <a:rPr lang="en-US" sz="2600" b="1" i="1" dirty="0" smtClean="0">
                <a:latin typeface="Calibri" pitchFamily="34" charset="0"/>
              </a:rPr>
              <a:t>in the field of </a:t>
            </a:r>
            <a:r>
              <a:rPr lang="en-US" sz="2600" b="1" i="1" dirty="0" smtClean="0">
                <a:latin typeface="Calibri" pitchFamily="34" charset="0"/>
              </a:rPr>
              <a:t>evacuation (fortunately) began several years before Hurricane Katrina… and have continued with other major evacuation events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In general, Hurricane Katrina (and Rita) let us know what we didn’t know – though, arguably, should have </a:t>
            </a:r>
            <a:endParaRPr lang="en-US" sz="26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</a:rPr>
              <a:t>Later evacuations, like those for Hurricanes Gustav and Ike gave an opportunity to use and evaluate new plans, policies, etc</a:t>
            </a:r>
            <a:r>
              <a:rPr lang="en-US" sz="2600" b="1" i="1" dirty="0" smtClean="0">
                <a:latin typeface="Calibri" pitchFamily="34" charset="0"/>
              </a:rPr>
              <a:t>.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Many new practices and ideas have been developed to “plan for the last storm”</a:t>
            </a:r>
          </a:p>
          <a:p>
            <a:pPr indent="0">
              <a:lnSpc>
                <a:spcPct val="90000"/>
              </a:lnSpc>
              <a:spcAft>
                <a:spcPct val="25000"/>
              </a:spcAft>
              <a:buNone/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	</a:t>
            </a:r>
            <a:endParaRPr lang="en-US" sz="24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400" b="1" i="1" dirty="0"/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000" b="1" i="1" dirty="0"/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328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124" name="Rectangle 436"/>
          <p:cNvSpPr>
            <a:spLocks noChangeArrowheads="1"/>
          </p:cNvSpPr>
          <p:nvPr/>
        </p:nvSpPr>
        <p:spPr bwMode="auto">
          <a:xfrm>
            <a:off x="0" y="1201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99123" name="AutoShape 435"/>
          <p:cNvSpPr>
            <a:spLocks noChangeAspect="1" noChangeArrowheads="1" noTextEdit="1"/>
          </p:cNvSpPr>
          <p:nvPr/>
        </p:nvSpPr>
        <p:spPr bwMode="auto">
          <a:xfrm>
            <a:off x="152400" y="990600"/>
            <a:ext cx="8839200" cy="52197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98922" name="Group 234"/>
          <p:cNvGrpSpPr>
            <a:grpSpLocks/>
          </p:cNvGrpSpPr>
          <p:nvPr/>
        </p:nvGrpSpPr>
        <p:grpSpPr bwMode="auto">
          <a:xfrm>
            <a:off x="728663" y="1547813"/>
            <a:ext cx="7953375" cy="4173537"/>
            <a:chOff x="791" y="1329"/>
            <a:chExt cx="8422" cy="4420"/>
          </a:xfrm>
        </p:grpSpPr>
        <p:sp>
          <p:nvSpPr>
            <p:cNvPr id="499122" name="Rectangle 434"/>
            <p:cNvSpPr>
              <a:spLocks noChangeArrowheads="1"/>
            </p:cNvSpPr>
            <p:nvPr/>
          </p:nvSpPr>
          <p:spPr bwMode="auto">
            <a:xfrm>
              <a:off x="832" y="1329"/>
              <a:ext cx="8371" cy="4379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21" name="Line 433"/>
            <p:cNvSpPr>
              <a:spLocks noChangeShapeType="1"/>
            </p:cNvSpPr>
            <p:nvPr/>
          </p:nvSpPr>
          <p:spPr bwMode="auto">
            <a:xfrm>
              <a:off x="1426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20" name="Line 432"/>
            <p:cNvSpPr>
              <a:spLocks noChangeShapeType="1"/>
            </p:cNvSpPr>
            <p:nvPr/>
          </p:nvSpPr>
          <p:spPr bwMode="auto">
            <a:xfrm>
              <a:off x="2020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9" name="Line 431"/>
            <p:cNvSpPr>
              <a:spLocks noChangeShapeType="1"/>
            </p:cNvSpPr>
            <p:nvPr/>
          </p:nvSpPr>
          <p:spPr bwMode="auto">
            <a:xfrm>
              <a:off x="2614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8" name="Line 430"/>
            <p:cNvSpPr>
              <a:spLocks noChangeShapeType="1"/>
            </p:cNvSpPr>
            <p:nvPr/>
          </p:nvSpPr>
          <p:spPr bwMode="auto">
            <a:xfrm>
              <a:off x="3210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7" name="Line 429"/>
            <p:cNvSpPr>
              <a:spLocks noChangeShapeType="1"/>
            </p:cNvSpPr>
            <p:nvPr/>
          </p:nvSpPr>
          <p:spPr bwMode="auto">
            <a:xfrm>
              <a:off x="3804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6" name="Line 428"/>
            <p:cNvSpPr>
              <a:spLocks noChangeShapeType="1"/>
            </p:cNvSpPr>
            <p:nvPr/>
          </p:nvSpPr>
          <p:spPr bwMode="auto">
            <a:xfrm>
              <a:off x="4399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5" name="Line 427"/>
            <p:cNvSpPr>
              <a:spLocks noChangeShapeType="1"/>
            </p:cNvSpPr>
            <p:nvPr/>
          </p:nvSpPr>
          <p:spPr bwMode="auto">
            <a:xfrm>
              <a:off x="4993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4" name="Line 426"/>
            <p:cNvSpPr>
              <a:spLocks noChangeShapeType="1"/>
            </p:cNvSpPr>
            <p:nvPr/>
          </p:nvSpPr>
          <p:spPr bwMode="auto">
            <a:xfrm>
              <a:off x="5587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3" name="Line 425"/>
            <p:cNvSpPr>
              <a:spLocks noChangeShapeType="1"/>
            </p:cNvSpPr>
            <p:nvPr/>
          </p:nvSpPr>
          <p:spPr bwMode="auto">
            <a:xfrm>
              <a:off x="6181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2" name="Line 424"/>
            <p:cNvSpPr>
              <a:spLocks noChangeShapeType="1"/>
            </p:cNvSpPr>
            <p:nvPr/>
          </p:nvSpPr>
          <p:spPr bwMode="auto">
            <a:xfrm>
              <a:off x="6775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1" name="Line 423"/>
            <p:cNvSpPr>
              <a:spLocks noChangeShapeType="1"/>
            </p:cNvSpPr>
            <p:nvPr/>
          </p:nvSpPr>
          <p:spPr bwMode="auto">
            <a:xfrm>
              <a:off x="7371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10" name="Line 422"/>
            <p:cNvSpPr>
              <a:spLocks noChangeShapeType="1"/>
            </p:cNvSpPr>
            <p:nvPr/>
          </p:nvSpPr>
          <p:spPr bwMode="auto">
            <a:xfrm>
              <a:off x="7965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9" name="Line 421"/>
            <p:cNvSpPr>
              <a:spLocks noChangeShapeType="1"/>
            </p:cNvSpPr>
            <p:nvPr/>
          </p:nvSpPr>
          <p:spPr bwMode="auto">
            <a:xfrm>
              <a:off x="8559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8" name="Line 420"/>
            <p:cNvSpPr>
              <a:spLocks noChangeShapeType="1"/>
            </p:cNvSpPr>
            <p:nvPr/>
          </p:nvSpPr>
          <p:spPr bwMode="auto">
            <a:xfrm>
              <a:off x="9154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7" name="Rectangle 419"/>
            <p:cNvSpPr>
              <a:spLocks noChangeArrowheads="1"/>
            </p:cNvSpPr>
            <p:nvPr/>
          </p:nvSpPr>
          <p:spPr bwMode="auto">
            <a:xfrm>
              <a:off x="832" y="1329"/>
              <a:ext cx="8371" cy="4379"/>
            </a:xfrm>
            <a:prstGeom prst="rect">
              <a:avLst/>
            </a:prstGeom>
            <a:noFill/>
            <a:ln w="8255">
              <a:solidFill>
                <a:srgbClr val="808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6" name="Line 418"/>
            <p:cNvSpPr>
              <a:spLocks noChangeShapeType="1"/>
            </p:cNvSpPr>
            <p:nvPr/>
          </p:nvSpPr>
          <p:spPr bwMode="auto">
            <a:xfrm>
              <a:off x="832" y="1329"/>
              <a:ext cx="1" cy="43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5" name="Line 417"/>
            <p:cNvSpPr>
              <a:spLocks noChangeShapeType="1"/>
            </p:cNvSpPr>
            <p:nvPr/>
          </p:nvSpPr>
          <p:spPr bwMode="auto">
            <a:xfrm>
              <a:off x="791" y="5708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4" name="Line 416"/>
            <p:cNvSpPr>
              <a:spLocks noChangeShapeType="1"/>
            </p:cNvSpPr>
            <p:nvPr/>
          </p:nvSpPr>
          <p:spPr bwMode="auto">
            <a:xfrm>
              <a:off x="791" y="5270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3" name="Line 415"/>
            <p:cNvSpPr>
              <a:spLocks noChangeShapeType="1"/>
            </p:cNvSpPr>
            <p:nvPr/>
          </p:nvSpPr>
          <p:spPr bwMode="auto">
            <a:xfrm>
              <a:off x="791" y="4833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2" name="Line 414"/>
            <p:cNvSpPr>
              <a:spLocks noChangeShapeType="1"/>
            </p:cNvSpPr>
            <p:nvPr/>
          </p:nvSpPr>
          <p:spPr bwMode="auto">
            <a:xfrm>
              <a:off x="791" y="4394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1" name="Line 413"/>
            <p:cNvSpPr>
              <a:spLocks noChangeShapeType="1"/>
            </p:cNvSpPr>
            <p:nvPr/>
          </p:nvSpPr>
          <p:spPr bwMode="auto">
            <a:xfrm>
              <a:off x="791" y="3957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100" name="Line 412"/>
            <p:cNvSpPr>
              <a:spLocks noChangeShapeType="1"/>
            </p:cNvSpPr>
            <p:nvPr/>
          </p:nvSpPr>
          <p:spPr bwMode="auto">
            <a:xfrm>
              <a:off x="791" y="3519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9" name="Line 411"/>
            <p:cNvSpPr>
              <a:spLocks noChangeShapeType="1"/>
            </p:cNvSpPr>
            <p:nvPr/>
          </p:nvSpPr>
          <p:spPr bwMode="auto">
            <a:xfrm>
              <a:off x="791" y="3080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8" name="Line 410"/>
            <p:cNvSpPr>
              <a:spLocks noChangeShapeType="1"/>
            </p:cNvSpPr>
            <p:nvPr/>
          </p:nvSpPr>
          <p:spPr bwMode="auto">
            <a:xfrm>
              <a:off x="791" y="2643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7" name="Line 409"/>
            <p:cNvSpPr>
              <a:spLocks noChangeShapeType="1"/>
            </p:cNvSpPr>
            <p:nvPr/>
          </p:nvSpPr>
          <p:spPr bwMode="auto">
            <a:xfrm>
              <a:off x="791" y="2204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6" name="Line 408"/>
            <p:cNvSpPr>
              <a:spLocks noChangeShapeType="1"/>
            </p:cNvSpPr>
            <p:nvPr/>
          </p:nvSpPr>
          <p:spPr bwMode="auto">
            <a:xfrm>
              <a:off x="791" y="1768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5" name="Line 407"/>
            <p:cNvSpPr>
              <a:spLocks noChangeShapeType="1"/>
            </p:cNvSpPr>
            <p:nvPr/>
          </p:nvSpPr>
          <p:spPr bwMode="auto">
            <a:xfrm>
              <a:off x="791" y="1329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4" name="Line 406"/>
            <p:cNvSpPr>
              <a:spLocks noChangeShapeType="1"/>
            </p:cNvSpPr>
            <p:nvPr/>
          </p:nvSpPr>
          <p:spPr bwMode="auto">
            <a:xfrm>
              <a:off x="832" y="5708"/>
              <a:ext cx="837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3" name="Line 405"/>
            <p:cNvSpPr>
              <a:spLocks noChangeShapeType="1"/>
            </p:cNvSpPr>
            <p:nvPr/>
          </p:nvSpPr>
          <p:spPr bwMode="auto">
            <a:xfrm flipV="1">
              <a:off x="832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2" name="Line 404"/>
            <p:cNvSpPr>
              <a:spLocks noChangeShapeType="1"/>
            </p:cNvSpPr>
            <p:nvPr/>
          </p:nvSpPr>
          <p:spPr bwMode="auto">
            <a:xfrm flipV="1">
              <a:off x="1426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1" name="Line 403"/>
            <p:cNvSpPr>
              <a:spLocks noChangeShapeType="1"/>
            </p:cNvSpPr>
            <p:nvPr/>
          </p:nvSpPr>
          <p:spPr bwMode="auto">
            <a:xfrm flipV="1">
              <a:off x="2020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90" name="Line 402"/>
            <p:cNvSpPr>
              <a:spLocks noChangeShapeType="1"/>
            </p:cNvSpPr>
            <p:nvPr/>
          </p:nvSpPr>
          <p:spPr bwMode="auto">
            <a:xfrm flipV="1">
              <a:off x="2614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9" name="Line 401"/>
            <p:cNvSpPr>
              <a:spLocks noChangeShapeType="1"/>
            </p:cNvSpPr>
            <p:nvPr/>
          </p:nvSpPr>
          <p:spPr bwMode="auto">
            <a:xfrm flipV="1">
              <a:off x="3210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8" name="Line 400"/>
            <p:cNvSpPr>
              <a:spLocks noChangeShapeType="1"/>
            </p:cNvSpPr>
            <p:nvPr/>
          </p:nvSpPr>
          <p:spPr bwMode="auto">
            <a:xfrm flipV="1">
              <a:off x="3804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7" name="Line 399"/>
            <p:cNvSpPr>
              <a:spLocks noChangeShapeType="1"/>
            </p:cNvSpPr>
            <p:nvPr/>
          </p:nvSpPr>
          <p:spPr bwMode="auto">
            <a:xfrm flipV="1">
              <a:off x="4399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6" name="Line 398"/>
            <p:cNvSpPr>
              <a:spLocks noChangeShapeType="1"/>
            </p:cNvSpPr>
            <p:nvPr/>
          </p:nvSpPr>
          <p:spPr bwMode="auto">
            <a:xfrm flipV="1">
              <a:off x="4993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5" name="Line 397"/>
            <p:cNvSpPr>
              <a:spLocks noChangeShapeType="1"/>
            </p:cNvSpPr>
            <p:nvPr/>
          </p:nvSpPr>
          <p:spPr bwMode="auto">
            <a:xfrm flipV="1">
              <a:off x="5587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4" name="Line 396"/>
            <p:cNvSpPr>
              <a:spLocks noChangeShapeType="1"/>
            </p:cNvSpPr>
            <p:nvPr/>
          </p:nvSpPr>
          <p:spPr bwMode="auto">
            <a:xfrm flipV="1">
              <a:off x="6181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3" name="Line 395"/>
            <p:cNvSpPr>
              <a:spLocks noChangeShapeType="1"/>
            </p:cNvSpPr>
            <p:nvPr/>
          </p:nvSpPr>
          <p:spPr bwMode="auto">
            <a:xfrm flipV="1">
              <a:off x="6775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2" name="Line 394"/>
            <p:cNvSpPr>
              <a:spLocks noChangeShapeType="1"/>
            </p:cNvSpPr>
            <p:nvPr/>
          </p:nvSpPr>
          <p:spPr bwMode="auto">
            <a:xfrm flipV="1">
              <a:off x="7371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1" name="Line 393"/>
            <p:cNvSpPr>
              <a:spLocks noChangeShapeType="1"/>
            </p:cNvSpPr>
            <p:nvPr/>
          </p:nvSpPr>
          <p:spPr bwMode="auto">
            <a:xfrm flipV="1">
              <a:off x="7965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80" name="Line 392"/>
            <p:cNvSpPr>
              <a:spLocks noChangeShapeType="1"/>
            </p:cNvSpPr>
            <p:nvPr/>
          </p:nvSpPr>
          <p:spPr bwMode="auto">
            <a:xfrm flipV="1">
              <a:off x="8559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9" name="Line 391"/>
            <p:cNvSpPr>
              <a:spLocks noChangeShapeType="1"/>
            </p:cNvSpPr>
            <p:nvPr/>
          </p:nvSpPr>
          <p:spPr bwMode="auto">
            <a:xfrm flipV="1">
              <a:off x="9154" y="5708"/>
              <a:ext cx="1" cy="4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8" name="Freeform 390"/>
            <p:cNvSpPr>
              <a:spLocks/>
            </p:cNvSpPr>
            <p:nvPr/>
          </p:nvSpPr>
          <p:spPr bwMode="auto">
            <a:xfrm>
              <a:off x="4473" y="4877"/>
              <a:ext cx="4705" cy="778"/>
            </a:xfrm>
            <a:custGeom>
              <a:avLst/>
              <a:gdLst>
                <a:gd name="T0" fmla="*/ 30 w 2851"/>
                <a:gd name="T1" fmla="*/ 391 h 470"/>
                <a:gd name="T2" fmla="*/ 90 w 2851"/>
                <a:gd name="T3" fmla="*/ 382 h 470"/>
                <a:gd name="T4" fmla="*/ 150 w 2851"/>
                <a:gd name="T5" fmla="*/ 339 h 470"/>
                <a:gd name="T6" fmla="*/ 210 w 2851"/>
                <a:gd name="T7" fmla="*/ 218 h 470"/>
                <a:gd name="T8" fmla="*/ 270 w 2851"/>
                <a:gd name="T9" fmla="*/ 197 h 470"/>
                <a:gd name="T10" fmla="*/ 330 w 2851"/>
                <a:gd name="T11" fmla="*/ 109 h 470"/>
                <a:gd name="T12" fmla="*/ 390 w 2851"/>
                <a:gd name="T13" fmla="*/ 78 h 470"/>
                <a:gd name="T14" fmla="*/ 450 w 2851"/>
                <a:gd name="T15" fmla="*/ 0 h 470"/>
                <a:gd name="T16" fmla="*/ 510 w 2851"/>
                <a:gd name="T17" fmla="*/ 7 h 470"/>
                <a:gd name="T18" fmla="*/ 570 w 2851"/>
                <a:gd name="T19" fmla="*/ 99 h 470"/>
                <a:gd name="T20" fmla="*/ 630 w 2851"/>
                <a:gd name="T21" fmla="*/ 222 h 470"/>
                <a:gd name="T22" fmla="*/ 690 w 2851"/>
                <a:gd name="T23" fmla="*/ 282 h 470"/>
                <a:gd name="T24" fmla="*/ 750 w 2851"/>
                <a:gd name="T25" fmla="*/ 341 h 470"/>
                <a:gd name="T26" fmla="*/ 810 w 2851"/>
                <a:gd name="T27" fmla="*/ 376 h 470"/>
                <a:gd name="T28" fmla="*/ 870 w 2851"/>
                <a:gd name="T29" fmla="*/ 351 h 470"/>
                <a:gd name="T30" fmla="*/ 930 w 2851"/>
                <a:gd name="T31" fmla="*/ 250 h 470"/>
                <a:gd name="T32" fmla="*/ 990 w 2851"/>
                <a:gd name="T33" fmla="*/ 163 h 470"/>
                <a:gd name="T34" fmla="*/ 1050 w 2851"/>
                <a:gd name="T35" fmla="*/ 147 h 470"/>
                <a:gd name="T36" fmla="*/ 1110 w 2851"/>
                <a:gd name="T37" fmla="*/ 184 h 470"/>
                <a:gd name="T38" fmla="*/ 1170 w 2851"/>
                <a:gd name="T39" fmla="*/ 194 h 470"/>
                <a:gd name="T40" fmla="*/ 1230 w 2851"/>
                <a:gd name="T41" fmla="*/ 213 h 470"/>
                <a:gd name="T42" fmla="*/ 1290 w 2851"/>
                <a:gd name="T43" fmla="*/ 285 h 470"/>
                <a:gd name="T44" fmla="*/ 1350 w 2851"/>
                <a:gd name="T45" fmla="*/ 329 h 470"/>
                <a:gd name="T46" fmla="*/ 1410 w 2851"/>
                <a:gd name="T47" fmla="*/ 386 h 470"/>
                <a:gd name="T48" fmla="*/ 1470 w 2851"/>
                <a:gd name="T49" fmla="*/ 446 h 470"/>
                <a:gd name="T50" fmla="*/ 1530 w 2851"/>
                <a:gd name="T51" fmla="*/ 470 h 470"/>
                <a:gd name="T52" fmla="*/ 1590 w 2851"/>
                <a:gd name="T53" fmla="*/ 442 h 470"/>
                <a:gd name="T54" fmla="*/ 1651 w 2851"/>
                <a:gd name="T55" fmla="*/ 398 h 470"/>
                <a:gd name="T56" fmla="*/ 1711 w 2851"/>
                <a:gd name="T57" fmla="*/ 297 h 470"/>
                <a:gd name="T58" fmla="*/ 1771 w 2851"/>
                <a:gd name="T59" fmla="*/ 169 h 470"/>
                <a:gd name="T60" fmla="*/ 1831 w 2851"/>
                <a:gd name="T61" fmla="*/ 169 h 470"/>
                <a:gd name="T62" fmla="*/ 1891 w 2851"/>
                <a:gd name="T63" fmla="*/ 171 h 470"/>
                <a:gd name="T64" fmla="*/ 1951 w 2851"/>
                <a:gd name="T65" fmla="*/ 212 h 470"/>
                <a:gd name="T66" fmla="*/ 2011 w 2851"/>
                <a:gd name="T67" fmla="*/ 269 h 470"/>
                <a:gd name="T68" fmla="*/ 2071 w 2851"/>
                <a:gd name="T69" fmla="*/ 362 h 470"/>
                <a:gd name="T70" fmla="*/ 2131 w 2851"/>
                <a:gd name="T71" fmla="*/ 432 h 470"/>
                <a:gd name="T72" fmla="*/ 2191 w 2851"/>
                <a:gd name="T73" fmla="*/ 466 h 470"/>
                <a:gd name="T74" fmla="*/ 2251 w 2851"/>
                <a:gd name="T75" fmla="*/ 468 h 470"/>
                <a:gd name="T76" fmla="*/ 2311 w 2851"/>
                <a:gd name="T77" fmla="*/ 410 h 470"/>
                <a:gd name="T78" fmla="*/ 2371 w 2851"/>
                <a:gd name="T79" fmla="*/ 277 h 470"/>
                <a:gd name="T80" fmla="*/ 2431 w 2851"/>
                <a:gd name="T81" fmla="*/ 264 h 470"/>
                <a:gd name="T82" fmla="*/ 2491 w 2851"/>
                <a:gd name="T83" fmla="*/ 224 h 470"/>
                <a:gd name="T84" fmla="*/ 2551 w 2851"/>
                <a:gd name="T85" fmla="*/ 226 h 470"/>
                <a:gd name="T86" fmla="*/ 2611 w 2851"/>
                <a:gd name="T87" fmla="*/ 167 h 470"/>
                <a:gd name="T88" fmla="*/ 2671 w 2851"/>
                <a:gd name="T89" fmla="*/ 166 h 470"/>
                <a:gd name="T90" fmla="*/ 2731 w 2851"/>
                <a:gd name="T91" fmla="*/ 305 h 470"/>
                <a:gd name="T92" fmla="*/ 2791 w 2851"/>
                <a:gd name="T93" fmla="*/ 364 h 470"/>
                <a:gd name="T94" fmla="*/ 2851 w 2851"/>
                <a:gd name="T95" fmla="*/ 42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1" h="470">
                  <a:moveTo>
                    <a:pt x="0" y="399"/>
                  </a:moveTo>
                  <a:lnTo>
                    <a:pt x="30" y="391"/>
                  </a:lnTo>
                  <a:lnTo>
                    <a:pt x="60" y="385"/>
                  </a:lnTo>
                  <a:lnTo>
                    <a:pt x="90" y="382"/>
                  </a:lnTo>
                  <a:lnTo>
                    <a:pt x="120" y="370"/>
                  </a:lnTo>
                  <a:lnTo>
                    <a:pt x="150" y="339"/>
                  </a:lnTo>
                  <a:lnTo>
                    <a:pt x="180" y="293"/>
                  </a:lnTo>
                  <a:lnTo>
                    <a:pt x="210" y="218"/>
                  </a:lnTo>
                  <a:lnTo>
                    <a:pt x="240" y="206"/>
                  </a:lnTo>
                  <a:lnTo>
                    <a:pt x="270" y="197"/>
                  </a:lnTo>
                  <a:lnTo>
                    <a:pt x="300" y="138"/>
                  </a:lnTo>
                  <a:lnTo>
                    <a:pt x="330" y="109"/>
                  </a:lnTo>
                  <a:lnTo>
                    <a:pt x="360" y="120"/>
                  </a:lnTo>
                  <a:lnTo>
                    <a:pt x="390" y="78"/>
                  </a:lnTo>
                  <a:lnTo>
                    <a:pt x="420" y="28"/>
                  </a:lnTo>
                  <a:lnTo>
                    <a:pt x="450" y="0"/>
                  </a:lnTo>
                  <a:lnTo>
                    <a:pt x="480" y="7"/>
                  </a:lnTo>
                  <a:lnTo>
                    <a:pt x="510" y="7"/>
                  </a:lnTo>
                  <a:lnTo>
                    <a:pt x="540" y="18"/>
                  </a:lnTo>
                  <a:lnTo>
                    <a:pt x="570" y="99"/>
                  </a:lnTo>
                  <a:lnTo>
                    <a:pt x="600" y="195"/>
                  </a:lnTo>
                  <a:lnTo>
                    <a:pt x="630" y="222"/>
                  </a:lnTo>
                  <a:lnTo>
                    <a:pt x="660" y="246"/>
                  </a:lnTo>
                  <a:lnTo>
                    <a:pt x="690" y="282"/>
                  </a:lnTo>
                  <a:lnTo>
                    <a:pt x="720" y="317"/>
                  </a:lnTo>
                  <a:lnTo>
                    <a:pt x="750" y="341"/>
                  </a:lnTo>
                  <a:lnTo>
                    <a:pt x="780" y="375"/>
                  </a:lnTo>
                  <a:lnTo>
                    <a:pt x="810" y="376"/>
                  </a:lnTo>
                  <a:lnTo>
                    <a:pt x="840" y="378"/>
                  </a:lnTo>
                  <a:lnTo>
                    <a:pt x="870" y="351"/>
                  </a:lnTo>
                  <a:lnTo>
                    <a:pt x="900" y="320"/>
                  </a:lnTo>
                  <a:lnTo>
                    <a:pt x="930" y="250"/>
                  </a:lnTo>
                  <a:lnTo>
                    <a:pt x="960" y="206"/>
                  </a:lnTo>
                  <a:lnTo>
                    <a:pt x="990" y="163"/>
                  </a:lnTo>
                  <a:lnTo>
                    <a:pt x="1020" y="134"/>
                  </a:lnTo>
                  <a:lnTo>
                    <a:pt x="1050" y="147"/>
                  </a:lnTo>
                  <a:lnTo>
                    <a:pt x="1080" y="172"/>
                  </a:lnTo>
                  <a:lnTo>
                    <a:pt x="1110" y="184"/>
                  </a:lnTo>
                  <a:lnTo>
                    <a:pt x="1140" y="200"/>
                  </a:lnTo>
                  <a:lnTo>
                    <a:pt x="1170" y="194"/>
                  </a:lnTo>
                  <a:lnTo>
                    <a:pt x="1200" y="206"/>
                  </a:lnTo>
                  <a:lnTo>
                    <a:pt x="1230" y="213"/>
                  </a:lnTo>
                  <a:lnTo>
                    <a:pt x="1260" y="244"/>
                  </a:lnTo>
                  <a:lnTo>
                    <a:pt x="1290" y="285"/>
                  </a:lnTo>
                  <a:lnTo>
                    <a:pt x="1320" y="313"/>
                  </a:lnTo>
                  <a:lnTo>
                    <a:pt x="1350" y="329"/>
                  </a:lnTo>
                  <a:lnTo>
                    <a:pt x="1380" y="351"/>
                  </a:lnTo>
                  <a:lnTo>
                    <a:pt x="1410" y="386"/>
                  </a:lnTo>
                  <a:lnTo>
                    <a:pt x="1440" y="433"/>
                  </a:lnTo>
                  <a:lnTo>
                    <a:pt x="1470" y="446"/>
                  </a:lnTo>
                  <a:lnTo>
                    <a:pt x="1500" y="454"/>
                  </a:lnTo>
                  <a:lnTo>
                    <a:pt x="1530" y="470"/>
                  </a:lnTo>
                  <a:lnTo>
                    <a:pt x="1560" y="467"/>
                  </a:lnTo>
                  <a:lnTo>
                    <a:pt x="1590" y="442"/>
                  </a:lnTo>
                  <a:lnTo>
                    <a:pt x="1621" y="429"/>
                  </a:lnTo>
                  <a:lnTo>
                    <a:pt x="1651" y="398"/>
                  </a:lnTo>
                  <a:lnTo>
                    <a:pt x="1681" y="346"/>
                  </a:lnTo>
                  <a:lnTo>
                    <a:pt x="1711" y="297"/>
                  </a:lnTo>
                  <a:lnTo>
                    <a:pt x="1741" y="228"/>
                  </a:lnTo>
                  <a:lnTo>
                    <a:pt x="1771" y="169"/>
                  </a:lnTo>
                  <a:lnTo>
                    <a:pt x="1801" y="182"/>
                  </a:lnTo>
                  <a:lnTo>
                    <a:pt x="1831" y="169"/>
                  </a:lnTo>
                  <a:lnTo>
                    <a:pt x="1861" y="148"/>
                  </a:lnTo>
                  <a:lnTo>
                    <a:pt x="1891" y="171"/>
                  </a:lnTo>
                  <a:lnTo>
                    <a:pt x="1921" y="184"/>
                  </a:lnTo>
                  <a:lnTo>
                    <a:pt x="1951" y="212"/>
                  </a:lnTo>
                  <a:lnTo>
                    <a:pt x="1981" y="251"/>
                  </a:lnTo>
                  <a:lnTo>
                    <a:pt x="2011" y="269"/>
                  </a:lnTo>
                  <a:lnTo>
                    <a:pt x="2041" y="319"/>
                  </a:lnTo>
                  <a:lnTo>
                    <a:pt x="2071" y="362"/>
                  </a:lnTo>
                  <a:lnTo>
                    <a:pt x="2101" y="396"/>
                  </a:lnTo>
                  <a:lnTo>
                    <a:pt x="2131" y="432"/>
                  </a:lnTo>
                  <a:lnTo>
                    <a:pt x="2161" y="452"/>
                  </a:lnTo>
                  <a:lnTo>
                    <a:pt x="2191" y="466"/>
                  </a:lnTo>
                  <a:lnTo>
                    <a:pt x="2221" y="469"/>
                  </a:lnTo>
                  <a:lnTo>
                    <a:pt x="2251" y="468"/>
                  </a:lnTo>
                  <a:lnTo>
                    <a:pt x="2281" y="448"/>
                  </a:lnTo>
                  <a:lnTo>
                    <a:pt x="2311" y="410"/>
                  </a:lnTo>
                  <a:lnTo>
                    <a:pt x="2341" y="364"/>
                  </a:lnTo>
                  <a:lnTo>
                    <a:pt x="2371" y="277"/>
                  </a:lnTo>
                  <a:lnTo>
                    <a:pt x="2401" y="281"/>
                  </a:lnTo>
                  <a:lnTo>
                    <a:pt x="2431" y="264"/>
                  </a:lnTo>
                  <a:lnTo>
                    <a:pt x="2461" y="220"/>
                  </a:lnTo>
                  <a:lnTo>
                    <a:pt x="2491" y="224"/>
                  </a:lnTo>
                  <a:lnTo>
                    <a:pt x="2521" y="226"/>
                  </a:lnTo>
                  <a:lnTo>
                    <a:pt x="2551" y="226"/>
                  </a:lnTo>
                  <a:lnTo>
                    <a:pt x="2581" y="218"/>
                  </a:lnTo>
                  <a:lnTo>
                    <a:pt x="2611" y="167"/>
                  </a:lnTo>
                  <a:lnTo>
                    <a:pt x="2641" y="156"/>
                  </a:lnTo>
                  <a:lnTo>
                    <a:pt x="2671" y="166"/>
                  </a:lnTo>
                  <a:lnTo>
                    <a:pt x="2701" y="244"/>
                  </a:lnTo>
                  <a:lnTo>
                    <a:pt x="2731" y="305"/>
                  </a:lnTo>
                  <a:lnTo>
                    <a:pt x="2761" y="329"/>
                  </a:lnTo>
                  <a:lnTo>
                    <a:pt x="2791" y="364"/>
                  </a:lnTo>
                  <a:lnTo>
                    <a:pt x="2821" y="394"/>
                  </a:lnTo>
                  <a:lnTo>
                    <a:pt x="2851" y="422"/>
                  </a:lnTo>
                </a:path>
              </a:pathLst>
            </a:custGeom>
            <a:noFill/>
            <a:ln w="825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7" name="Freeform 389"/>
            <p:cNvSpPr>
              <a:spLocks/>
            </p:cNvSpPr>
            <p:nvPr/>
          </p:nvSpPr>
          <p:spPr bwMode="auto">
            <a:xfrm>
              <a:off x="4473" y="3351"/>
              <a:ext cx="4705" cy="2352"/>
            </a:xfrm>
            <a:custGeom>
              <a:avLst/>
              <a:gdLst>
                <a:gd name="T0" fmla="*/ 30 w 2851"/>
                <a:gd name="T1" fmla="*/ 1368 h 1421"/>
                <a:gd name="T2" fmla="*/ 90 w 2851"/>
                <a:gd name="T3" fmla="*/ 1377 h 1421"/>
                <a:gd name="T4" fmla="*/ 150 w 2851"/>
                <a:gd name="T5" fmla="*/ 1338 h 1421"/>
                <a:gd name="T6" fmla="*/ 210 w 2851"/>
                <a:gd name="T7" fmla="*/ 1204 h 1421"/>
                <a:gd name="T8" fmla="*/ 270 w 2851"/>
                <a:gd name="T9" fmla="*/ 1184 h 1421"/>
                <a:gd name="T10" fmla="*/ 330 w 2851"/>
                <a:gd name="T11" fmla="*/ 1127 h 1421"/>
                <a:gd name="T12" fmla="*/ 390 w 2851"/>
                <a:gd name="T13" fmla="*/ 1066 h 1421"/>
                <a:gd name="T14" fmla="*/ 450 w 2851"/>
                <a:gd name="T15" fmla="*/ 1022 h 1421"/>
                <a:gd name="T16" fmla="*/ 510 w 2851"/>
                <a:gd name="T17" fmla="*/ 967 h 1421"/>
                <a:gd name="T18" fmla="*/ 570 w 2851"/>
                <a:gd name="T19" fmla="*/ 1117 h 1421"/>
                <a:gd name="T20" fmla="*/ 630 w 2851"/>
                <a:gd name="T21" fmla="*/ 1185 h 1421"/>
                <a:gd name="T22" fmla="*/ 690 w 2851"/>
                <a:gd name="T23" fmla="*/ 1249 h 1421"/>
                <a:gd name="T24" fmla="*/ 750 w 2851"/>
                <a:gd name="T25" fmla="*/ 1347 h 1421"/>
                <a:gd name="T26" fmla="*/ 810 w 2851"/>
                <a:gd name="T27" fmla="*/ 1378 h 1421"/>
                <a:gd name="T28" fmla="*/ 870 w 2851"/>
                <a:gd name="T29" fmla="*/ 1356 h 1421"/>
                <a:gd name="T30" fmla="*/ 930 w 2851"/>
                <a:gd name="T31" fmla="*/ 1242 h 1421"/>
                <a:gd name="T32" fmla="*/ 990 w 2851"/>
                <a:gd name="T33" fmla="*/ 1107 h 1421"/>
                <a:gd name="T34" fmla="*/ 1050 w 2851"/>
                <a:gd name="T35" fmla="*/ 854 h 1421"/>
                <a:gd name="T36" fmla="*/ 1110 w 2851"/>
                <a:gd name="T37" fmla="*/ 666 h 1421"/>
                <a:gd name="T38" fmla="*/ 1170 w 2851"/>
                <a:gd name="T39" fmla="*/ 341 h 1421"/>
                <a:gd name="T40" fmla="*/ 1230 w 2851"/>
                <a:gd name="T41" fmla="*/ 706 h 1421"/>
                <a:gd name="T42" fmla="*/ 1290 w 2851"/>
                <a:gd name="T43" fmla="*/ 879 h 1421"/>
                <a:gd name="T44" fmla="*/ 1350 w 2851"/>
                <a:gd name="T45" fmla="*/ 993 h 1421"/>
                <a:gd name="T46" fmla="*/ 1410 w 2851"/>
                <a:gd name="T47" fmla="*/ 1242 h 1421"/>
                <a:gd name="T48" fmla="*/ 1470 w 2851"/>
                <a:gd name="T49" fmla="*/ 1251 h 1421"/>
                <a:gd name="T50" fmla="*/ 1530 w 2851"/>
                <a:gd name="T51" fmla="*/ 1277 h 1421"/>
                <a:gd name="T52" fmla="*/ 1590 w 2851"/>
                <a:gd name="T53" fmla="*/ 1026 h 1421"/>
                <a:gd name="T54" fmla="*/ 1651 w 2851"/>
                <a:gd name="T55" fmla="*/ 558 h 1421"/>
                <a:gd name="T56" fmla="*/ 1711 w 2851"/>
                <a:gd name="T57" fmla="*/ 136 h 1421"/>
                <a:gd name="T58" fmla="*/ 1771 w 2851"/>
                <a:gd name="T59" fmla="*/ 138 h 1421"/>
                <a:gd name="T60" fmla="*/ 1831 w 2851"/>
                <a:gd name="T61" fmla="*/ 61 h 1421"/>
                <a:gd name="T62" fmla="*/ 1891 w 2851"/>
                <a:gd name="T63" fmla="*/ 0 h 1421"/>
                <a:gd name="T64" fmla="*/ 1951 w 2851"/>
                <a:gd name="T65" fmla="*/ 95 h 1421"/>
                <a:gd name="T66" fmla="*/ 2011 w 2851"/>
                <a:gd name="T67" fmla="*/ 517 h 1421"/>
                <a:gd name="T68" fmla="*/ 2071 w 2851"/>
                <a:gd name="T69" fmla="*/ 1313 h 1421"/>
                <a:gd name="T70" fmla="*/ 2131 w 2851"/>
                <a:gd name="T71" fmla="*/ 1372 h 1421"/>
                <a:gd name="T72" fmla="*/ 2191 w 2851"/>
                <a:gd name="T73" fmla="*/ 1397 h 1421"/>
                <a:gd name="T74" fmla="*/ 2251 w 2851"/>
                <a:gd name="T75" fmla="*/ 1418 h 1421"/>
                <a:gd name="T76" fmla="*/ 2311 w 2851"/>
                <a:gd name="T77" fmla="*/ 1413 h 1421"/>
                <a:gd name="T78" fmla="*/ 2371 w 2851"/>
                <a:gd name="T79" fmla="*/ 1417 h 1421"/>
                <a:gd name="T80" fmla="*/ 2431 w 2851"/>
                <a:gd name="T81" fmla="*/ 1419 h 1421"/>
                <a:gd name="T82" fmla="*/ 2491 w 2851"/>
                <a:gd name="T83" fmla="*/ 1421 h 1421"/>
                <a:gd name="T84" fmla="*/ 2551 w 2851"/>
                <a:gd name="T85" fmla="*/ 1413 h 1421"/>
                <a:gd name="T86" fmla="*/ 2611 w 2851"/>
                <a:gd name="T87" fmla="*/ 1372 h 1421"/>
                <a:gd name="T88" fmla="*/ 2671 w 2851"/>
                <a:gd name="T89" fmla="*/ 1350 h 1421"/>
                <a:gd name="T90" fmla="*/ 2731 w 2851"/>
                <a:gd name="T91" fmla="*/ 1333 h 1421"/>
                <a:gd name="T92" fmla="*/ 2791 w 2851"/>
                <a:gd name="T93" fmla="*/ 1375 h 1421"/>
                <a:gd name="T94" fmla="*/ 2851 w 2851"/>
                <a:gd name="T95" fmla="*/ 1406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1" h="1421">
                  <a:moveTo>
                    <a:pt x="0" y="1355"/>
                  </a:moveTo>
                  <a:lnTo>
                    <a:pt x="30" y="1368"/>
                  </a:lnTo>
                  <a:lnTo>
                    <a:pt x="60" y="1374"/>
                  </a:lnTo>
                  <a:lnTo>
                    <a:pt x="90" y="1377"/>
                  </a:lnTo>
                  <a:lnTo>
                    <a:pt x="120" y="1372"/>
                  </a:lnTo>
                  <a:lnTo>
                    <a:pt x="150" y="1338"/>
                  </a:lnTo>
                  <a:lnTo>
                    <a:pt x="180" y="1280"/>
                  </a:lnTo>
                  <a:lnTo>
                    <a:pt x="210" y="1204"/>
                  </a:lnTo>
                  <a:lnTo>
                    <a:pt x="240" y="1185"/>
                  </a:lnTo>
                  <a:lnTo>
                    <a:pt x="270" y="1184"/>
                  </a:lnTo>
                  <a:lnTo>
                    <a:pt x="300" y="1136"/>
                  </a:lnTo>
                  <a:lnTo>
                    <a:pt x="330" y="1127"/>
                  </a:lnTo>
                  <a:lnTo>
                    <a:pt x="360" y="1108"/>
                  </a:lnTo>
                  <a:lnTo>
                    <a:pt x="390" y="1066"/>
                  </a:lnTo>
                  <a:lnTo>
                    <a:pt x="420" y="1012"/>
                  </a:lnTo>
                  <a:lnTo>
                    <a:pt x="450" y="1022"/>
                  </a:lnTo>
                  <a:lnTo>
                    <a:pt x="480" y="964"/>
                  </a:lnTo>
                  <a:lnTo>
                    <a:pt x="510" y="967"/>
                  </a:lnTo>
                  <a:lnTo>
                    <a:pt x="540" y="1035"/>
                  </a:lnTo>
                  <a:lnTo>
                    <a:pt x="570" y="1117"/>
                  </a:lnTo>
                  <a:lnTo>
                    <a:pt x="600" y="1150"/>
                  </a:lnTo>
                  <a:lnTo>
                    <a:pt x="630" y="1185"/>
                  </a:lnTo>
                  <a:lnTo>
                    <a:pt x="660" y="1191"/>
                  </a:lnTo>
                  <a:lnTo>
                    <a:pt x="690" y="1249"/>
                  </a:lnTo>
                  <a:lnTo>
                    <a:pt x="720" y="1310"/>
                  </a:lnTo>
                  <a:lnTo>
                    <a:pt x="750" y="1347"/>
                  </a:lnTo>
                  <a:lnTo>
                    <a:pt x="780" y="1375"/>
                  </a:lnTo>
                  <a:lnTo>
                    <a:pt x="810" y="1378"/>
                  </a:lnTo>
                  <a:lnTo>
                    <a:pt x="840" y="1384"/>
                  </a:lnTo>
                  <a:lnTo>
                    <a:pt x="870" y="1356"/>
                  </a:lnTo>
                  <a:lnTo>
                    <a:pt x="900" y="1312"/>
                  </a:lnTo>
                  <a:lnTo>
                    <a:pt x="930" y="1242"/>
                  </a:lnTo>
                  <a:lnTo>
                    <a:pt x="960" y="1187"/>
                  </a:lnTo>
                  <a:lnTo>
                    <a:pt x="990" y="1107"/>
                  </a:lnTo>
                  <a:lnTo>
                    <a:pt x="1020" y="1013"/>
                  </a:lnTo>
                  <a:lnTo>
                    <a:pt x="1050" y="854"/>
                  </a:lnTo>
                  <a:lnTo>
                    <a:pt x="1080" y="833"/>
                  </a:lnTo>
                  <a:lnTo>
                    <a:pt x="1110" y="666"/>
                  </a:lnTo>
                  <a:lnTo>
                    <a:pt x="1140" y="602"/>
                  </a:lnTo>
                  <a:lnTo>
                    <a:pt x="1170" y="341"/>
                  </a:lnTo>
                  <a:lnTo>
                    <a:pt x="1200" y="362"/>
                  </a:lnTo>
                  <a:lnTo>
                    <a:pt x="1230" y="706"/>
                  </a:lnTo>
                  <a:lnTo>
                    <a:pt x="1260" y="810"/>
                  </a:lnTo>
                  <a:lnTo>
                    <a:pt x="1290" y="879"/>
                  </a:lnTo>
                  <a:lnTo>
                    <a:pt x="1320" y="975"/>
                  </a:lnTo>
                  <a:lnTo>
                    <a:pt x="1350" y="993"/>
                  </a:lnTo>
                  <a:lnTo>
                    <a:pt x="1380" y="1158"/>
                  </a:lnTo>
                  <a:lnTo>
                    <a:pt x="1410" y="1242"/>
                  </a:lnTo>
                  <a:lnTo>
                    <a:pt x="1440" y="1295"/>
                  </a:lnTo>
                  <a:lnTo>
                    <a:pt x="1470" y="1251"/>
                  </a:lnTo>
                  <a:lnTo>
                    <a:pt x="1500" y="1309"/>
                  </a:lnTo>
                  <a:lnTo>
                    <a:pt x="1530" y="1277"/>
                  </a:lnTo>
                  <a:lnTo>
                    <a:pt x="1560" y="1175"/>
                  </a:lnTo>
                  <a:lnTo>
                    <a:pt x="1590" y="1026"/>
                  </a:lnTo>
                  <a:lnTo>
                    <a:pt x="1621" y="815"/>
                  </a:lnTo>
                  <a:lnTo>
                    <a:pt x="1651" y="558"/>
                  </a:lnTo>
                  <a:lnTo>
                    <a:pt x="1681" y="322"/>
                  </a:lnTo>
                  <a:lnTo>
                    <a:pt x="1711" y="136"/>
                  </a:lnTo>
                  <a:lnTo>
                    <a:pt x="1741" y="125"/>
                  </a:lnTo>
                  <a:lnTo>
                    <a:pt x="1771" y="138"/>
                  </a:lnTo>
                  <a:lnTo>
                    <a:pt x="1801" y="115"/>
                  </a:lnTo>
                  <a:lnTo>
                    <a:pt x="1831" y="61"/>
                  </a:lnTo>
                  <a:lnTo>
                    <a:pt x="1861" y="43"/>
                  </a:lnTo>
                  <a:lnTo>
                    <a:pt x="1891" y="0"/>
                  </a:lnTo>
                  <a:lnTo>
                    <a:pt x="1921" y="139"/>
                  </a:lnTo>
                  <a:lnTo>
                    <a:pt x="1951" y="95"/>
                  </a:lnTo>
                  <a:lnTo>
                    <a:pt x="1981" y="148"/>
                  </a:lnTo>
                  <a:lnTo>
                    <a:pt x="2011" y="517"/>
                  </a:lnTo>
                  <a:lnTo>
                    <a:pt x="2041" y="1185"/>
                  </a:lnTo>
                  <a:lnTo>
                    <a:pt x="2071" y="1313"/>
                  </a:lnTo>
                  <a:lnTo>
                    <a:pt x="2101" y="1343"/>
                  </a:lnTo>
                  <a:lnTo>
                    <a:pt x="2131" y="1372"/>
                  </a:lnTo>
                  <a:lnTo>
                    <a:pt x="2161" y="1392"/>
                  </a:lnTo>
                  <a:lnTo>
                    <a:pt x="2191" y="1397"/>
                  </a:lnTo>
                  <a:lnTo>
                    <a:pt x="2221" y="1417"/>
                  </a:lnTo>
                  <a:lnTo>
                    <a:pt x="2251" y="1418"/>
                  </a:lnTo>
                  <a:lnTo>
                    <a:pt x="2281" y="1418"/>
                  </a:lnTo>
                  <a:lnTo>
                    <a:pt x="2311" y="1413"/>
                  </a:lnTo>
                  <a:lnTo>
                    <a:pt x="2341" y="1414"/>
                  </a:lnTo>
                  <a:lnTo>
                    <a:pt x="2371" y="1417"/>
                  </a:lnTo>
                  <a:lnTo>
                    <a:pt x="2401" y="1420"/>
                  </a:lnTo>
                  <a:lnTo>
                    <a:pt x="2431" y="1419"/>
                  </a:lnTo>
                  <a:lnTo>
                    <a:pt x="2461" y="1420"/>
                  </a:lnTo>
                  <a:lnTo>
                    <a:pt x="2491" y="1421"/>
                  </a:lnTo>
                  <a:lnTo>
                    <a:pt x="2521" y="1419"/>
                  </a:lnTo>
                  <a:lnTo>
                    <a:pt x="2551" y="1413"/>
                  </a:lnTo>
                  <a:lnTo>
                    <a:pt x="2581" y="1395"/>
                  </a:lnTo>
                  <a:lnTo>
                    <a:pt x="2611" y="1372"/>
                  </a:lnTo>
                  <a:lnTo>
                    <a:pt x="2641" y="1375"/>
                  </a:lnTo>
                  <a:lnTo>
                    <a:pt x="2671" y="1350"/>
                  </a:lnTo>
                  <a:lnTo>
                    <a:pt x="2701" y="1336"/>
                  </a:lnTo>
                  <a:lnTo>
                    <a:pt x="2731" y="1333"/>
                  </a:lnTo>
                  <a:lnTo>
                    <a:pt x="2761" y="1341"/>
                  </a:lnTo>
                  <a:lnTo>
                    <a:pt x="2791" y="1375"/>
                  </a:lnTo>
                  <a:lnTo>
                    <a:pt x="2821" y="1401"/>
                  </a:lnTo>
                  <a:lnTo>
                    <a:pt x="2851" y="1406"/>
                  </a:lnTo>
                </a:path>
              </a:pathLst>
            </a:custGeom>
            <a:noFill/>
            <a:ln w="825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6" name="Freeform 388"/>
            <p:cNvSpPr>
              <a:spLocks/>
            </p:cNvSpPr>
            <p:nvPr/>
          </p:nvSpPr>
          <p:spPr bwMode="auto">
            <a:xfrm>
              <a:off x="857" y="5101"/>
              <a:ext cx="2378" cy="557"/>
            </a:xfrm>
            <a:custGeom>
              <a:avLst/>
              <a:gdLst>
                <a:gd name="T0" fmla="*/ 0 w 1441"/>
                <a:gd name="T1" fmla="*/ 320 h 337"/>
                <a:gd name="T2" fmla="*/ 30 w 1441"/>
                <a:gd name="T3" fmla="*/ 320 h 337"/>
                <a:gd name="T4" fmla="*/ 60 w 1441"/>
                <a:gd name="T5" fmla="*/ 337 h 337"/>
                <a:gd name="T6" fmla="*/ 90 w 1441"/>
                <a:gd name="T7" fmla="*/ 330 h 337"/>
                <a:gd name="T8" fmla="*/ 120 w 1441"/>
                <a:gd name="T9" fmla="*/ 333 h 337"/>
                <a:gd name="T10" fmla="*/ 150 w 1441"/>
                <a:gd name="T11" fmla="*/ 310 h 337"/>
                <a:gd name="T12" fmla="*/ 180 w 1441"/>
                <a:gd name="T13" fmla="*/ 250 h 337"/>
                <a:gd name="T14" fmla="*/ 210 w 1441"/>
                <a:gd name="T15" fmla="*/ 207 h 337"/>
                <a:gd name="T16" fmla="*/ 240 w 1441"/>
                <a:gd name="T17" fmla="*/ 110 h 337"/>
                <a:gd name="T18" fmla="*/ 270 w 1441"/>
                <a:gd name="T19" fmla="*/ 132 h 337"/>
                <a:gd name="T20" fmla="*/ 300 w 1441"/>
                <a:gd name="T21" fmla="*/ 101 h 337"/>
                <a:gd name="T22" fmla="*/ 330 w 1441"/>
                <a:gd name="T23" fmla="*/ 54 h 337"/>
                <a:gd name="T24" fmla="*/ 360 w 1441"/>
                <a:gd name="T25" fmla="*/ 63 h 337"/>
                <a:gd name="T26" fmla="*/ 390 w 1441"/>
                <a:gd name="T27" fmla="*/ 69 h 337"/>
                <a:gd name="T28" fmla="*/ 420 w 1441"/>
                <a:gd name="T29" fmla="*/ 75 h 337"/>
                <a:gd name="T30" fmla="*/ 450 w 1441"/>
                <a:gd name="T31" fmla="*/ 29 h 337"/>
                <a:gd name="T32" fmla="*/ 480 w 1441"/>
                <a:gd name="T33" fmla="*/ 12 h 337"/>
                <a:gd name="T34" fmla="*/ 510 w 1441"/>
                <a:gd name="T35" fmla="*/ 2 h 337"/>
                <a:gd name="T36" fmla="*/ 540 w 1441"/>
                <a:gd name="T37" fmla="*/ 53 h 337"/>
                <a:gd name="T38" fmla="*/ 570 w 1441"/>
                <a:gd name="T39" fmla="*/ 94 h 337"/>
                <a:gd name="T40" fmla="*/ 600 w 1441"/>
                <a:gd name="T41" fmla="*/ 133 h 337"/>
                <a:gd name="T42" fmla="*/ 630 w 1441"/>
                <a:gd name="T43" fmla="*/ 157 h 337"/>
                <a:gd name="T44" fmla="*/ 660 w 1441"/>
                <a:gd name="T45" fmla="*/ 219 h 337"/>
                <a:gd name="T46" fmla="*/ 690 w 1441"/>
                <a:gd name="T47" fmla="*/ 248 h 337"/>
                <a:gd name="T48" fmla="*/ 720 w 1441"/>
                <a:gd name="T49" fmla="*/ 279 h 337"/>
                <a:gd name="T50" fmla="*/ 750 w 1441"/>
                <a:gd name="T51" fmla="*/ 311 h 337"/>
                <a:gd name="T52" fmla="*/ 780 w 1441"/>
                <a:gd name="T53" fmla="*/ 312 h 337"/>
                <a:gd name="T54" fmla="*/ 810 w 1441"/>
                <a:gd name="T55" fmla="*/ 325 h 337"/>
                <a:gd name="T56" fmla="*/ 840 w 1441"/>
                <a:gd name="T57" fmla="*/ 327 h 337"/>
                <a:gd name="T58" fmla="*/ 870 w 1441"/>
                <a:gd name="T59" fmla="*/ 303 h 337"/>
                <a:gd name="T60" fmla="*/ 900 w 1441"/>
                <a:gd name="T61" fmla="*/ 268 h 337"/>
                <a:gd name="T62" fmla="*/ 930 w 1441"/>
                <a:gd name="T63" fmla="*/ 216 h 337"/>
                <a:gd name="T64" fmla="*/ 960 w 1441"/>
                <a:gd name="T65" fmla="*/ 131 h 337"/>
                <a:gd name="T66" fmla="*/ 990 w 1441"/>
                <a:gd name="T67" fmla="*/ 129 h 337"/>
                <a:gd name="T68" fmla="*/ 1020 w 1441"/>
                <a:gd name="T69" fmla="*/ 100 h 337"/>
                <a:gd name="T70" fmla="*/ 1050 w 1441"/>
                <a:gd name="T71" fmla="*/ 84 h 337"/>
                <a:gd name="T72" fmla="*/ 1080 w 1441"/>
                <a:gd name="T73" fmla="*/ 90 h 337"/>
                <a:gd name="T74" fmla="*/ 1110 w 1441"/>
                <a:gd name="T75" fmla="*/ 69 h 337"/>
                <a:gd name="T76" fmla="*/ 1140 w 1441"/>
                <a:gd name="T77" fmla="*/ 71 h 337"/>
                <a:gd name="T78" fmla="*/ 1170 w 1441"/>
                <a:gd name="T79" fmla="*/ 60 h 337"/>
                <a:gd name="T80" fmla="*/ 1200 w 1441"/>
                <a:gd name="T81" fmla="*/ 1 h 337"/>
                <a:gd name="T82" fmla="*/ 1230 w 1441"/>
                <a:gd name="T83" fmla="*/ 0 h 337"/>
                <a:gd name="T84" fmla="*/ 1261 w 1441"/>
                <a:gd name="T85" fmla="*/ 2 h 337"/>
                <a:gd name="T86" fmla="*/ 1291 w 1441"/>
                <a:gd name="T87" fmla="*/ 94 h 337"/>
                <a:gd name="T88" fmla="*/ 1321 w 1441"/>
                <a:gd name="T89" fmla="*/ 148 h 337"/>
                <a:gd name="T90" fmla="*/ 1351 w 1441"/>
                <a:gd name="T91" fmla="*/ 196 h 337"/>
                <a:gd name="T92" fmla="*/ 1381 w 1441"/>
                <a:gd name="T93" fmla="*/ 213 h 337"/>
                <a:gd name="T94" fmla="*/ 1411 w 1441"/>
                <a:gd name="T95" fmla="*/ 247 h 337"/>
                <a:gd name="T96" fmla="*/ 1441 w 1441"/>
                <a:gd name="T97" fmla="*/ 28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1" h="337">
                  <a:moveTo>
                    <a:pt x="0" y="320"/>
                  </a:moveTo>
                  <a:lnTo>
                    <a:pt x="30" y="320"/>
                  </a:lnTo>
                  <a:lnTo>
                    <a:pt x="60" y="337"/>
                  </a:lnTo>
                  <a:lnTo>
                    <a:pt x="90" y="330"/>
                  </a:lnTo>
                  <a:lnTo>
                    <a:pt x="120" y="333"/>
                  </a:lnTo>
                  <a:lnTo>
                    <a:pt x="150" y="310"/>
                  </a:lnTo>
                  <a:lnTo>
                    <a:pt x="180" y="250"/>
                  </a:lnTo>
                  <a:lnTo>
                    <a:pt x="210" y="207"/>
                  </a:lnTo>
                  <a:lnTo>
                    <a:pt x="240" y="110"/>
                  </a:lnTo>
                  <a:lnTo>
                    <a:pt x="270" y="132"/>
                  </a:lnTo>
                  <a:lnTo>
                    <a:pt x="300" y="101"/>
                  </a:lnTo>
                  <a:lnTo>
                    <a:pt x="330" y="54"/>
                  </a:lnTo>
                  <a:lnTo>
                    <a:pt x="360" y="63"/>
                  </a:lnTo>
                  <a:lnTo>
                    <a:pt x="390" y="69"/>
                  </a:lnTo>
                  <a:lnTo>
                    <a:pt x="420" y="75"/>
                  </a:lnTo>
                  <a:lnTo>
                    <a:pt x="450" y="29"/>
                  </a:lnTo>
                  <a:lnTo>
                    <a:pt x="480" y="12"/>
                  </a:lnTo>
                  <a:lnTo>
                    <a:pt x="510" y="2"/>
                  </a:lnTo>
                  <a:lnTo>
                    <a:pt x="540" y="53"/>
                  </a:lnTo>
                  <a:lnTo>
                    <a:pt x="570" y="94"/>
                  </a:lnTo>
                  <a:lnTo>
                    <a:pt x="600" y="133"/>
                  </a:lnTo>
                  <a:lnTo>
                    <a:pt x="630" y="157"/>
                  </a:lnTo>
                  <a:lnTo>
                    <a:pt x="660" y="219"/>
                  </a:lnTo>
                  <a:lnTo>
                    <a:pt x="690" y="248"/>
                  </a:lnTo>
                  <a:lnTo>
                    <a:pt x="720" y="279"/>
                  </a:lnTo>
                  <a:lnTo>
                    <a:pt x="750" y="311"/>
                  </a:lnTo>
                  <a:lnTo>
                    <a:pt x="780" y="312"/>
                  </a:lnTo>
                  <a:lnTo>
                    <a:pt x="810" y="325"/>
                  </a:lnTo>
                  <a:lnTo>
                    <a:pt x="840" y="327"/>
                  </a:lnTo>
                  <a:lnTo>
                    <a:pt x="870" y="303"/>
                  </a:lnTo>
                  <a:lnTo>
                    <a:pt x="900" y="268"/>
                  </a:lnTo>
                  <a:lnTo>
                    <a:pt x="930" y="216"/>
                  </a:lnTo>
                  <a:lnTo>
                    <a:pt x="960" y="131"/>
                  </a:lnTo>
                  <a:lnTo>
                    <a:pt x="990" y="129"/>
                  </a:lnTo>
                  <a:lnTo>
                    <a:pt x="1020" y="100"/>
                  </a:lnTo>
                  <a:lnTo>
                    <a:pt x="1050" y="84"/>
                  </a:lnTo>
                  <a:lnTo>
                    <a:pt x="1080" y="90"/>
                  </a:lnTo>
                  <a:lnTo>
                    <a:pt x="1110" y="69"/>
                  </a:lnTo>
                  <a:lnTo>
                    <a:pt x="1140" y="71"/>
                  </a:lnTo>
                  <a:lnTo>
                    <a:pt x="1170" y="60"/>
                  </a:lnTo>
                  <a:lnTo>
                    <a:pt x="1200" y="1"/>
                  </a:lnTo>
                  <a:lnTo>
                    <a:pt x="1230" y="0"/>
                  </a:lnTo>
                  <a:lnTo>
                    <a:pt x="1261" y="2"/>
                  </a:lnTo>
                  <a:lnTo>
                    <a:pt x="1291" y="94"/>
                  </a:lnTo>
                  <a:lnTo>
                    <a:pt x="1321" y="148"/>
                  </a:lnTo>
                  <a:lnTo>
                    <a:pt x="1351" y="196"/>
                  </a:lnTo>
                  <a:lnTo>
                    <a:pt x="1381" y="213"/>
                  </a:lnTo>
                  <a:lnTo>
                    <a:pt x="1411" y="247"/>
                  </a:lnTo>
                  <a:lnTo>
                    <a:pt x="1441" y="289"/>
                  </a:lnTo>
                </a:path>
              </a:pathLst>
            </a:custGeom>
            <a:noFill/>
            <a:ln w="825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5" name="Freeform 387"/>
            <p:cNvSpPr>
              <a:spLocks/>
            </p:cNvSpPr>
            <p:nvPr/>
          </p:nvSpPr>
          <p:spPr bwMode="auto">
            <a:xfrm>
              <a:off x="857" y="3444"/>
              <a:ext cx="2378" cy="2208"/>
            </a:xfrm>
            <a:custGeom>
              <a:avLst/>
              <a:gdLst>
                <a:gd name="T0" fmla="*/ 0 w 1441"/>
                <a:gd name="T1" fmla="*/ 1222 h 1334"/>
                <a:gd name="T2" fmla="*/ 30 w 1441"/>
                <a:gd name="T3" fmla="*/ 1222 h 1334"/>
                <a:gd name="T4" fmla="*/ 60 w 1441"/>
                <a:gd name="T5" fmla="*/ 1216 h 1334"/>
                <a:gd name="T6" fmla="*/ 90 w 1441"/>
                <a:gd name="T7" fmla="*/ 1280 h 1334"/>
                <a:gd name="T8" fmla="*/ 120 w 1441"/>
                <a:gd name="T9" fmla="*/ 1279 h 1334"/>
                <a:gd name="T10" fmla="*/ 150 w 1441"/>
                <a:gd name="T11" fmla="*/ 1252 h 1334"/>
                <a:gd name="T12" fmla="*/ 180 w 1441"/>
                <a:gd name="T13" fmla="*/ 1165 h 1334"/>
                <a:gd name="T14" fmla="*/ 210 w 1441"/>
                <a:gd name="T15" fmla="*/ 1021 h 1334"/>
                <a:gd name="T16" fmla="*/ 240 w 1441"/>
                <a:gd name="T17" fmla="*/ 855 h 1334"/>
                <a:gd name="T18" fmla="*/ 270 w 1441"/>
                <a:gd name="T19" fmla="*/ 767 h 1334"/>
                <a:gd name="T20" fmla="*/ 300 w 1441"/>
                <a:gd name="T21" fmla="*/ 574 h 1334"/>
                <a:gd name="T22" fmla="*/ 330 w 1441"/>
                <a:gd name="T23" fmla="*/ 391 h 1334"/>
                <a:gd name="T24" fmla="*/ 360 w 1441"/>
                <a:gd name="T25" fmla="*/ 291 h 1334"/>
                <a:gd name="T26" fmla="*/ 390 w 1441"/>
                <a:gd name="T27" fmla="*/ 288 h 1334"/>
                <a:gd name="T28" fmla="*/ 420 w 1441"/>
                <a:gd name="T29" fmla="*/ 96 h 1334"/>
                <a:gd name="T30" fmla="*/ 450 w 1441"/>
                <a:gd name="T31" fmla="*/ 39 h 1334"/>
                <a:gd name="T32" fmla="*/ 480 w 1441"/>
                <a:gd name="T33" fmla="*/ 164 h 1334"/>
                <a:gd name="T34" fmla="*/ 510 w 1441"/>
                <a:gd name="T35" fmla="*/ 62 h 1334"/>
                <a:gd name="T36" fmla="*/ 540 w 1441"/>
                <a:gd name="T37" fmla="*/ 0 h 1334"/>
                <a:gd name="T38" fmla="*/ 570 w 1441"/>
                <a:gd name="T39" fmla="*/ 103 h 1334"/>
                <a:gd name="T40" fmla="*/ 600 w 1441"/>
                <a:gd name="T41" fmla="*/ 280 h 1334"/>
                <a:gd name="T42" fmla="*/ 630 w 1441"/>
                <a:gd name="T43" fmla="*/ 241 h 1334"/>
                <a:gd name="T44" fmla="*/ 660 w 1441"/>
                <a:gd name="T45" fmla="*/ 232 h 1334"/>
                <a:gd name="T46" fmla="*/ 690 w 1441"/>
                <a:gd name="T47" fmla="*/ 341 h 1334"/>
                <a:gd name="T48" fmla="*/ 720 w 1441"/>
                <a:gd name="T49" fmla="*/ 319 h 1334"/>
                <a:gd name="T50" fmla="*/ 750 w 1441"/>
                <a:gd name="T51" fmla="*/ 366 h 1334"/>
                <a:gd name="T52" fmla="*/ 780 w 1441"/>
                <a:gd name="T53" fmla="*/ 463 h 1334"/>
                <a:gd name="T54" fmla="*/ 810 w 1441"/>
                <a:gd name="T55" fmla="*/ 329 h 1334"/>
                <a:gd name="T56" fmla="*/ 840 w 1441"/>
                <a:gd name="T57" fmla="*/ 714 h 1334"/>
                <a:gd name="T58" fmla="*/ 870 w 1441"/>
                <a:gd name="T59" fmla="*/ 510 h 1334"/>
                <a:gd name="T60" fmla="*/ 900 w 1441"/>
                <a:gd name="T61" fmla="*/ 437 h 1334"/>
                <a:gd name="T62" fmla="*/ 930 w 1441"/>
                <a:gd name="T63" fmla="*/ 305 h 1334"/>
                <a:gd name="T64" fmla="*/ 960 w 1441"/>
                <a:gd name="T65" fmla="*/ 247 h 1334"/>
                <a:gd name="T66" fmla="*/ 990 w 1441"/>
                <a:gd name="T67" fmla="*/ 298 h 1334"/>
                <a:gd name="T68" fmla="*/ 1020 w 1441"/>
                <a:gd name="T69" fmla="*/ 347 h 1334"/>
                <a:gd name="T70" fmla="*/ 1050 w 1441"/>
                <a:gd name="T71" fmla="*/ 650 h 1334"/>
                <a:gd name="T72" fmla="*/ 1080 w 1441"/>
                <a:gd name="T73" fmla="*/ 749 h 1334"/>
                <a:gd name="T74" fmla="*/ 1110 w 1441"/>
                <a:gd name="T75" fmla="*/ 961 h 1334"/>
                <a:gd name="T76" fmla="*/ 1140 w 1441"/>
                <a:gd name="T77" fmla="*/ 1073 h 1334"/>
                <a:gd name="T78" fmla="*/ 1170 w 1441"/>
                <a:gd name="T79" fmla="*/ 1133 h 1334"/>
                <a:gd name="T80" fmla="*/ 1200 w 1441"/>
                <a:gd name="T81" fmla="*/ 1170 h 1334"/>
                <a:gd name="T82" fmla="*/ 1230 w 1441"/>
                <a:gd name="T83" fmla="*/ 1220 h 1334"/>
                <a:gd name="T84" fmla="*/ 1261 w 1441"/>
                <a:gd name="T85" fmla="*/ 1247 h 1334"/>
                <a:gd name="T86" fmla="*/ 1291 w 1441"/>
                <a:gd name="T87" fmla="*/ 1273 h 1334"/>
                <a:gd name="T88" fmla="*/ 1321 w 1441"/>
                <a:gd name="T89" fmla="*/ 1283 h 1334"/>
                <a:gd name="T90" fmla="*/ 1351 w 1441"/>
                <a:gd name="T91" fmla="*/ 1300 h 1334"/>
                <a:gd name="T92" fmla="*/ 1381 w 1441"/>
                <a:gd name="T93" fmla="*/ 1311 h 1334"/>
                <a:gd name="T94" fmla="*/ 1411 w 1441"/>
                <a:gd name="T95" fmla="*/ 1333 h 1334"/>
                <a:gd name="T96" fmla="*/ 1441 w 1441"/>
                <a:gd name="T97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1" h="1334">
                  <a:moveTo>
                    <a:pt x="0" y="1222"/>
                  </a:moveTo>
                  <a:lnTo>
                    <a:pt x="30" y="1222"/>
                  </a:lnTo>
                  <a:lnTo>
                    <a:pt x="60" y="1216"/>
                  </a:lnTo>
                  <a:lnTo>
                    <a:pt x="90" y="1280"/>
                  </a:lnTo>
                  <a:lnTo>
                    <a:pt x="120" y="1279"/>
                  </a:lnTo>
                  <a:lnTo>
                    <a:pt x="150" y="1252"/>
                  </a:lnTo>
                  <a:lnTo>
                    <a:pt x="180" y="1165"/>
                  </a:lnTo>
                  <a:lnTo>
                    <a:pt x="210" y="1021"/>
                  </a:lnTo>
                  <a:lnTo>
                    <a:pt x="240" y="855"/>
                  </a:lnTo>
                  <a:lnTo>
                    <a:pt x="270" y="767"/>
                  </a:lnTo>
                  <a:lnTo>
                    <a:pt x="300" y="574"/>
                  </a:lnTo>
                  <a:lnTo>
                    <a:pt x="330" y="391"/>
                  </a:lnTo>
                  <a:lnTo>
                    <a:pt x="360" y="291"/>
                  </a:lnTo>
                  <a:lnTo>
                    <a:pt x="390" y="288"/>
                  </a:lnTo>
                  <a:lnTo>
                    <a:pt x="420" y="96"/>
                  </a:lnTo>
                  <a:lnTo>
                    <a:pt x="450" y="39"/>
                  </a:lnTo>
                  <a:lnTo>
                    <a:pt x="480" y="164"/>
                  </a:lnTo>
                  <a:lnTo>
                    <a:pt x="510" y="62"/>
                  </a:lnTo>
                  <a:lnTo>
                    <a:pt x="540" y="0"/>
                  </a:lnTo>
                  <a:lnTo>
                    <a:pt x="570" y="103"/>
                  </a:lnTo>
                  <a:lnTo>
                    <a:pt x="600" y="280"/>
                  </a:lnTo>
                  <a:lnTo>
                    <a:pt x="630" y="241"/>
                  </a:lnTo>
                  <a:lnTo>
                    <a:pt x="660" y="232"/>
                  </a:lnTo>
                  <a:lnTo>
                    <a:pt x="690" y="341"/>
                  </a:lnTo>
                  <a:lnTo>
                    <a:pt x="720" y="319"/>
                  </a:lnTo>
                  <a:lnTo>
                    <a:pt x="750" y="366"/>
                  </a:lnTo>
                  <a:lnTo>
                    <a:pt x="780" y="463"/>
                  </a:lnTo>
                  <a:lnTo>
                    <a:pt x="810" y="329"/>
                  </a:lnTo>
                  <a:lnTo>
                    <a:pt x="840" y="714"/>
                  </a:lnTo>
                  <a:lnTo>
                    <a:pt x="870" y="510"/>
                  </a:lnTo>
                  <a:lnTo>
                    <a:pt x="900" y="437"/>
                  </a:lnTo>
                  <a:lnTo>
                    <a:pt x="930" y="305"/>
                  </a:lnTo>
                  <a:lnTo>
                    <a:pt x="960" y="247"/>
                  </a:lnTo>
                  <a:lnTo>
                    <a:pt x="990" y="298"/>
                  </a:lnTo>
                  <a:lnTo>
                    <a:pt x="1020" y="347"/>
                  </a:lnTo>
                  <a:lnTo>
                    <a:pt x="1050" y="650"/>
                  </a:lnTo>
                  <a:lnTo>
                    <a:pt x="1080" y="749"/>
                  </a:lnTo>
                  <a:lnTo>
                    <a:pt x="1110" y="961"/>
                  </a:lnTo>
                  <a:lnTo>
                    <a:pt x="1140" y="1073"/>
                  </a:lnTo>
                  <a:lnTo>
                    <a:pt x="1170" y="1133"/>
                  </a:lnTo>
                  <a:lnTo>
                    <a:pt x="1200" y="1170"/>
                  </a:lnTo>
                  <a:lnTo>
                    <a:pt x="1230" y="1220"/>
                  </a:lnTo>
                  <a:lnTo>
                    <a:pt x="1261" y="1247"/>
                  </a:lnTo>
                  <a:lnTo>
                    <a:pt x="1291" y="1273"/>
                  </a:lnTo>
                  <a:lnTo>
                    <a:pt x="1321" y="1283"/>
                  </a:lnTo>
                  <a:lnTo>
                    <a:pt x="1351" y="1300"/>
                  </a:lnTo>
                  <a:lnTo>
                    <a:pt x="1381" y="1311"/>
                  </a:lnTo>
                  <a:lnTo>
                    <a:pt x="1411" y="1333"/>
                  </a:lnTo>
                  <a:lnTo>
                    <a:pt x="1441" y="1334"/>
                  </a:lnTo>
                </a:path>
              </a:pathLst>
            </a:custGeom>
            <a:noFill/>
            <a:ln w="8255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4" name="Freeform 386"/>
            <p:cNvSpPr>
              <a:spLocks/>
            </p:cNvSpPr>
            <p:nvPr/>
          </p:nvSpPr>
          <p:spPr bwMode="auto">
            <a:xfrm>
              <a:off x="6453" y="1933"/>
              <a:ext cx="1289" cy="3017"/>
            </a:xfrm>
            <a:custGeom>
              <a:avLst/>
              <a:gdLst>
                <a:gd name="T0" fmla="*/ 0 w 781"/>
                <a:gd name="T1" fmla="*/ 1205 h 1823"/>
                <a:gd name="T2" fmla="*/ 30 w 781"/>
                <a:gd name="T3" fmla="*/ 1300 h 1823"/>
                <a:gd name="T4" fmla="*/ 60 w 781"/>
                <a:gd name="T5" fmla="*/ 1104 h 1823"/>
                <a:gd name="T6" fmla="*/ 90 w 781"/>
                <a:gd name="T7" fmla="*/ 1091 h 1823"/>
                <a:gd name="T8" fmla="*/ 120 w 781"/>
                <a:gd name="T9" fmla="*/ 1047 h 1823"/>
                <a:gd name="T10" fmla="*/ 150 w 781"/>
                <a:gd name="T11" fmla="*/ 1205 h 1823"/>
                <a:gd name="T12" fmla="*/ 180 w 781"/>
                <a:gd name="T13" fmla="*/ 1561 h 1823"/>
                <a:gd name="T14" fmla="*/ 210 w 781"/>
                <a:gd name="T15" fmla="*/ 1774 h 1823"/>
                <a:gd name="T16" fmla="*/ 240 w 781"/>
                <a:gd name="T17" fmla="*/ 1823 h 1823"/>
                <a:gd name="T18" fmla="*/ 270 w 781"/>
                <a:gd name="T19" fmla="*/ 1684 h 1823"/>
                <a:gd name="T20" fmla="*/ 300 w 781"/>
                <a:gd name="T21" fmla="*/ 1787 h 1823"/>
                <a:gd name="T22" fmla="*/ 330 w 781"/>
                <a:gd name="T23" fmla="*/ 1753 h 1823"/>
                <a:gd name="T24" fmla="*/ 360 w 781"/>
                <a:gd name="T25" fmla="*/ 1464 h 1823"/>
                <a:gd name="T26" fmla="*/ 390 w 781"/>
                <a:gd name="T27" fmla="*/ 1332 h 1823"/>
                <a:gd name="T28" fmla="*/ 421 w 781"/>
                <a:gd name="T29" fmla="*/ 935 h 1823"/>
                <a:gd name="T30" fmla="*/ 451 w 781"/>
                <a:gd name="T31" fmla="*/ 601 h 1823"/>
                <a:gd name="T32" fmla="*/ 481 w 781"/>
                <a:gd name="T33" fmla="*/ 245 h 1823"/>
                <a:gd name="T34" fmla="*/ 511 w 781"/>
                <a:gd name="T35" fmla="*/ 75 h 1823"/>
                <a:gd name="T36" fmla="*/ 541 w 781"/>
                <a:gd name="T37" fmla="*/ 14 h 1823"/>
                <a:gd name="T38" fmla="*/ 571 w 781"/>
                <a:gd name="T39" fmla="*/ 20 h 1823"/>
                <a:gd name="T40" fmla="*/ 601 w 781"/>
                <a:gd name="T41" fmla="*/ 0 h 1823"/>
                <a:gd name="T42" fmla="*/ 631 w 781"/>
                <a:gd name="T43" fmla="*/ 76 h 1823"/>
                <a:gd name="T44" fmla="*/ 661 w 781"/>
                <a:gd name="T45" fmla="*/ 17 h 1823"/>
                <a:gd name="T46" fmla="*/ 691 w 781"/>
                <a:gd name="T47" fmla="*/ 79 h 1823"/>
                <a:gd name="T48" fmla="*/ 721 w 781"/>
                <a:gd name="T49" fmla="*/ 126 h 1823"/>
                <a:gd name="T50" fmla="*/ 751 w 781"/>
                <a:gd name="T51" fmla="*/ 449 h 1823"/>
                <a:gd name="T52" fmla="*/ 781 w 781"/>
                <a:gd name="T53" fmla="*/ 994 h 1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1" h="1823">
                  <a:moveTo>
                    <a:pt x="0" y="1205"/>
                  </a:moveTo>
                  <a:lnTo>
                    <a:pt x="30" y="1300"/>
                  </a:lnTo>
                  <a:lnTo>
                    <a:pt x="60" y="1104"/>
                  </a:lnTo>
                  <a:lnTo>
                    <a:pt x="90" y="1091"/>
                  </a:lnTo>
                  <a:lnTo>
                    <a:pt x="120" y="1047"/>
                  </a:lnTo>
                  <a:lnTo>
                    <a:pt x="150" y="1205"/>
                  </a:lnTo>
                  <a:lnTo>
                    <a:pt x="180" y="1561"/>
                  </a:lnTo>
                  <a:lnTo>
                    <a:pt x="210" y="1774"/>
                  </a:lnTo>
                  <a:lnTo>
                    <a:pt x="240" y="1823"/>
                  </a:lnTo>
                  <a:lnTo>
                    <a:pt x="270" y="1684"/>
                  </a:lnTo>
                  <a:lnTo>
                    <a:pt x="300" y="1787"/>
                  </a:lnTo>
                  <a:lnTo>
                    <a:pt x="330" y="1753"/>
                  </a:lnTo>
                  <a:lnTo>
                    <a:pt x="360" y="1464"/>
                  </a:lnTo>
                  <a:lnTo>
                    <a:pt x="390" y="1332"/>
                  </a:lnTo>
                  <a:lnTo>
                    <a:pt x="421" y="935"/>
                  </a:lnTo>
                  <a:lnTo>
                    <a:pt x="451" y="601"/>
                  </a:lnTo>
                  <a:lnTo>
                    <a:pt x="481" y="245"/>
                  </a:lnTo>
                  <a:lnTo>
                    <a:pt x="511" y="75"/>
                  </a:lnTo>
                  <a:lnTo>
                    <a:pt x="541" y="14"/>
                  </a:lnTo>
                  <a:lnTo>
                    <a:pt x="571" y="20"/>
                  </a:lnTo>
                  <a:lnTo>
                    <a:pt x="601" y="0"/>
                  </a:lnTo>
                  <a:lnTo>
                    <a:pt x="631" y="76"/>
                  </a:lnTo>
                  <a:lnTo>
                    <a:pt x="661" y="17"/>
                  </a:lnTo>
                  <a:lnTo>
                    <a:pt x="691" y="79"/>
                  </a:lnTo>
                  <a:lnTo>
                    <a:pt x="721" y="126"/>
                  </a:lnTo>
                  <a:lnTo>
                    <a:pt x="751" y="449"/>
                  </a:lnTo>
                  <a:lnTo>
                    <a:pt x="781" y="994"/>
                  </a:lnTo>
                </a:path>
              </a:pathLst>
            </a:custGeom>
            <a:noFill/>
            <a:ln w="254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9073" name="Freeform 385"/>
            <p:cNvSpPr>
              <a:spLocks/>
            </p:cNvSpPr>
            <p:nvPr/>
          </p:nvSpPr>
          <p:spPr bwMode="auto">
            <a:xfrm>
              <a:off x="4438" y="5503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72" name="Freeform 384"/>
            <p:cNvSpPr>
              <a:spLocks/>
            </p:cNvSpPr>
            <p:nvPr/>
          </p:nvSpPr>
          <p:spPr bwMode="auto">
            <a:xfrm>
              <a:off x="4488" y="5490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71" name="Freeform 383"/>
            <p:cNvSpPr>
              <a:spLocks/>
            </p:cNvSpPr>
            <p:nvPr/>
          </p:nvSpPr>
          <p:spPr bwMode="auto">
            <a:xfrm>
              <a:off x="4537" y="5480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70" name="Freeform 382"/>
            <p:cNvSpPr>
              <a:spLocks/>
            </p:cNvSpPr>
            <p:nvPr/>
          </p:nvSpPr>
          <p:spPr bwMode="auto">
            <a:xfrm>
              <a:off x="4587" y="5475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9" name="Freeform 381"/>
            <p:cNvSpPr>
              <a:spLocks/>
            </p:cNvSpPr>
            <p:nvPr/>
          </p:nvSpPr>
          <p:spPr bwMode="auto">
            <a:xfrm>
              <a:off x="4636" y="5455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8" name="Freeform 380"/>
            <p:cNvSpPr>
              <a:spLocks/>
            </p:cNvSpPr>
            <p:nvPr/>
          </p:nvSpPr>
          <p:spPr bwMode="auto">
            <a:xfrm>
              <a:off x="4686" y="5404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7" name="Freeform 379"/>
            <p:cNvSpPr>
              <a:spLocks/>
            </p:cNvSpPr>
            <p:nvPr/>
          </p:nvSpPr>
          <p:spPr bwMode="auto">
            <a:xfrm>
              <a:off x="4735" y="5327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6" name="Freeform 378"/>
            <p:cNvSpPr>
              <a:spLocks/>
            </p:cNvSpPr>
            <p:nvPr/>
          </p:nvSpPr>
          <p:spPr bwMode="auto">
            <a:xfrm>
              <a:off x="4785" y="5203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5" name="Freeform 377"/>
            <p:cNvSpPr>
              <a:spLocks/>
            </p:cNvSpPr>
            <p:nvPr/>
          </p:nvSpPr>
          <p:spPr bwMode="auto">
            <a:xfrm>
              <a:off x="4834" y="5183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4" name="Freeform 376"/>
            <p:cNvSpPr>
              <a:spLocks/>
            </p:cNvSpPr>
            <p:nvPr/>
          </p:nvSpPr>
          <p:spPr bwMode="auto">
            <a:xfrm>
              <a:off x="4884" y="5169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3" name="Freeform 375"/>
            <p:cNvSpPr>
              <a:spLocks/>
            </p:cNvSpPr>
            <p:nvPr/>
          </p:nvSpPr>
          <p:spPr bwMode="auto">
            <a:xfrm>
              <a:off x="4933" y="5071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5 h 69"/>
                <a:gd name="T4" fmla="*/ 35 w 70"/>
                <a:gd name="T5" fmla="*/ 69 h 69"/>
                <a:gd name="T6" fmla="*/ 0 w 70"/>
                <a:gd name="T7" fmla="*/ 35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2" name="Freeform 374"/>
            <p:cNvSpPr>
              <a:spLocks/>
            </p:cNvSpPr>
            <p:nvPr/>
          </p:nvSpPr>
          <p:spPr bwMode="auto">
            <a:xfrm>
              <a:off x="4983" y="5023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1" name="Freeform 373"/>
            <p:cNvSpPr>
              <a:spLocks/>
            </p:cNvSpPr>
            <p:nvPr/>
          </p:nvSpPr>
          <p:spPr bwMode="auto">
            <a:xfrm>
              <a:off x="5032" y="5041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60" name="Freeform 372"/>
            <p:cNvSpPr>
              <a:spLocks/>
            </p:cNvSpPr>
            <p:nvPr/>
          </p:nvSpPr>
          <p:spPr bwMode="auto">
            <a:xfrm>
              <a:off x="5082" y="4972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9" name="Freeform 371"/>
            <p:cNvSpPr>
              <a:spLocks/>
            </p:cNvSpPr>
            <p:nvPr/>
          </p:nvSpPr>
          <p:spPr bwMode="auto">
            <a:xfrm>
              <a:off x="5131" y="4889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5 h 69"/>
                <a:gd name="T4" fmla="*/ 35 w 70"/>
                <a:gd name="T5" fmla="*/ 69 h 69"/>
                <a:gd name="T6" fmla="*/ 0 w 70"/>
                <a:gd name="T7" fmla="*/ 35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8" name="Freeform 370"/>
            <p:cNvSpPr>
              <a:spLocks/>
            </p:cNvSpPr>
            <p:nvPr/>
          </p:nvSpPr>
          <p:spPr bwMode="auto">
            <a:xfrm>
              <a:off x="5181" y="4843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7" name="Freeform 369"/>
            <p:cNvSpPr>
              <a:spLocks/>
            </p:cNvSpPr>
            <p:nvPr/>
          </p:nvSpPr>
          <p:spPr bwMode="auto">
            <a:xfrm>
              <a:off x="5230" y="4854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6" name="Freeform 368"/>
            <p:cNvSpPr>
              <a:spLocks/>
            </p:cNvSpPr>
            <p:nvPr/>
          </p:nvSpPr>
          <p:spPr bwMode="auto">
            <a:xfrm>
              <a:off x="5280" y="4854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5" name="Freeform 367"/>
            <p:cNvSpPr>
              <a:spLocks/>
            </p:cNvSpPr>
            <p:nvPr/>
          </p:nvSpPr>
          <p:spPr bwMode="auto">
            <a:xfrm>
              <a:off x="5329" y="4872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4" name="Freeform 366"/>
            <p:cNvSpPr>
              <a:spLocks/>
            </p:cNvSpPr>
            <p:nvPr/>
          </p:nvSpPr>
          <p:spPr bwMode="auto">
            <a:xfrm>
              <a:off x="5379" y="5006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3" name="Freeform 365"/>
            <p:cNvSpPr>
              <a:spLocks/>
            </p:cNvSpPr>
            <p:nvPr/>
          </p:nvSpPr>
          <p:spPr bwMode="auto">
            <a:xfrm>
              <a:off x="5428" y="5165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2" name="Freeform 364"/>
            <p:cNvSpPr>
              <a:spLocks/>
            </p:cNvSpPr>
            <p:nvPr/>
          </p:nvSpPr>
          <p:spPr bwMode="auto">
            <a:xfrm>
              <a:off x="5478" y="5210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1" name="Freeform 363"/>
            <p:cNvSpPr>
              <a:spLocks/>
            </p:cNvSpPr>
            <p:nvPr/>
          </p:nvSpPr>
          <p:spPr bwMode="auto">
            <a:xfrm>
              <a:off x="5527" y="5250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4 h 69"/>
                <a:gd name="T4" fmla="*/ 35 w 70"/>
                <a:gd name="T5" fmla="*/ 69 h 69"/>
                <a:gd name="T6" fmla="*/ 0 w 70"/>
                <a:gd name="T7" fmla="*/ 34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50" name="Freeform 362"/>
            <p:cNvSpPr>
              <a:spLocks/>
            </p:cNvSpPr>
            <p:nvPr/>
          </p:nvSpPr>
          <p:spPr bwMode="auto">
            <a:xfrm>
              <a:off x="5577" y="5309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9" name="Freeform 361"/>
            <p:cNvSpPr>
              <a:spLocks/>
            </p:cNvSpPr>
            <p:nvPr/>
          </p:nvSpPr>
          <p:spPr bwMode="auto">
            <a:xfrm>
              <a:off x="5626" y="5367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8" name="Freeform 360"/>
            <p:cNvSpPr>
              <a:spLocks/>
            </p:cNvSpPr>
            <p:nvPr/>
          </p:nvSpPr>
          <p:spPr bwMode="auto">
            <a:xfrm>
              <a:off x="5676" y="5407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7" name="Freeform 359"/>
            <p:cNvSpPr>
              <a:spLocks/>
            </p:cNvSpPr>
            <p:nvPr/>
          </p:nvSpPr>
          <p:spPr bwMode="auto">
            <a:xfrm>
              <a:off x="5725" y="5463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6" name="Freeform 358"/>
            <p:cNvSpPr>
              <a:spLocks/>
            </p:cNvSpPr>
            <p:nvPr/>
          </p:nvSpPr>
          <p:spPr bwMode="auto">
            <a:xfrm>
              <a:off x="5775" y="5465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5" name="Freeform 357"/>
            <p:cNvSpPr>
              <a:spLocks/>
            </p:cNvSpPr>
            <p:nvPr/>
          </p:nvSpPr>
          <p:spPr bwMode="auto">
            <a:xfrm>
              <a:off x="5825" y="5468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4" name="Freeform 356"/>
            <p:cNvSpPr>
              <a:spLocks/>
            </p:cNvSpPr>
            <p:nvPr/>
          </p:nvSpPr>
          <p:spPr bwMode="auto">
            <a:xfrm>
              <a:off x="5874" y="5423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3" name="Freeform 355"/>
            <p:cNvSpPr>
              <a:spLocks/>
            </p:cNvSpPr>
            <p:nvPr/>
          </p:nvSpPr>
          <p:spPr bwMode="auto">
            <a:xfrm>
              <a:off x="5924" y="5372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2" name="Freeform 354"/>
            <p:cNvSpPr>
              <a:spLocks/>
            </p:cNvSpPr>
            <p:nvPr/>
          </p:nvSpPr>
          <p:spPr bwMode="auto">
            <a:xfrm>
              <a:off x="5973" y="5256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1" name="Freeform 353"/>
            <p:cNvSpPr>
              <a:spLocks/>
            </p:cNvSpPr>
            <p:nvPr/>
          </p:nvSpPr>
          <p:spPr bwMode="auto">
            <a:xfrm>
              <a:off x="6023" y="5183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40" name="Freeform 352"/>
            <p:cNvSpPr>
              <a:spLocks/>
            </p:cNvSpPr>
            <p:nvPr/>
          </p:nvSpPr>
          <p:spPr bwMode="auto">
            <a:xfrm>
              <a:off x="6072" y="5112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9" name="Freeform 351"/>
            <p:cNvSpPr>
              <a:spLocks/>
            </p:cNvSpPr>
            <p:nvPr/>
          </p:nvSpPr>
          <p:spPr bwMode="auto">
            <a:xfrm>
              <a:off x="6122" y="5064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8" name="Freeform 350"/>
            <p:cNvSpPr>
              <a:spLocks/>
            </p:cNvSpPr>
            <p:nvPr/>
          </p:nvSpPr>
          <p:spPr bwMode="auto">
            <a:xfrm>
              <a:off x="6171" y="5086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7" name="Freeform 349"/>
            <p:cNvSpPr>
              <a:spLocks/>
            </p:cNvSpPr>
            <p:nvPr/>
          </p:nvSpPr>
          <p:spPr bwMode="auto">
            <a:xfrm>
              <a:off x="6221" y="5127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6" name="Freeform 348"/>
            <p:cNvSpPr>
              <a:spLocks/>
            </p:cNvSpPr>
            <p:nvPr/>
          </p:nvSpPr>
          <p:spPr bwMode="auto">
            <a:xfrm>
              <a:off x="6270" y="5147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5" name="Freeform 347"/>
            <p:cNvSpPr>
              <a:spLocks/>
            </p:cNvSpPr>
            <p:nvPr/>
          </p:nvSpPr>
          <p:spPr bwMode="auto">
            <a:xfrm>
              <a:off x="6320" y="5174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4" name="Freeform 346"/>
            <p:cNvSpPr>
              <a:spLocks/>
            </p:cNvSpPr>
            <p:nvPr/>
          </p:nvSpPr>
          <p:spPr bwMode="auto">
            <a:xfrm>
              <a:off x="6369" y="5164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3" name="Freeform 345"/>
            <p:cNvSpPr>
              <a:spLocks/>
            </p:cNvSpPr>
            <p:nvPr/>
          </p:nvSpPr>
          <p:spPr bwMode="auto">
            <a:xfrm>
              <a:off x="6419" y="5183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2" name="Freeform 344"/>
            <p:cNvSpPr>
              <a:spLocks/>
            </p:cNvSpPr>
            <p:nvPr/>
          </p:nvSpPr>
          <p:spPr bwMode="auto">
            <a:xfrm>
              <a:off x="6468" y="5195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1" name="Freeform 343"/>
            <p:cNvSpPr>
              <a:spLocks/>
            </p:cNvSpPr>
            <p:nvPr/>
          </p:nvSpPr>
          <p:spPr bwMode="auto">
            <a:xfrm>
              <a:off x="6518" y="5246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30" name="Freeform 342"/>
            <p:cNvSpPr>
              <a:spLocks/>
            </p:cNvSpPr>
            <p:nvPr/>
          </p:nvSpPr>
          <p:spPr bwMode="auto">
            <a:xfrm>
              <a:off x="6567" y="5314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9" name="Freeform 341"/>
            <p:cNvSpPr>
              <a:spLocks/>
            </p:cNvSpPr>
            <p:nvPr/>
          </p:nvSpPr>
          <p:spPr bwMode="auto">
            <a:xfrm>
              <a:off x="6617" y="5361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8" name="Freeform 340"/>
            <p:cNvSpPr>
              <a:spLocks/>
            </p:cNvSpPr>
            <p:nvPr/>
          </p:nvSpPr>
          <p:spPr bwMode="auto">
            <a:xfrm>
              <a:off x="6666" y="5387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7" name="Freeform 339"/>
            <p:cNvSpPr>
              <a:spLocks/>
            </p:cNvSpPr>
            <p:nvPr/>
          </p:nvSpPr>
          <p:spPr bwMode="auto">
            <a:xfrm>
              <a:off x="6716" y="5423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6" name="Freeform 338"/>
            <p:cNvSpPr>
              <a:spLocks/>
            </p:cNvSpPr>
            <p:nvPr/>
          </p:nvSpPr>
          <p:spPr bwMode="auto">
            <a:xfrm>
              <a:off x="6765" y="5481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5" name="Freeform 337"/>
            <p:cNvSpPr>
              <a:spLocks/>
            </p:cNvSpPr>
            <p:nvPr/>
          </p:nvSpPr>
          <p:spPr bwMode="auto">
            <a:xfrm>
              <a:off x="6815" y="5559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4" name="Freeform 336"/>
            <p:cNvSpPr>
              <a:spLocks/>
            </p:cNvSpPr>
            <p:nvPr/>
          </p:nvSpPr>
          <p:spPr bwMode="auto">
            <a:xfrm>
              <a:off x="6864" y="5581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4 h 69"/>
                <a:gd name="T4" fmla="*/ 35 w 70"/>
                <a:gd name="T5" fmla="*/ 69 h 69"/>
                <a:gd name="T6" fmla="*/ 0 w 70"/>
                <a:gd name="T7" fmla="*/ 34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3" name="Freeform 335"/>
            <p:cNvSpPr>
              <a:spLocks/>
            </p:cNvSpPr>
            <p:nvPr/>
          </p:nvSpPr>
          <p:spPr bwMode="auto">
            <a:xfrm>
              <a:off x="6914" y="5594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2" name="Freeform 334"/>
            <p:cNvSpPr>
              <a:spLocks/>
            </p:cNvSpPr>
            <p:nvPr/>
          </p:nvSpPr>
          <p:spPr bwMode="auto">
            <a:xfrm>
              <a:off x="6963" y="5620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1" name="Freeform 333"/>
            <p:cNvSpPr>
              <a:spLocks/>
            </p:cNvSpPr>
            <p:nvPr/>
          </p:nvSpPr>
          <p:spPr bwMode="auto">
            <a:xfrm>
              <a:off x="7013" y="5615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20" name="Freeform 332"/>
            <p:cNvSpPr>
              <a:spLocks/>
            </p:cNvSpPr>
            <p:nvPr/>
          </p:nvSpPr>
          <p:spPr bwMode="auto">
            <a:xfrm>
              <a:off x="7062" y="5574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9" name="Freeform 331"/>
            <p:cNvSpPr>
              <a:spLocks/>
            </p:cNvSpPr>
            <p:nvPr/>
          </p:nvSpPr>
          <p:spPr bwMode="auto">
            <a:xfrm>
              <a:off x="7114" y="5553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8" name="Freeform 330"/>
            <p:cNvSpPr>
              <a:spLocks/>
            </p:cNvSpPr>
            <p:nvPr/>
          </p:nvSpPr>
          <p:spPr bwMode="auto">
            <a:xfrm>
              <a:off x="7163" y="5501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7" name="Freeform 329"/>
            <p:cNvSpPr>
              <a:spLocks/>
            </p:cNvSpPr>
            <p:nvPr/>
          </p:nvSpPr>
          <p:spPr bwMode="auto">
            <a:xfrm>
              <a:off x="7213" y="5415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6" name="Freeform 328"/>
            <p:cNvSpPr>
              <a:spLocks/>
            </p:cNvSpPr>
            <p:nvPr/>
          </p:nvSpPr>
          <p:spPr bwMode="auto">
            <a:xfrm>
              <a:off x="7262" y="5334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5" name="Freeform 327"/>
            <p:cNvSpPr>
              <a:spLocks/>
            </p:cNvSpPr>
            <p:nvPr/>
          </p:nvSpPr>
          <p:spPr bwMode="auto">
            <a:xfrm>
              <a:off x="7312" y="5220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4" name="Freeform 326"/>
            <p:cNvSpPr>
              <a:spLocks/>
            </p:cNvSpPr>
            <p:nvPr/>
          </p:nvSpPr>
          <p:spPr bwMode="auto">
            <a:xfrm>
              <a:off x="7361" y="5122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3" name="Freeform 325"/>
            <p:cNvSpPr>
              <a:spLocks/>
            </p:cNvSpPr>
            <p:nvPr/>
          </p:nvSpPr>
          <p:spPr bwMode="auto">
            <a:xfrm>
              <a:off x="7411" y="5144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2" name="Freeform 324"/>
            <p:cNvSpPr>
              <a:spLocks/>
            </p:cNvSpPr>
            <p:nvPr/>
          </p:nvSpPr>
          <p:spPr bwMode="auto">
            <a:xfrm>
              <a:off x="7460" y="5122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1" name="Freeform 323"/>
            <p:cNvSpPr>
              <a:spLocks/>
            </p:cNvSpPr>
            <p:nvPr/>
          </p:nvSpPr>
          <p:spPr bwMode="auto">
            <a:xfrm>
              <a:off x="7510" y="5087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10" name="Freeform 322"/>
            <p:cNvSpPr>
              <a:spLocks/>
            </p:cNvSpPr>
            <p:nvPr/>
          </p:nvSpPr>
          <p:spPr bwMode="auto">
            <a:xfrm>
              <a:off x="7559" y="5126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9" name="Freeform 321"/>
            <p:cNvSpPr>
              <a:spLocks/>
            </p:cNvSpPr>
            <p:nvPr/>
          </p:nvSpPr>
          <p:spPr bwMode="auto">
            <a:xfrm>
              <a:off x="7609" y="5147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8" name="Freeform 320"/>
            <p:cNvSpPr>
              <a:spLocks/>
            </p:cNvSpPr>
            <p:nvPr/>
          </p:nvSpPr>
          <p:spPr bwMode="auto">
            <a:xfrm>
              <a:off x="7658" y="5193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7" name="Freeform 319"/>
            <p:cNvSpPr>
              <a:spLocks/>
            </p:cNvSpPr>
            <p:nvPr/>
          </p:nvSpPr>
          <p:spPr bwMode="auto">
            <a:xfrm>
              <a:off x="7708" y="5258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6" name="Freeform 318"/>
            <p:cNvSpPr>
              <a:spLocks/>
            </p:cNvSpPr>
            <p:nvPr/>
          </p:nvSpPr>
          <p:spPr bwMode="auto">
            <a:xfrm>
              <a:off x="7757" y="5288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4 h 69"/>
                <a:gd name="T4" fmla="*/ 35 w 70"/>
                <a:gd name="T5" fmla="*/ 69 h 69"/>
                <a:gd name="T6" fmla="*/ 0 w 70"/>
                <a:gd name="T7" fmla="*/ 34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5" name="Freeform 317"/>
            <p:cNvSpPr>
              <a:spLocks/>
            </p:cNvSpPr>
            <p:nvPr/>
          </p:nvSpPr>
          <p:spPr bwMode="auto">
            <a:xfrm>
              <a:off x="7807" y="5370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4" name="Freeform 316"/>
            <p:cNvSpPr>
              <a:spLocks/>
            </p:cNvSpPr>
            <p:nvPr/>
          </p:nvSpPr>
          <p:spPr bwMode="auto">
            <a:xfrm>
              <a:off x="7856" y="5442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4 h 69"/>
                <a:gd name="T4" fmla="*/ 35 w 70"/>
                <a:gd name="T5" fmla="*/ 69 h 69"/>
                <a:gd name="T6" fmla="*/ 0 w 70"/>
                <a:gd name="T7" fmla="*/ 34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3" name="Freeform 315"/>
            <p:cNvSpPr>
              <a:spLocks/>
            </p:cNvSpPr>
            <p:nvPr/>
          </p:nvSpPr>
          <p:spPr bwMode="auto">
            <a:xfrm>
              <a:off x="7906" y="5498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2" name="Freeform 314"/>
            <p:cNvSpPr>
              <a:spLocks/>
            </p:cNvSpPr>
            <p:nvPr/>
          </p:nvSpPr>
          <p:spPr bwMode="auto">
            <a:xfrm>
              <a:off x="7955" y="5558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4 h 69"/>
                <a:gd name="T4" fmla="*/ 35 w 70"/>
                <a:gd name="T5" fmla="*/ 69 h 69"/>
                <a:gd name="T6" fmla="*/ 0 w 70"/>
                <a:gd name="T7" fmla="*/ 34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1" name="Freeform 313"/>
            <p:cNvSpPr>
              <a:spLocks/>
            </p:cNvSpPr>
            <p:nvPr/>
          </p:nvSpPr>
          <p:spPr bwMode="auto">
            <a:xfrm>
              <a:off x="8005" y="5591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9000" name="Freeform 312"/>
            <p:cNvSpPr>
              <a:spLocks/>
            </p:cNvSpPr>
            <p:nvPr/>
          </p:nvSpPr>
          <p:spPr bwMode="auto">
            <a:xfrm>
              <a:off x="8054" y="5614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5 h 69"/>
                <a:gd name="T4" fmla="*/ 35 w 70"/>
                <a:gd name="T5" fmla="*/ 69 h 69"/>
                <a:gd name="T6" fmla="*/ 0 w 70"/>
                <a:gd name="T7" fmla="*/ 35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9" name="Freeform 311"/>
            <p:cNvSpPr>
              <a:spLocks/>
            </p:cNvSpPr>
            <p:nvPr/>
          </p:nvSpPr>
          <p:spPr bwMode="auto">
            <a:xfrm>
              <a:off x="8104" y="5619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4 h 69"/>
                <a:gd name="T4" fmla="*/ 34 w 69"/>
                <a:gd name="T5" fmla="*/ 69 h 69"/>
                <a:gd name="T6" fmla="*/ 0 w 69"/>
                <a:gd name="T7" fmla="*/ 34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4"/>
                  </a:lnTo>
                  <a:lnTo>
                    <a:pt x="34" y="69"/>
                  </a:lnTo>
                  <a:lnTo>
                    <a:pt x="0" y="3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8" name="Freeform 310"/>
            <p:cNvSpPr>
              <a:spLocks/>
            </p:cNvSpPr>
            <p:nvPr/>
          </p:nvSpPr>
          <p:spPr bwMode="auto">
            <a:xfrm>
              <a:off x="8153" y="5617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7" name="Freeform 309"/>
            <p:cNvSpPr>
              <a:spLocks/>
            </p:cNvSpPr>
            <p:nvPr/>
          </p:nvSpPr>
          <p:spPr bwMode="auto">
            <a:xfrm>
              <a:off x="8203" y="5584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6" name="Freeform 308"/>
            <p:cNvSpPr>
              <a:spLocks/>
            </p:cNvSpPr>
            <p:nvPr/>
          </p:nvSpPr>
          <p:spPr bwMode="auto">
            <a:xfrm>
              <a:off x="8252" y="5521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5" name="Freeform 307"/>
            <p:cNvSpPr>
              <a:spLocks/>
            </p:cNvSpPr>
            <p:nvPr/>
          </p:nvSpPr>
          <p:spPr bwMode="auto">
            <a:xfrm>
              <a:off x="8302" y="5445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5 h 69"/>
                <a:gd name="T4" fmla="*/ 35 w 69"/>
                <a:gd name="T5" fmla="*/ 69 h 69"/>
                <a:gd name="T6" fmla="*/ 0 w 69"/>
                <a:gd name="T7" fmla="*/ 35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4" name="Freeform 306"/>
            <p:cNvSpPr>
              <a:spLocks/>
            </p:cNvSpPr>
            <p:nvPr/>
          </p:nvSpPr>
          <p:spPr bwMode="auto">
            <a:xfrm>
              <a:off x="8351" y="5301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5 h 69"/>
                <a:gd name="T4" fmla="*/ 35 w 70"/>
                <a:gd name="T5" fmla="*/ 69 h 69"/>
                <a:gd name="T6" fmla="*/ 0 w 70"/>
                <a:gd name="T7" fmla="*/ 35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5"/>
                  </a:lnTo>
                  <a:lnTo>
                    <a:pt x="35" y="69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3" name="Freeform 305"/>
            <p:cNvSpPr>
              <a:spLocks/>
            </p:cNvSpPr>
            <p:nvPr/>
          </p:nvSpPr>
          <p:spPr bwMode="auto">
            <a:xfrm>
              <a:off x="8401" y="5308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2" name="Freeform 304"/>
            <p:cNvSpPr>
              <a:spLocks/>
            </p:cNvSpPr>
            <p:nvPr/>
          </p:nvSpPr>
          <p:spPr bwMode="auto">
            <a:xfrm>
              <a:off x="8450" y="5279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1" name="Freeform 303"/>
            <p:cNvSpPr>
              <a:spLocks/>
            </p:cNvSpPr>
            <p:nvPr/>
          </p:nvSpPr>
          <p:spPr bwMode="auto">
            <a:xfrm>
              <a:off x="8500" y="5207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90" name="Freeform 302"/>
            <p:cNvSpPr>
              <a:spLocks/>
            </p:cNvSpPr>
            <p:nvPr/>
          </p:nvSpPr>
          <p:spPr bwMode="auto">
            <a:xfrm>
              <a:off x="8549" y="5213"/>
              <a:ext cx="70" cy="70"/>
            </a:xfrm>
            <a:custGeom>
              <a:avLst/>
              <a:gdLst>
                <a:gd name="T0" fmla="*/ 35 w 70"/>
                <a:gd name="T1" fmla="*/ 0 h 70"/>
                <a:gd name="T2" fmla="*/ 70 w 70"/>
                <a:gd name="T3" fmla="*/ 35 h 70"/>
                <a:gd name="T4" fmla="*/ 35 w 70"/>
                <a:gd name="T5" fmla="*/ 70 h 70"/>
                <a:gd name="T6" fmla="*/ 0 w 70"/>
                <a:gd name="T7" fmla="*/ 35 h 70"/>
                <a:gd name="T8" fmla="*/ 35 w 70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lnTo>
                    <a:pt x="70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9" name="Freeform 301"/>
            <p:cNvSpPr>
              <a:spLocks/>
            </p:cNvSpPr>
            <p:nvPr/>
          </p:nvSpPr>
          <p:spPr bwMode="auto">
            <a:xfrm>
              <a:off x="8599" y="5217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8" name="Freeform 300"/>
            <p:cNvSpPr>
              <a:spLocks/>
            </p:cNvSpPr>
            <p:nvPr/>
          </p:nvSpPr>
          <p:spPr bwMode="auto">
            <a:xfrm>
              <a:off x="8648" y="5217"/>
              <a:ext cx="70" cy="69"/>
            </a:xfrm>
            <a:custGeom>
              <a:avLst/>
              <a:gdLst>
                <a:gd name="T0" fmla="*/ 35 w 70"/>
                <a:gd name="T1" fmla="*/ 0 h 69"/>
                <a:gd name="T2" fmla="*/ 70 w 70"/>
                <a:gd name="T3" fmla="*/ 34 h 69"/>
                <a:gd name="T4" fmla="*/ 35 w 70"/>
                <a:gd name="T5" fmla="*/ 69 h 69"/>
                <a:gd name="T6" fmla="*/ 0 w 70"/>
                <a:gd name="T7" fmla="*/ 34 h 69"/>
                <a:gd name="T8" fmla="*/ 35 w 70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9">
                  <a:moveTo>
                    <a:pt x="35" y="0"/>
                  </a:moveTo>
                  <a:lnTo>
                    <a:pt x="70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7" name="Freeform 299"/>
            <p:cNvSpPr>
              <a:spLocks/>
            </p:cNvSpPr>
            <p:nvPr/>
          </p:nvSpPr>
          <p:spPr bwMode="auto">
            <a:xfrm>
              <a:off x="8698" y="5203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6" name="Freeform 298"/>
            <p:cNvSpPr>
              <a:spLocks/>
            </p:cNvSpPr>
            <p:nvPr/>
          </p:nvSpPr>
          <p:spPr bwMode="auto">
            <a:xfrm>
              <a:off x="8748" y="5119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5" name="Freeform 297"/>
            <p:cNvSpPr>
              <a:spLocks/>
            </p:cNvSpPr>
            <p:nvPr/>
          </p:nvSpPr>
          <p:spPr bwMode="auto">
            <a:xfrm>
              <a:off x="8797" y="5101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4" name="Freeform 296"/>
            <p:cNvSpPr>
              <a:spLocks/>
            </p:cNvSpPr>
            <p:nvPr/>
          </p:nvSpPr>
          <p:spPr bwMode="auto">
            <a:xfrm>
              <a:off x="8847" y="5117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3" name="Freeform 295"/>
            <p:cNvSpPr>
              <a:spLocks/>
            </p:cNvSpPr>
            <p:nvPr/>
          </p:nvSpPr>
          <p:spPr bwMode="auto">
            <a:xfrm>
              <a:off x="8896" y="5246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2" name="Freeform 294"/>
            <p:cNvSpPr>
              <a:spLocks/>
            </p:cNvSpPr>
            <p:nvPr/>
          </p:nvSpPr>
          <p:spPr bwMode="auto">
            <a:xfrm>
              <a:off x="8946" y="5347"/>
              <a:ext cx="69" cy="70"/>
            </a:xfrm>
            <a:custGeom>
              <a:avLst/>
              <a:gdLst>
                <a:gd name="T0" fmla="*/ 34 w 69"/>
                <a:gd name="T1" fmla="*/ 0 h 70"/>
                <a:gd name="T2" fmla="*/ 69 w 69"/>
                <a:gd name="T3" fmla="*/ 35 h 70"/>
                <a:gd name="T4" fmla="*/ 34 w 69"/>
                <a:gd name="T5" fmla="*/ 70 h 70"/>
                <a:gd name="T6" fmla="*/ 0 w 69"/>
                <a:gd name="T7" fmla="*/ 35 h 70"/>
                <a:gd name="T8" fmla="*/ 34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4" y="0"/>
                  </a:moveTo>
                  <a:lnTo>
                    <a:pt x="69" y="35"/>
                  </a:lnTo>
                  <a:lnTo>
                    <a:pt x="34" y="70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1" name="Freeform 293"/>
            <p:cNvSpPr>
              <a:spLocks/>
            </p:cNvSpPr>
            <p:nvPr/>
          </p:nvSpPr>
          <p:spPr bwMode="auto">
            <a:xfrm>
              <a:off x="8995" y="5387"/>
              <a:ext cx="69" cy="70"/>
            </a:xfrm>
            <a:custGeom>
              <a:avLst/>
              <a:gdLst>
                <a:gd name="T0" fmla="*/ 35 w 69"/>
                <a:gd name="T1" fmla="*/ 0 h 70"/>
                <a:gd name="T2" fmla="*/ 69 w 69"/>
                <a:gd name="T3" fmla="*/ 35 h 70"/>
                <a:gd name="T4" fmla="*/ 35 w 69"/>
                <a:gd name="T5" fmla="*/ 70 h 70"/>
                <a:gd name="T6" fmla="*/ 0 w 69"/>
                <a:gd name="T7" fmla="*/ 35 h 70"/>
                <a:gd name="T8" fmla="*/ 35 w 69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35" y="0"/>
                  </a:moveTo>
                  <a:lnTo>
                    <a:pt x="69" y="35"/>
                  </a:lnTo>
                  <a:lnTo>
                    <a:pt x="35" y="70"/>
                  </a:lnTo>
                  <a:lnTo>
                    <a:pt x="0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80" name="Freeform 292"/>
            <p:cNvSpPr>
              <a:spLocks/>
            </p:cNvSpPr>
            <p:nvPr/>
          </p:nvSpPr>
          <p:spPr bwMode="auto">
            <a:xfrm>
              <a:off x="9045" y="5445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9" name="Freeform 291"/>
            <p:cNvSpPr>
              <a:spLocks/>
            </p:cNvSpPr>
            <p:nvPr/>
          </p:nvSpPr>
          <p:spPr bwMode="auto">
            <a:xfrm>
              <a:off x="9094" y="5495"/>
              <a:ext cx="69" cy="69"/>
            </a:xfrm>
            <a:custGeom>
              <a:avLst/>
              <a:gdLst>
                <a:gd name="T0" fmla="*/ 35 w 69"/>
                <a:gd name="T1" fmla="*/ 0 h 69"/>
                <a:gd name="T2" fmla="*/ 69 w 69"/>
                <a:gd name="T3" fmla="*/ 34 h 69"/>
                <a:gd name="T4" fmla="*/ 35 w 69"/>
                <a:gd name="T5" fmla="*/ 69 h 69"/>
                <a:gd name="T6" fmla="*/ 0 w 69"/>
                <a:gd name="T7" fmla="*/ 34 h 69"/>
                <a:gd name="T8" fmla="*/ 35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lnTo>
                    <a:pt x="69" y="34"/>
                  </a:lnTo>
                  <a:lnTo>
                    <a:pt x="35" y="69"/>
                  </a:lnTo>
                  <a:lnTo>
                    <a:pt x="0" y="3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8" name="Freeform 290"/>
            <p:cNvSpPr>
              <a:spLocks/>
            </p:cNvSpPr>
            <p:nvPr/>
          </p:nvSpPr>
          <p:spPr bwMode="auto">
            <a:xfrm>
              <a:off x="9144" y="5541"/>
              <a:ext cx="69" cy="69"/>
            </a:xfrm>
            <a:custGeom>
              <a:avLst/>
              <a:gdLst>
                <a:gd name="T0" fmla="*/ 34 w 69"/>
                <a:gd name="T1" fmla="*/ 0 h 69"/>
                <a:gd name="T2" fmla="*/ 69 w 69"/>
                <a:gd name="T3" fmla="*/ 35 h 69"/>
                <a:gd name="T4" fmla="*/ 34 w 69"/>
                <a:gd name="T5" fmla="*/ 69 h 69"/>
                <a:gd name="T6" fmla="*/ 0 w 69"/>
                <a:gd name="T7" fmla="*/ 35 h 69"/>
                <a:gd name="T8" fmla="*/ 34 w 6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4" y="0"/>
                  </a:moveTo>
                  <a:lnTo>
                    <a:pt x="69" y="35"/>
                  </a:lnTo>
                  <a:lnTo>
                    <a:pt x="34" y="69"/>
                  </a:lnTo>
                  <a:lnTo>
                    <a:pt x="0" y="3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366FF"/>
            </a:solidFill>
            <a:ln w="825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7" name="Rectangle 289"/>
            <p:cNvSpPr>
              <a:spLocks noChangeArrowheads="1"/>
            </p:cNvSpPr>
            <p:nvPr/>
          </p:nvSpPr>
          <p:spPr bwMode="auto">
            <a:xfrm>
              <a:off x="4438" y="5559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6" name="Rectangle 288"/>
            <p:cNvSpPr>
              <a:spLocks noChangeArrowheads="1"/>
            </p:cNvSpPr>
            <p:nvPr/>
          </p:nvSpPr>
          <p:spPr bwMode="auto">
            <a:xfrm>
              <a:off x="4488" y="5581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5" name="Rectangle 287"/>
            <p:cNvSpPr>
              <a:spLocks noChangeArrowheads="1"/>
            </p:cNvSpPr>
            <p:nvPr/>
          </p:nvSpPr>
          <p:spPr bwMode="auto">
            <a:xfrm>
              <a:off x="4537" y="5591"/>
              <a:ext cx="68" cy="67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4" name="Rectangle 286"/>
            <p:cNvSpPr>
              <a:spLocks noChangeArrowheads="1"/>
            </p:cNvSpPr>
            <p:nvPr/>
          </p:nvSpPr>
          <p:spPr bwMode="auto">
            <a:xfrm>
              <a:off x="4587" y="5596"/>
              <a:ext cx="67" cy="67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3" name="Rectangle 285"/>
            <p:cNvSpPr>
              <a:spLocks noChangeArrowheads="1"/>
            </p:cNvSpPr>
            <p:nvPr/>
          </p:nvSpPr>
          <p:spPr bwMode="auto">
            <a:xfrm>
              <a:off x="4636" y="5587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2" name="Rectangle 284"/>
            <p:cNvSpPr>
              <a:spLocks noChangeArrowheads="1"/>
            </p:cNvSpPr>
            <p:nvPr/>
          </p:nvSpPr>
          <p:spPr bwMode="auto">
            <a:xfrm>
              <a:off x="4686" y="5531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1" name="Rectangle 283"/>
            <p:cNvSpPr>
              <a:spLocks noChangeArrowheads="1"/>
            </p:cNvSpPr>
            <p:nvPr/>
          </p:nvSpPr>
          <p:spPr bwMode="auto">
            <a:xfrm>
              <a:off x="4735" y="5435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70" name="Rectangle 282"/>
            <p:cNvSpPr>
              <a:spLocks noChangeArrowheads="1"/>
            </p:cNvSpPr>
            <p:nvPr/>
          </p:nvSpPr>
          <p:spPr bwMode="auto">
            <a:xfrm>
              <a:off x="4785" y="5309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9" name="Rectangle 281"/>
            <p:cNvSpPr>
              <a:spLocks noChangeArrowheads="1"/>
            </p:cNvSpPr>
            <p:nvPr/>
          </p:nvSpPr>
          <p:spPr bwMode="auto">
            <a:xfrm>
              <a:off x="4834" y="5278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8" name="Rectangle 280"/>
            <p:cNvSpPr>
              <a:spLocks noChangeArrowheads="1"/>
            </p:cNvSpPr>
            <p:nvPr/>
          </p:nvSpPr>
          <p:spPr bwMode="auto">
            <a:xfrm>
              <a:off x="4884" y="5276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7" name="Rectangle 279"/>
            <p:cNvSpPr>
              <a:spLocks noChangeArrowheads="1"/>
            </p:cNvSpPr>
            <p:nvPr/>
          </p:nvSpPr>
          <p:spPr bwMode="auto">
            <a:xfrm>
              <a:off x="4933" y="5197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6" name="Rectangle 278"/>
            <p:cNvSpPr>
              <a:spLocks noChangeArrowheads="1"/>
            </p:cNvSpPr>
            <p:nvPr/>
          </p:nvSpPr>
          <p:spPr bwMode="auto">
            <a:xfrm>
              <a:off x="4983" y="5182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5" name="Rectangle 277"/>
            <p:cNvSpPr>
              <a:spLocks noChangeArrowheads="1"/>
            </p:cNvSpPr>
            <p:nvPr/>
          </p:nvSpPr>
          <p:spPr bwMode="auto">
            <a:xfrm>
              <a:off x="5032" y="5150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4" name="Rectangle 276"/>
            <p:cNvSpPr>
              <a:spLocks noChangeArrowheads="1"/>
            </p:cNvSpPr>
            <p:nvPr/>
          </p:nvSpPr>
          <p:spPr bwMode="auto">
            <a:xfrm>
              <a:off x="5082" y="5081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3" name="Rectangle 275"/>
            <p:cNvSpPr>
              <a:spLocks noChangeArrowheads="1"/>
            </p:cNvSpPr>
            <p:nvPr/>
          </p:nvSpPr>
          <p:spPr bwMode="auto">
            <a:xfrm>
              <a:off x="5131" y="4991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2" name="Rectangle 274"/>
            <p:cNvSpPr>
              <a:spLocks noChangeArrowheads="1"/>
            </p:cNvSpPr>
            <p:nvPr/>
          </p:nvSpPr>
          <p:spPr bwMode="auto">
            <a:xfrm>
              <a:off x="5181" y="5008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1" name="Rectangle 273"/>
            <p:cNvSpPr>
              <a:spLocks noChangeArrowheads="1"/>
            </p:cNvSpPr>
            <p:nvPr/>
          </p:nvSpPr>
          <p:spPr bwMode="auto">
            <a:xfrm>
              <a:off x="5230" y="4912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60" name="Rectangle 272"/>
            <p:cNvSpPr>
              <a:spLocks noChangeArrowheads="1"/>
            </p:cNvSpPr>
            <p:nvPr/>
          </p:nvSpPr>
          <p:spPr bwMode="auto">
            <a:xfrm>
              <a:off x="5280" y="4917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9" name="Rectangle 271"/>
            <p:cNvSpPr>
              <a:spLocks noChangeArrowheads="1"/>
            </p:cNvSpPr>
            <p:nvPr/>
          </p:nvSpPr>
          <p:spPr bwMode="auto">
            <a:xfrm>
              <a:off x="5329" y="5030"/>
              <a:ext cx="68" cy="67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8" name="Rectangle 270"/>
            <p:cNvSpPr>
              <a:spLocks noChangeArrowheads="1"/>
            </p:cNvSpPr>
            <p:nvPr/>
          </p:nvSpPr>
          <p:spPr bwMode="auto">
            <a:xfrm>
              <a:off x="5379" y="5165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7" name="Rectangle 269"/>
            <p:cNvSpPr>
              <a:spLocks noChangeArrowheads="1"/>
            </p:cNvSpPr>
            <p:nvPr/>
          </p:nvSpPr>
          <p:spPr bwMode="auto">
            <a:xfrm>
              <a:off x="5428" y="5220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6" name="Rectangle 268"/>
            <p:cNvSpPr>
              <a:spLocks noChangeArrowheads="1"/>
            </p:cNvSpPr>
            <p:nvPr/>
          </p:nvSpPr>
          <p:spPr bwMode="auto">
            <a:xfrm>
              <a:off x="5478" y="5278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5" name="Rectangle 267"/>
            <p:cNvSpPr>
              <a:spLocks noChangeArrowheads="1"/>
            </p:cNvSpPr>
            <p:nvPr/>
          </p:nvSpPr>
          <p:spPr bwMode="auto">
            <a:xfrm>
              <a:off x="5527" y="5288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4" name="Rectangle 266"/>
            <p:cNvSpPr>
              <a:spLocks noChangeArrowheads="1"/>
            </p:cNvSpPr>
            <p:nvPr/>
          </p:nvSpPr>
          <p:spPr bwMode="auto">
            <a:xfrm>
              <a:off x="5577" y="5384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3" name="Rectangle 265"/>
            <p:cNvSpPr>
              <a:spLocks noChangeArrowheads="1"/>
            </p:cNvSpPr>
            <p:nvPr/>
          </p:nvSpPr>
          <p:spPr bwMode="auto">
            <a:xfrm>
              <a:off x="5626" y="5485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2" name="Rectangle 264"/>
            <p:cNvSpPr>
              <a:spLocks noChangeArrowheads="1"/>
            </p:cNvSpPr>
            <p:nvPr/>
          </p:nvSpPr>
          <p:spPr bwMode="auto">
            <a:xfrm>
              <a:off x="5676" y="5546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1" name="Rectangle 263"/>
            <p:cNvSpPr>
              <a:spLocks noChangeArrowheads="1"/>
            </p:cNvSpPr>
            <p:nvPr/>
          </p:nvSpPr>
          <p:spPr bwMode="auto">
            <a:xfrm>
              <a:off x="5725" y="5592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50" name="Rectangle 262"/>
            <p:cNvSpPr>
              <a:spLocks noChangeArrowheads="1"/>
            </p:cNvSpPr>
            <p:nvPr/>
          </p:nvSpPr>
          <p:spPr bwMode="auto">
            <a:xfrm>
              <a:off x="5775" y="5597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9" name="Rectangle 261"/>
            <p:cNvSpPr>
              <a:spLocks noChangeArrowheads="1"/>
            </p:cNvSpPr>
            <p:nvPr/>
          </p:nvSpPr>
          <p:spPr bwMode="auto">
            <a:xfrm>
              <a:off x="5825" y="5607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8" name="Rectangle 260"/>
            <p:cNvSpPr>
              <a:spLocks noChangeArrowheads="1"/>
            </p:cNvSpPr>
            <p:nvPr/>
          </p:nvSpPr>
          <p:spPr bwMode="auto">
            <a:xfrm>
              <a:off x="5874" y="5561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7" name="Rectangle 259"/>
            <p:cNvSpPr>
              <a:spLocks noChangeArrowheads="1"/>
            </p:cNvSpPr>
            <p:nvPr/>
          </p:nvSpPr>
          <p:spPr bwMode="auto">
            <a:xfrm>
              <a:off x="5924" y="5488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6" name="Rectangle 258"/>
            <p:cNvSpPr>
              <a:spLocks noChangeArrowheads="1"/>
            </p:cNvSpPr>
            <p:nvPr/>
          </p:nvSpPr>
          <p:spPr bwMode="auto">
            <a:xfrm>
              <a:off x="5973" y="5372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5" name="Rectangle 257"/>
            <p:cNvSpPr>
              <a:spLocks noChangeArrowheads="1"/>
            </p:cNvSpPr>
            <p:nvPr/>
          </p:nvSpPr>
          <p:spPr bwMode="auto">
            <a:xfrm>
              <a:off x="6023" y="5281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4" name="Rectangle 256"/>
            <p:cNvSpPr>
              <a:spLocks noChangeArrowheads="1"/>
            </p:cNvSpPr>
            <p:nvPr/>
          </p:nvSpPr>
          <p:spPr bwMode="auto">
            <a:xfrm>
              <a:off x="6072" y="5149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3" name="Rectangle 255"/>
            <p:cNvSpPr>
              <a:spLocks noChangeArrowheads="1"/>
            </p:cNvSpPr>
            <p:nvPr/>
          </p:nvSpPr>
          <p:spPr bwMode="auto">
            <a:xfrm>
              <a:off x="6122" y="4993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2" name="Rectangle 254"/>
            <p:cNvSpPr>
              <a:spLocks noChangeArrowheads="1"/>
            </p:cNvSpPr>
            <p:nvPr/>
          </p:nvSpPr>
          <p:spPr bwMode="auto">
            <a:xfrm>
              <a:off x="6171" y="4730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1" name="Rectangle 253"/>
            <p:cNvSpPr>
              <a:spLocks noChangeArrowheads="1"/>
            </p:cNvSpPr>
            <p:nvPr/>
          </p:nvSpPr>
          <p:spPr bwMode="auto">
            <a:xfrm>
              <a:off x="6221" y="4695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40" name="Rectangle 252"/>
            <p:cNvSpPr>
              <a:spLocks noChangeArrowheads="1"/>
            </p:cNvSpPr>
            <p:nvPr/>
          </p:nvSpPr>
          <p:spPr bwMode="auto">
            <a:xfrm>
              <a:off x="6270" y="4419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9" name="Rectangle 251"/>
            <p:cNvSpPr>
              <a:spLocks noChangeArrowheads="1"/>
            </p:cNvSpPr>
            <p:nvPr/>
          </p:nvSpPr>
          <p:spPr bwMode="auto">
            <a:xfrm>
              <a:off x="6320" y="4313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8" name="Rectangle 250"/>
            <p:cNvSpPr>
              <a:spLocks noChangeArrowheads="1"/>
            </p:cNvSpPr>
            <p:nvPr/>
          </p:nvSpPr>
          <p:spPr bwMode="auto">
            <a:xfrm>
              <a:off x="6369" y="3881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6419" y="3916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6" name="Rectangle 248"/>
            <p:cNvSpPr>
              <a:spLocks noChangeArrowheads="1"/>
            </p:cNvSpPr>
            <p:nvPr/>
          </p:nvSpPr>
          <p:spPr bwMode="auto">
            <a:xfrm>
              <a:off x="6468" y="4485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6518" y="4657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6567" y="4771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3" name="Rectangle 245"/>
            <p:cNvSpPr>
              <a:spLocks noChangeArrowheads="1"/>
            </p:cNvSpPr>
            <p:nvPr/>
          </p:nvSpPr>
          <p:spPr bwMode="auto">
            <a:xfrm>
              <a:off x="6617" y="4930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6666" y="4960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1" name="Rectangle 243"/>
            <p:cNvSpPr>
              <a:spLocks noChangeArrowheads="1"/>
            </p:cNvSpPr>
            <p:nvPr/>
          </p:nvSpPr>
          <p:spPr bwMode="auto">
            <a:xfrm>
              <a:off x="6716" y="5233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30" name="Rectangle 242"/>
            <p:cNvSpPr>
              <a:spLocks noChangeArrowheads="1"/>
            </p:cNvSpPr>
            <p:nvPr/>
          </p:nvSpPr>
          <p:spPr bwMode="auto">
            <a:xfrm>
              <a:off x="6765" y="5372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9" name="Rectangle 241"/>
            <p:cNvSpPr>
              <a:spLocks noChangeArrowheads="1"/>
            </p:cNvSpPr>
            <p:nvPr/>
          </p:nvSpPr>
          <p:spPr bwMode="auto">
            <a:xfrm>
              <a:off x="6815" y="5460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6864" y="5387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7" name="Rectangle 239"/>
            <p:cNvSpPr>
              <a:spLocks noChangeArrowheads="1"/>
            </p:cNvSpPr>
            <p:nvPr/>
          </p:nvSpPr>
          <p:spPr bwMode="auto">
            <a:xfrm>
              <a:off x="6914" y="5483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6963" y="5430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5" name="Rectangle 237"/>
            <p:cNvSpPr>
              <a:spLocks noChangeArrowheads="1"/>
            </p:cNvSpPr>
            <p:nvPr/>
          </p:nvSpPr>
          <p:spPr bwMode="auto">
            <a:xfrm>
              <a:off x="7013" y="5261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4" name="Rectangle 236"/>
            <p:cNvSpPr>
              <a:spLocks noChangeArrowheads="1"/>
            </p:cNvSpPr>
            <p:nvPr/>
          </p:nvSpPr>
          <p:spPr bwMode="auto">
            <a:xfrm>
              <a:off x="7062" y="5015"/>
              <a:ext cx="68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7114" y="4665"/>
              <a:ext cx="67" cy="68"/>
            </a:xfrm>
            <a:prstGeom prst="rect">
              <a:avLst/>
            </a:prstGeom>
            <a:solidFill>
              <a:srgbClr val="FF00FF"/>
            </a:solidFill>
            <a:ln w="8255">
              <a:solidFill>
                <a:srgbClr val="FF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8921" name="Rectangle 233"/>
          <p:cNvSpPr>
            <a:spLocks noChangeArrowheads="1"/>
          </p:cNvSpPr>
          <p:nvPr/>
        </p:nvSpPr>
        <p:spPr bwMode="auto">
          <a:xfrm>
            <a:off x="6746875" y="4297363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20" name="Rectangle 232"/>
          <p:cNvSpPr>
            <a:spLocks noChangeArrowheads="1"/>
          </p:cNvSpPr>
          <p:nvPr/>
        </p:nvSpPr>
        <p:spPr bwMode="auto">
          <a:xfrm>
            <a:off x="6794500" y="3929063"/>
            <a:ext cx="63500" cy="619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9" name="Rectangle 231"/>
          <p:cNvSpPr>
            <a:spLocks noChangeArrowheads="1"/>
          </p:cNvSpPr>
          <p:nvPr/>
        </p:nvSpPr>
        <p:spPr bwMode="auto">
          <a:xfrm>
            <a:off x="6840538" y="3636963"/>
            <a:ext cx="63500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8" name="Rectangle 230"/>
          <p:cNvSpPr>
            <a:spLocks noChangeArrowheads="1"/>
          </p:cNvSpPr>
          <p:nvPr/>
        </p:nvSpPr>
        <p:spPr bwMode="auto">
          <a:xfrm>
            <a:off x="6888163" y="3621088"/>
            <a:ext cx="61912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7" name="Rectangle 229"/>
          <p:cNvSpPr>
            <a:spLocks noChangeArrowheads="1"/>
          </p:cNvSpPr>
          <p:nvPr/>
        </p:nvSpPr>
        <p:spPr bwMode="auto">
          <a:xfrm>
            <a:off x="6934200" y="3640138"/>
            <a:ext cx="63500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6" name="Rectangle 228"/>
          <p:cNvSpPr>
            <a:spLocks noChangeArrowheads="1"/>
          </p:cNvSpPr>
          <p:nvPr/>
        </p:nvSpPr>
        <p:spPr bwMode="auto">
          <a:xfrm>
            <a:off x="6981825" y="3605213"/>
            <a:ext cx="61913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5" name="Rectangle 227"/>
          <p:cNvSpPr>
            <a:spLocks noChangeArrowheads="1"/>
          </p:cNvSpPr>
          <p:nvPr/>
        </p:nvSpPr>
        <p:spPr bwMode="auto">
          <a:xfrm>
            <a:off x="7027863" y="3521075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4" name="Rectangle 226"/>
          <p:cNvSpPr>
            <a:spLocks noChangeArrowheads="1"/>
          </p:cNvSpPr>
          <p:nvPr/>
        </p:nvSpPr>
        <p:spPr bwMode="auto">
          <a:xfrm>
            <a:off x="7073900" y="3492500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3" name="Rectangle 225"/>
          <p:cNvSpPr>
            <a:spLocks noChangeArrowheads="1"/>
          </p:cNvSpPr>
          <p:nvPr/>
        </p:nvSpPr>
        <p:spPr bwMode="auto">
          <a:xfrm>
            <a:off x="7121525" y="3425825"/>
            <a:ext cx="63500" cy="619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2" name="Rectangle 224"/>
          <p:cNvSpPr>
            <a:spLocks noChangeArrowheads="1"/>
          </p:cNvSpPr>
          <p:nvPr/>
        </p:nvSpPr>
        <p:spPr bwMode="auto">
          <a:xfrm>
            <a:off x="7167563" y="3641725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1" name="Rectangle 223"/>
          <p:cNvSpPr>
            <a:spLocks noChangeArrowheads="1"/>
          </p:cNvSpPr>
          <p:nvPr/>
        </p:nvSpPr>
        <p:spPr bwMode="auto">
          <a:xfrm>
            <a:off x="7213600" y="3573463"/>
            <a:ext cx="65088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10" name="Rectangle 222"/>
          <p:cNvSpPr>
            <a:spLocks noChangeArrowheads="1"/>
          </p:cNvSpPr>
          <p:nvPr/>
        </p:nvSpPr>
        <p:spPr bwMode="auto">
          <a:xfrm>
            <a:off x="7261225" y="3656013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9" name="Rectangle 221"/>
          <p:cNvSpPr>
            <a:spLocks noChangeArrowheads="1"/>
          </p:cNvSpPr>
          <p:nvPr/>
        </p:nvSpPr>
        <p:spPr bwMode="auto">
          <a:xfrm>
            <a:off x="7307263" y="4232275"/>
            <a:ext cx="65087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8" name="Rectangle 220"/>
          <p:cNvSpPr>
            <a:spLocks noChangeArrowheads="1"/>
          </p:cNvSpPr>
          <p:nvPr/>
        </p:nvSpPr>
        <p:spPr bwMode="auto">
          <a:xfrm>
            <a:off x="7354888" y="5276850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7" name="Rectangle 219"/>
          <p:cNvSpPr>
            <a:spLocks noChangeArrowheads="1"/>
          </p:cNvSpPr>
          <p:nvPr/>
        </p:nvSpPr>
        <p:spPr bwMode="auto">
          <a:xfrm>
            <a:off x="7400925" y="5476875"/>
            <a:ext cx="65088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6" name="Rectangle 218"/>
          <p:cNvSpPr>
            <a:spLocks noChangeArrowheads="1"/>
          </p:cNvSpPr>
          <p:nvPr/>
        </p:nvSpPr>
        <p:spPr bwMode="auto">
          <a:xfrm>
            <a:off x="7448550" y="5522913"/>
            <a:ext cx="63500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5" name="Rectangle 217"/>
          <p:cNvSpPr>
            <a:spLocks noChangeArrowheads="1"/>
          </p:cNvSpPr>
          <p:nvPr/>
        </p:nvSpPr>
        <p:spPr bwMode="auto">
          <a:xfrm>
            <a:off x="7494588" y="5568950"/>
            <a:ext cx="65087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4" name="Rectangle 216"/>
          <p:cNvSpPr>
            <a:spLocks noChangeArrowheads="1"/>
          </p:cNvSpPr>
          <p:nvPr/>
        </p:nvSpPr>
        <p:spPr bwMode="auto">
          <a:xfrm>
            <a:off x="7542213" y="5599113"/>
            <a:ext cx="63500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3" name="Rectangle 215"/>
          <p:cNvSpPr>
            <a:spLocks noChangeArrowheads="1"/>
          </p:cNvSpPr>
          <p:nvPr/>
        </p:nvSpPr>
        <p:spPr bwMode="auto">
          <a:xfrm>
            <a:off x="7588250" y="5608638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2" name="Rectangle 214"/>
          <p:cNvSpPr>
            <a:spLocks noChangeArrowheads="1"/>
          </p:cNvSpPr>
          <p:nvPr/>
        </p:nvSpPr>
        <p:spPr bwMode="auto">
          <a:xfrm>
            <a:off x="7635875" y="5638800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1" name="Rectangle 213"/>
          <p:cNvSpPr>
            <a:spLocks noChangeArrowheads="1"/>
          </p:cNvSpPr>
          <p:nvPr/>
        </p:nvSpPr>
        <p:spPr bwMode="auto">
          <a:xfrm>
            <a:off x="7681913" y="5640388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900" name="Rectangle 212"/>
          <p:cNvSpPr>
            <a:spLocks noChangeArrowheads="1"/>
          </p:cNvSpPr>
          <p:nvPr/>
        </p:nvSpPr>
        <p:spPr bwMode="auto">
          <a:xfrm>
            <a:off x="7729538" y="5640388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9" name="Rectangle 211"/>
          <p:cNvSpPr>
            <a:spLocks noChangeArrowheads="1"/>
          </p:cNvSpPr>
          <p:nvPr/>
        </p:nvSpPr>
        <p:spPr bwMode="auto">
          <a:xfrm>
            <a:off x="7775575" y="5632450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8" name="Rectangle 210"/>
          <p:cNvSpPr>
            <a:spLocks noChangeArrowheads="1"/>
          </p:cNvSpPr>
          <p:nvPr/>
        </p:nvSpPr>
        <p:spPr bwMode="auto">
          <a:xfrm>
            <a:off x="7823200" y="5634038"/>
            <a:ext cx="63500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7" name="Rectangle 209"/>
          <p:cNvSpPr>
            <a:spLocks noChangeArrowheads="1"/>
          </p:cNvSpPr>
          <p:nvPr/>
        </p:nvSpPr>
        <p:spPr bwMode="auto">
          <a:xfrm>
            <a:off x="7869238" y="5638800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6" name="Rectangle 208"/>
          <p:cNvSpPr>
            <a:spLocks noChangeArrowheads="1"/>
          </p:cNvSpPr>
          <p:nvPr/>
        </p:nvSpPr>
        <p:spPr bwMode="auto">
          <a:xfrm>
            <a:off x="7915275" y="5643563"/>
            <a:ext cx="65088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5" name="Rectangle 207"/>
          <p:cNvSpPr>
            <a:spLocks noChangeArrowheads="1"/>
          </p:cNvSpPr>
          <p:nvPr/>
        </p:nvSpPr>
        <p:spPr bwMode="auto">
          <a:xfrm>
            <a:off x="7962900" y="5641975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4" name="Rectangle 206"/>
          <p:cNvSpPr>
            <a:spLocks noChangeArrowheads="1"/>
          </p:cNvSpPr>
          <p:nvPr/>
        </p:nvSpPr>
        <p:spPr bwMode="auto">
          <a:xfrm>
            <a:off x="8008938" y="5643563"/>
            <a:ext cx="65087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3" name="Rectangle 205"/>
          <p:cNvSpPr>
            <a:spLocks noChangeArrowheads="1"/>
          </p:cNvSpPr>
          <p:nvPr/>
        </p:nvSpPr>
        <p:spPr bwMode="auto">
          <a:xfrm>
            <a:off x="8054975" y="5645150"/>
            <a:ext cx="65088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2" name="Rectangle 204"/>
          <p:cNvSpPr>
            <a:spLocks noChangeArrowheads="1"/>
          </p:cNvSpPr>
          <p:nvPr/>
        </p:nvSpPr>
        <p:spPr bwMode="auto">
          <a:xfrm>
            <a:off x="8102600" y="5641975"/>
            <a:ext cx="65088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1" name="Rectangle 203"/>
          <p:cNvSpPr>
            <a:spLocks noChangeArrowheads="1"/>
          </p:cNvSpPr>
          <p:nvPr/>
        </p:nvSpPr>
        <p:spPr bwMode="auto">
          <a:xfrm>
            <a:off x="8148638" y="5632450"/>
            <a:ext cx="65087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90" name="Rectangle 202"/>
          <p:cNvSpPr>
            <a:spLocks noChangeArrowheads="1"/>
          </p:cNvSpPr>
          <p:nvPr/>
        </p:nvSpPr>
        <p:spPr bwMode="auto">
          <a:xfrm>
            <a:off x="8196263" y="5603875"/>
            <a:ext cx="65087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9" name="Rectangle 201"/>
          <p:cNvSpPr>
            <a:spLocks noChangeArrowheads="1"/>
          </p:cNvSpPr>
          <p:nvPr/>
        </p:nvSpPr>
        <p:spPr bwMode="auto">
          <a:xfrm>
            <a:off x="8243888" y="5568950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8" name="Rectangle 200"/>
          <p:cNvSpPr>
            <a:spLocks noChangeArrowheads="1"/>
          </p:cNvSpPr>
          <p:nvPr/>
        </p:nvSpPr>
        <p:spPr bwMode="auto">
          <a:xfrm>
            <a:off x="8289925" y="5573713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7" name="Rectangle 199"/>
          <p:cNvSpPr>
            <a:spLocks noChangeArrowheads="1"/>
          </p:cNvSpPr>
          <p:nvPr/>
        </p:nvSpPr>
        <p:spPr bwMode="auto">
          <a:xfrm>
            <a:off x="8337550" y="5534025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6" name="Rectangle 198"/>
          <p:cNvSpPr>
            <a:spLocks noChangeArrowheads="1"/>
          </p:cNvSpPr>
          <p:nvPr/>
        </p:nvSpPr>
        <p:spPr bwMode="auto">
          <a:xfrm>
            <a:off x="8383588" y="5513388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5" name="Rectangle 197"/>
          <p:cNvSpPr>
            <a:spLocks noChangeArrowheads="1"/>
          </p:cNvSpPr>
          <p:nvPr/>
        </p:nvSpPr>
        <p:spPr bwMode="auto">
          <a:xfrm>
            <a:off x="8431213" y="5508625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4" name="Rectangle 196"/>
          <p:cNvSpPr>
            <a:spLocks noChangeArrowheads="1"/>
          </p:cNvSpPr>
          <p:nvPr/>
        </p:nvSpPr>
        <p:spPr bwMode="auto">
          <a:xfrm>
            <a:off x="8477250" y="5519738"/>
            <a:ext cx="63500" cy="65087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3" name="Rectangle 195"/>
          <p:cNvSpPr>
            <a:spLocks noChangeArrowheads="1"/>
          </p:cNvSpPr>
          <p:nvPr/>
        </p:nvSpPr>
        <p:spPr bwMode="auto">
          <a:xfrm>
            <a:off x="8524875" y="5573713"/>
            <a:ext cx="61913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2" name="Rectangle 194"/>
          <p:cNvSpPr>
            <a:spLocks noChangeArrowheads="1"/>
          </p:cNvSpPr>
          <p:nvPr/>
        </p:nvSpPr>
        <p:spPr bwMode="auto">
          <a:xfrm>
            <a:off x="8570913" y="5613400"/>
            <a:ext cx="63500" cy="65088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1" name="Rectangle 193"/>
          <p:cNvSpPr>
            <a:spLocks noChangeArrowheads="1"/>
          </p:cNvSpPr>
          <p:nvPr/>
        </p:nvSpPr>
        <p:spPr bwMode="auto">
          <a:xfrm>
            <a:off x="8616950" y="5622925"/>
            <a:ext cx="63500" cy="635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80" name="Freeform 192"/>
          <p:cNvSpPr>
            <a:spLocks/>
          </p:cNvSpPr>
          <p:nvPr/>
        </p:nvSpPr>
        <p:spPr bwMode="auto">
          <a:xfrm>
            <a:off x="758825" y="5576888"/>
            <a:ext cx="65088" cy="65087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5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9" name="Freeform 191"/>
          <p:cNvSpPr>
            <a:spLocks/>
          </p:cNvSpPr>
          <p:nvPr/>
        </p:nvSpPr>
        <p:spPr bwMode="auto">
          <a:xfrm>
            <a:off x="804863" y="5576888"/>
            <a:ext cx="66675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8" name="Freeform 190"/>
          <p:cNvSpPr>
            <a:spLocks/>
          </p:cNvSpPr>
          <p:nvPr/>
        </p:nvSpPr>
        <p:spPr bwMode="auto">
          <a:xfrm>
            <a:off x="852488" y="5603875"/>
            <a:ext cx="65087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5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7" name="Freeform 189"/>
          <p:cNvSpPr>
            <a:spLocks/>
          </p:cNvSpPr>
          <p:nvPr/>
        </p:nvSpPr>
        <p:spPr bwMode="auto">
          <a:xfrm>
            <a:off x="898525" y="5592763"/>
            <a:ext cx="66675" cy="65087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6" name="Freeform 188"/>
          <p:cNvSpPr>
            <a:spLocks/>
          </p:cNvSpPr>
          <p:nvPr/>
        </p:nvSpPr>
        <p:spPr bwMode="auto">
          <a:xfrm>
            <a:off x="946150" y="5597525"/>
            <a:ext cx="65088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5" name="Freeform 187"/>
          <p:cNvSpPr>
            <a:spLocks/>
          </p:cNvSpPr>
          <p:nvPr/>
        </p:nvSpPr>
        <p:spPr bwMode="auto">
          <a:xfrm>
            <a:off x="992188" y="5561013"/>
            <a:ext cx="65087" cy="66675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4" name="Freeform 186"/>
          <p:cNvSpPr>
            <a:spLocks/>
          </p:cNvSpPr>
          <p:nvPr/>
        </p:nvSpPr>
        <p:spPr bwMode="auto">
          <a:xfrm>
            <a:off x="1039813" y="5467350"/>
            <a:ext cx="65087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5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3" name="Freeform 185"/>
          <p:cNvSpPr>
            <a:spLocks/>
          </p:cNvSpPr>
          <p:nvPr/>
        </p:nvSpPr>
        <p:spPr bwMode="auto">
          <a:xfrm>
            <a:off x="1085850" y="5400675"/>
            <a:ext cx="65088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2" name="Freeform 184"/>
          <p:cNvSpPr>
            <a:spLocks/>
          </p:cNvSpPr>
          <p:nvPr/>
        </p:nvSpPr>
        <p:spPr bwMode="auto">
          <a:xfrm>
            <a:off x="1131888" y="5248275"/>
            <a:ext cx="66675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1" name="Freeform 183"/>
          <p:cNvSpPr>
            <a:spLocks/>
          </p:cNvSpPr>
          <p:nvPr/>
        </p:nvSpPr>
        <p:spPr bwMode="auto">
          <a:xfrm>
            <a:off x="1179513" y="5283200"/>
            <a:ext cx="65087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70" name="Freeform 182"/>
          <p:cNvSpPr>
            <a:spLocks/>
          </p:cNvSpPr>
          <p:nvPr/>
        </p:nvSpPr>
        <p:spPr bwMode="auto">
          <a:xfrm>
            <a:off x="1225550" y="5233988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9" name="Freeform 181"/>
          <p:cNvSpPr>
            <a:spLocks/>
          </p:cNvSpPr>
          <p:nvPr/>
        </p:nvSpPr>
        <p:spPr bwMode="auto">
          <a:xfrm>
            <a:off x="1273175" y="5160963"/>
            <a:ext cx="65088" cy="65087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8" name="Freeform 180"/>
          <p:cNvSpPr>
            <a:spLocks/>
          </p:cNvSpPr>
          <p:nvPr/>
        </p:nvSpPr>
        <p:spPr bwMode="auto">
          <a:xfrm>
            <a:off x="1319213" y="5175250"/>
            <a:ext cx="65087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7" name="Freeform 179"/>
          <p:cNvSpPr>
            <a:spLocks/>
          </p:cNvSpPr>
          <p:nvPr/>
        </p:nvSpPr>
        <p:spPr bwMode="auto">
          <a:xfrm>
            <a:off x="1366838" y="5184775"/>
            <a:ext cx="65087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6" name="Freeform 178"/>
          <p:cNvSpPr>
            <a:spLocks/>
          </p:cNvSpPr>
          <p:nvPr/>
        </p:nvSpPr>
        <p:spPr bwMode="auto">
          <a:xfrm>
            <a:off x="1412875" y="5194300"/>
            <a:ext cx="65088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5" name="Freeform 177"/>
          <p:cNvSpPr>
            <a:spLocks/>
          </p:cNvSpPr>
          <p:nvPr/>
        </p:nvSpPr>
        <p:spPr bwMode="auto">
          <a:xfrm>
            <a:off x="1460500" y="5121275"/>
            <a:ext cx="65088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4" name="Freeform 176"/>
          <p:cNvSpPr>
            <a:spLocks/>
          </p:cNvSpPr>
          <p:nvPr/>
        </p:nvSpPr>
        <p:spPr bwMode="auto">
          <a:xfrm>
            <a:off x="1506538" y="5095875"/>
            <a:ext cx="65087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5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3" name="Freeform 175"/>
          <p:cNvSpPr>
            <a:spLocks/>
          </p:cNvSpPr>
          <p:nvPr/>
        </p:nvSpPr>
        <p:spPr bwMode="auto">
          <a:xfrm>
            <a:off x="1554163" y="5080000"/>
            <a:ext cx="65087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2" name="Freeform 174"/>
          <p:cNvSpPr>
            <a:spLocks/>
          </p:cNvSpPr>
          <p:nvPr/>
        </p:nvSpPr>
        <p:spPr bwMode="auto">
          <a:xfrm>
            <a:off x="1600200" y="5159375"/>
            <a:ext cx="66675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1" name="Freeform 173"/>
          <p:cNvSpPr>
            <a:spLocks/>
          </p:cNvSpPr>
          <p:nvPr/>
        </p:nvSpPr>
        <p:spPr bwMode="auto">
          <a:xfrm>
            <a:off x="1647825" y="5224463"/>
            <a:ext cx="65088" cy="65087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60" name="Freeform 172"/>
          <p:cNvSpPr>
            <a:spLocks/>
          </p:cNvSpPr>
          <p:nvPr/>
        </p:nvSpPr>
        <p:spPr bwMode="auto">
          <a:xfrm>
            <a:off x="1693863" y="5284788"/>
            <a:ext cx="65087" cy="65087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9" name="Freeform 171"/>
          <p:cNvSpPr>
            <a:spLocks/>
          </p:cNvSpPr>
          <p:nvPr/>
        </p:nvSpPr>
        <p:spPr bwMode="auto">
          <a:xfrm>
            <a:off x="1741488" y="5322888"/>
            <a:ext cx="65087" cy="65087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8" name="Freeform 170"/>
          <p:cNvSpPr>
            <a:spLocks/>
          </p:cNvSpPr>
          <p:nvPr/>
        </p:nvSpPr>
        <p:spPr bwMode="auto">
          <a:xfrm>
            <a:off x="1787525" y="5418138"/>
            <a:ext cx="65088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7" name="Freeform 169"/>
          <p:cNvSpPr>
            <a:spLocks/>
          </p:cNvSpPr>
          <p:nvPr/>
        </p:nvSpPr>
        <p:spPr bwMode="auto">
          <a:xfrm>
            <a:off x="1833563" y="5464175"/>
            <a:ext cx="66675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6" name="Freeform 168"/>
          <p:cNvSpPr>
            <a:spLocks/>
          </p:cNvSpPr>
          <p:nvPr/>
        </p:nvSpPr>
        <p:spPr bwMode="auto">
          <a:xfrm>
            <a:off x="1881188" y="5513388"/>
            <a:ext cx="65087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5" name="Freeform 167"/>
          <p:cNvSpPr>
            <a:spLocks/>
          </p:cNvSpPr>
          <p:nvPr/>
        </p:nvSpPr>
        <p:spPr bwMode="auto">
          <a:xfrm>
            <a:off x="1927225" y="5562600"/>
            <a:ext cx="65088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4" name="Freeform 166"/>
          <p:cNvSpPr>
            <a:spLocks/>
          </p:cNvSpPr>
          <p:nvPr/>
        </p:nvSpPr>
        <p:spPr bwMode="auto">
          <a:xfrm>
            <a:off x="1974850" y="5564188"/>
            <a:ext cx="65088" cy="65087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3" name="Freeform 165"/>
          <p:cNvSpPr>
            <a:spLocks/>
          </p:cNvSpPr>
          <p:nvPr/>
        </p:nvSpPr>
        <p:spPr bwMode="auto">
          <a:xfrm>
            <a:off x="2020888" y="5584825"/>
            <a:ext cx="65087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2" name="Freeform 164"/>
          <p:cNvSpPr>
            <a:spLocks/>
          </p:cNvSpPr>
          <p:nvPr/>
        </p:nvSpPr>
        <p:spPr bwMode="auto">
          <a:xfrm>
            <a:off x="2066925" y="5588000"/>
            <a:ext cx="66675" cy="65088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1" name="Freeform 163"/>
          <p:cNvSpPr>
            <a:spLocks/>
          </p:cNvSpPr>
          <p:nvPr/>
        </p:nvSpPr>
        <p:spPr bwMode="auto">
          <a:xfrm>
            <a:off x="2114550" y="5549900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50" name="Freeform 162"/>
          <p:cNvSpPr>
            <a:spLocks/>
          </p:cNvSpPr>
          <p:nvPr/>
        </p:nvSpPr>
        <p:spPr bwMode="auto">
          <a:xfrm>
            <a:off x="2160588" y="5495925"/>
            <a:ext cx="66675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9" name="Freeform 161"/>
          <p:cNvSpPr>
            <a:spLocks/>
          </p:cNvSpPr>
          <p:nvPr/>
        </p:nvSpPr>
        <p:spPr bwMode="auto">
          <a:xfrm>
            <a:off x="2208213" y="5413375"/>
            <a:ext cx="65087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8" name="Freeform 160"/>
          <p:cNvSpPr>
            <a:spLocks/>
          </p:cNvSpPr>
          <p:nvPr/>
        </p:nvSpPr>
        <p:spPr bwMode="auto">
          <a:xfrm>
            <a:off x="2254250" y="5281613"/>
            <a:ext cx="66675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7" name="Freeform 159"/>
          <p:cNvSpPr>
            <a:spLocks/>
          </p:cNvSpPr>
          <p:nvPr/>
        </p:nvSpPr>
        <p:spPr bwMode="auto">
          <a:xfrm>
            <a:off x="2301875" y="5278438"/>
            <a:ext cx="65088" cy="65087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6" name="Freeform 158"/>
          <p:cNvSpPr>
            <a:spLocks/>
          </p:cNvSpPr>
          <p:nvPr/>
        </p:nvSpPr>
        <p:spPr bwMode="auto">
          <a:xfrm>
            <a:off x="2347913" y="5232400"/>
            <a:ext cx="66675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5" name="Freeform 157"/>
          <p:cNvSpPr>
            <a:spLocks/>
          </p:cNvSpPr>
          <p:nvPr/>
        </p:nvSpPr>
        <p:spPr bwMode="auto">
          <a:xfrm>
            <a:off x="2395538" y="5208588"/>
            <a:ext cx="65087" cy="65087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5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4" name="Freeform 156"/>
          <p:cNvSpPr>
            <a:spLocks/>
          </p:cNvSpPr>
          <p:nvPr/>
        </p:nvSpPr>
        <p:spPr bwMode="auto">
          <a:xfrm>
            <a:off x="2441575" y="5218113"/>
            <a:ext cx="66675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3" name="Freeform 155"/>
          <p:cNvSpPr>
            <a:spLocks/>
          </p:cNvSpPr>
          <p:nvPr/>
        </p:nvSpPr>
        <p:spPr bwMode="auto">
          <a:xfrm>
            <a:off x="2489200" y="5184775"/>
            <a:ext cx="65088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2" name="Freeform 154"/>
          <p:cNvSpPr>
            <a:spLocks/>
          </p:cNvSpPr>
          <p:nvPr/>
        </p:nvSpPr>
        <p:spPr bwMode="auto">
          <a:xfrm>
            <a:off x="2535238" y="5186363"/>
            <a:ext cx="66675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1" name="Freeform 153"/>
          <p:cNvSpPr>
            <a:spLocks/>
          </p:cNvSpPr>
          <p:nvPr/>
        </p:nvSpPr>
        <p:spPr bwMode="auto">
          <a:xfrm>
            <a:off x="2582863" y="5170488"/>
            <a:ext cx="65087" cy="65087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40" name="Freeform 152"/>
          <p:cNvSpPr>
            <a:spLocks/>
          </p:cNvSpPr>
          <p:nvPr/>
        </p:nvSpPr>
        <p:spPr bwMode="auto">
          <a:xfrm>
            <a:off x="2628900" y="5078413"/>
            <a:ext cx="65088" cy="65087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9" name="Freeform 151"/>
          <p:cNvSpPr>
            <a:spLocks/>
          </p:cNvSpPr>
          <p:nvPr/>
        </p:nvSpPr>
        <p:spPr bwMode="auto">
          <a:xfrm>
            <a:off x="2674938" y="5076825"/>
            <a:ext cx="66675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5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8" name="Freeform 150"/>
          <p:cNvSpPr>
            <a:spLocks/>
          </p:cNvSpPr>
          <p:nvPr/>
        </p:nvSpPr>
        <p:spPr bwMode="auto">
          <a:xfrm>
            <a:off x="2724150" y="5080000"/>
            <a:ext cx="65088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5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7" name="Freeform 149"/>
          <p:cNvSpPr>
            <a:spLocks/>
          </p:cNvSpPr>
          <p:nvPr/>
        </p:nvSpPr>
        <p:spPr bwMode="auto">
          <a:xfrm>
            <a:off x="2771775" y="5224463"/>
            <a:ext cx="65088" cy="65087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6" name="Freeform 148"/>
          <p:cNvSpPr>
            <a:spLocks/>
          </p:cNvSpPr>
          <p:nvPr/>
        </p:nvSpPr>
        <p:spPr bwMode="auto">
          <a:xfrm>
            <a:off x="2817813" y="5308600"/>
            <a:ext cx="65087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69 h 69"/>
              <a:gd name="T4" fmla="*/ 0 w 70"/>
              <a:gd name="T5" fmla="*/ 69 h 69"/>
              <a:gd name="T6" fmla="*/ 35 w 70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69"/>
                </a:lnTo>
                <a:lnTo>
                  <a:pt x="0" y="69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5" name="Freeform 147"/>
          <p:cNvSpPr>
            <a:spLocks/>
          </p:cNvSpPr>
          <p:nvPr/>
        </p:nvSpPr>
        <p:spPr bwMode="auto">
          <a:xfrm>
            <a:off x="2863850" y="5383213"/>
            <a:ext cx="66675" cy="65087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70 h 70"/>
              <a:gd name="T4" fmla="*/ 0 w 69"/>
              <a:gd name="T5" fmla="*/ 70 h 70"/>
              <a:gd name="T6" fmla="*/ 34 w 69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70"/>
                </a:lnTo>
                <a:lnTo>
                  <a:pt x="0" y="70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4" name="Freeform 146"/>
          <p:cNvSpPr>
            <a:spLocks/>
          </p:cNvSpPr>
          <p:nvPr/>
        </p:nvSpPr>
        <p:spPr bwMode="auto">
          <a:xfrm>
            <a:off x="2911475" y="5408613"/>
            <a:ext cx="65088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3" name="Freeform 145"/>
          <p:cNvSpPr>
            <a:spLocks/>
          </p:cNvSpPr>
          <p:nvPr/>
        </p:nvSpPr>
        <p:spPr bwMode="auto">
          <a:xfrm>
            <a:off x="2957513" y="5462588"/>
            <a:ext cx="65087" cy="65087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69 h 69"/>
              <a:gd name="T4" fmla="*/ 0 w 69"/>
              <a:gd name="T5" fmla="*/ 69 h 69"/>
              <a:gd name="T6" fmla="*/ 34 w 69"/>
              <a:gd name="T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69"/>
                </a:lnTo>
                <a:lnTo>
                  <a:pt x="0" y="69"/>
                </a:lnTo>
                <a:lnTo>
                  <a:pt x="34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2" name="Freeform 144"/>
          <p:cNvSpPr>
            <a:spLocks/>
          </p:cNvSpPr>
          <p:nvPr/>
        </p:nvSpPr>
        <p:spPr bwMode="auto">
          <a:xfrm>
            <a:off x="3005138" y="5527675"/>
            <a:ext cx="65087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70 h 70"/>
              <a:gd name="T4" fmla="*/ 0 w 70"/>
              <a:gd name="T5" fmla="*/ 70 h 70"/>
              <a:gd name="T6" fmla="*/ 35 w 70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70"/>
                </a:lnTo>
                <a:lnTo>
                  <a:pt x="0" y="70"/>
                </a:lnTo>
                <a:lnTo>
                  <a:pt x="35" y="0"/>
                </a:lnTo>
                <a:close/>
              </a:path>
            </a:pathLst>
          </a:custGeom>
          <a:solidFill>
            <a:srgbClr val="3366FF"/>
          </a:solidFill>
          <a:ln w="825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1" name="Freeform 143"/>
          <p:cNvSpPr>
            <a:spLocks/>
          </p:cNvSpPr>
          <p:nvPr/>
        </p:nvSpPr>
        <p:spPr bwMode="auto">
          <a:xfrm>
            <a:off x="758825" y="5422900"/>
            <a:ext cx="65088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34 h 69"/>
              <a:gd name="T4" fmla="*/ 35 w 69"/>
              <a:gd name="T5" fmla="*/ 69 h 69"/>
              <a:gd name="T6" fmla="*/ 0 w 69"/>
              <a:gd name="T7" fmla="*/ 34 h 69"/>
              <a:gd name="T8" fmla="*/ 35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30" name="Freeform 142"/>
          <p:cNvSpPr>
            <a:spLocks/>
          </p:cNvSpPr>
          <p:nvPr/>
        </p:nvSpPr>
        <p:spPr bwMode="auto">
          <a:xfrm>
            <a:off x="804863" y="5422900"/>
            <a:ext cx="66675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9" name="Freeform 141"/>
          <p:cNvSpPr>
            <a:spLocks/>
          </p:cNvSpPr>
          <p:nvPr/>
        </p:nvSpPr>
        <p:spPr bwMode="auto">
          <a:xfrm>
            <a:off x="852488" y="5413375"/>
            <a:ext cx="65087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35 h 69"/>
              <a:gd name="T4" fmla="*/ 35 w 69"/>
              <a:gd name="T5" fmla="*/ 69 h 69"/>
              <a:gd name="T6" fmla="*/ 0 w 69"/>
              <a:gd name="T7" fmla="*/ 35 h 69"/>
              <a:gd name="T8" fmla="*/ 35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35"/>
                </a:lnTo>
                <a:lnTo>
                  <a:pt x="35" y="69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8" name="Freeform 140"/>
          <p:cNvSpPr>
            <a:spLocks/>
          </p:cNvSpPr>
          <p:nvPr/>
        </p:nvSpPr>
        <p:spPr bwMode="auto">
          <a:xfrm>
            <a:off x="898525" y="5513388"/>
            <a:ext cx="66675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7" name="Freeform 139"/>
          <p:cNvSpPr>
            <a:spLocks/>
          </p:cNvSpPr>
          <p:nvPr/>
        </p:nvSpPr>
        <p:spPr bwMode="auto">
          <a:xfrm>
            <a:off x="946150" y="5510213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6" name="Freeform 138"/>
          <p:cNvSpPr>
            <a:spLocks/>
          </p:cNvSpPr>
          <p:nvPr/>
        </p:nvSpPr>
        <p:spPr bwMode="auto">
          <a:xfrm>
            <a:off x="992188" y="5468938"/>
            <a:ext cx="65087" cy="65087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5" name="Freeform 137"/>
          <p:cNvSpPr>
            <a:spLocks/>
          </p:cNvSpPr>
          <p:nvPr/>
        </p:nvSpPr>
        <p:spPr bwMode="auto">
          <a:xfrm>
            <a:off x="1039813" y="5332413"/>
            <a:ext cx="65087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4" name="Freeform 136"/>
          <p:cNvSpPr>
            <a:spLocks/>
          </p:cNvSpPr>
          <p:nvPr/>
        </p:nvSpPr>
        <p:spPr bwMode="auto">
          <a:xfrm>
            <a:off x="1085850" y="5108575"/>
            <a:ext cx="65088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3" name="Freeform 135"/>
          <p:cNvSpPr>
            <a:spLocks/>
          </p:cNvSpPr>
          <p:nvPr/>
        </p:nvSpPr>
        <p:spPr bwMode="auto">
          <a:xfrm>
            <a:off x="1131888" y="4848225"/>
            <a:ext cx="66675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2" name="Freeform 134"/>
          <p:cNvSpPr>
            <a:spLocks/>
          </p:cNvSpPr>
          <p:nvPr/>
        </p:nvSpPr>
        <p:spPr bwMode="auto">
          <a:xfrm>
            <a:off x="1179513" y="4711700"/>
            <a:ext cx="65087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4 h 69"/>
              <a:gd name="T4" fmla="*/ 34 w 69"/>
              <a:gd name="T5" fmla="*/ 69 h 69"/>
              <a:gd name="T6" fmla="*/ 0 w 69"/>
              <a:gd name="T7" fmla="*/ 34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4"/>
                </a:lnTo>
                <a:lnTo>
                  <a:pt x="34" y="69"/>
                </a:lnTo>
                <a:lnTo>
                  <a:pt x="0" y="34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1" name="Freeform 133"/>
          <p:cNvSpPr>
            <a:spLocks/>
          </p:cNvSpPr>
          <p:nvPr/>
        </p:nvSpPr>
        <p:spPr bwMode="auto">
          <a:xfrm>
            <a:off x="1225550" y="4408488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20" name="Freeform 132"/>
          <p:cNvSpPr>
            <a:spLocks/>
          </p:cNvSpPr>
          <p:nvPr/>
        </p:nvSpPr>
        <p:spPr bwMode="auto">
          <a:xfrm>
            <a:off x="1273175" y="4122738"/>
            <a:ext cx="65088" cy="66675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9" name="Freeform 131"/>
          <p:cNvSpPr>
            <a:spLocks/>
          </p:cNvSpPr>
          <p:nvPr/>
        </p:nvSpPr>
        <p:spPr bwMode="auto">
          <a:xfrm>
            <a:off x="1319213" y="3967163"/>
            <a:ext cx="65087" cy="65087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35 h 69"/>
              <a:gd name="T4" fmla="*/ 35 w 69"/>
              <a:gd name="T5" fmla="*/ 69 h 69"/>
              <a:gd name="T6" fmla="*/ 0 w 69"/>
              <a:gd name="T7" fmla="*/ 35 h 69"/>
              <a:gd name="T8" fmla="*/ 35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35"/>
                </a:lnTo>
                <a:lnTo>
                  <a:pt x="35" y="69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8" name="Freeform 130"/>
          <p:cNvSpPr>
            <a:spLocks/>
          </p:cNvSpPr>
          <p:nvPr/>
        </p:nvSpPr>
        <p:spPr bwMode="auto">
          <a:xfrm>
            <a:off x="1366838" y="3962400"/>
            <a:ext cx="65087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5 h 69"/>
              <a:gd name="T4" fmla="*/ 34 w 69"/>
              <a:gd name="T5" fmla="*/ 69 h 69"/>
              <a:gd name="T6" fmla="*/ 0 w 69"/>
              <a:gd name="T7" fmla="*/ 35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5"/>
                </a:lnTo>
                <a:lnTo>
                  <a:pt x="34" y="69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7" name="Freeform 129"/>
          <p:cNvSpPr>
            <a:spLocks/>
          </p:cNvSpPr>
          <p:nvPr/>
        </p:nvSpPr>
        <p:spPr bwMode="auto">
          <a:xfrm>
            <a:off x="1412875" y="3662363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6" name="Freeform 128"/>
          <p:cNvSpPr>
            <a:spLocks/>
          </p:cNvSpPr>
          <p:nvPr/>
        </p:nvSpPr>
        <p:spPr bwMode="auto">
          <a:xfrm>
            <a:off x="1460500" y="3573463"/>
            <a:ext cx="65088" cy="65087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5 h 69"/>
              <a:gd name="T4" fmla="*/ 34 w 69"/>
              <a:gd name="T5" fmla="*/ 69 h 69"/>
              <a:gd name="T6" fmla="*/ 0 w 69"/>
              <a:gd name="T7" fmla="*/ 35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5"/>
                </a:lnTo>
                <a:lnTo>
                  <a:pt x="34" y="69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5" name="Freeform 127"/>
          <p:cNvSpPr>
            <a:spLocks/>
          </p:cNvSpPr>
          <p:nvPr/>
        </p:nvSpPr>
        <p:spPr bwMode="auto">
          <a:xfrm>
            <a:off x="1506538" y="3768725"/>
            <a:ext cx="65087" cy="65088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34 h 69"/>
              <a:gd name="T4" fmla="*/ 35 w 69"/>
              <a:gd name="T5" fmla="*/ 69 h 69"/>
              <a:gd name="T6" fmla="*/ 0 w 69"/>
              <a:gd name="T7" fmla="*/ 34 h 69"/>
              <a:gd name="T8" fmla="*/ 35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4" name="Freeform 126"/>
          <p:cNvSpPr>
            <a:spLocks/>
          </p:cNvSpPr>
          <p:nvPr/>
        </p:nvSpPr>
        <p:spPr bwMode="auto">
          <a:xfrm>
            <a:off x="1554163" y="3609975"/>
            <a:ext cx="65087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5 h 69"/>
              <a:gd name="T4" fmla="*/ 34 w 69"/>
              <a:gd name="T5" fmla="*/ 69 h 69"/>
              <a:gd name="T6" fmla="*/ 0 w 69"/>
              <a:gd name="T7" fmla="*/ 35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5"/>
                </a:lnTo>
                <a:lnTo>
                  <a:pt x="34" y="69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3" name="Freeform 125"/>
          <p:cNvSpPr>
            <a:spLocks/>
          </p:cNvSpPr>
          <p:nvPr/>
        </p:nvSpPr>
        <p:spPr bwMode="auto">
          <a:xfrm>
            <a:off x="1600200" y="3511550"/>
            <a:ext cx="66675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2" name="Freeform 124"/>
          <p:cNvSpPr>
            <a:spLocks/>
          </p:cNvSpPr>
          <p:nvPr/>
        </p:nvSpPr>
        <p:spPr bwMode="auto">
          <a:xfrm>
            <a:off x="1647825" y="3673475"/>
            <a:ext cx="65088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5 h 69"/>
              <a:gd name="T4" fmla="*/ 34 w 69"/>
              <a:gd name="T5" fmla="*/ 69 h 69"/>
              <a:gd name="T6" fmla="*/ 0 w 69"/>
              <a:gd name="T7" fmla="*/ 35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5"/>
                </a:lnTo>
                <a:lnTo>
                  <a:pt x="34" y="69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1" name="Freeform 123"/>
          <p:cNvSpPr>
            <a:spLocks/>
          </p:cNvSpPr>
          <p:nvPr/>
        </p:nvSpPr>
        <p:spPr bwMode="auto">
          <a:xfrm>
            <a:off x="1693863" y="3949700"/>
            <a:ext cx="65087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10" name="Freeform 122"/>
          <p:cNvSpPr>
            <a:spLocks/>
          </p:cNvSpPr>
          <p:nvPr/>
        </p:nvSpPr>
        <p:spPr bwMode="auto">
          <a:xfrm>
            <a:off x="1741488" y="3889375"/>
            <a:ext cx="65087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9" name="Freeform 121"/>
          <p:cNvSpPr>
            <a:spLocks/>
          </p:cNvSpPr>
          <p:nvPr/>
        </p:nvSpPr>
        <p:spPr bwMode="auto">
          <a:xfrm>
            <a:off x="1787525" y="3875088"/>
            <a:ext cx="65088" cy="65087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8" name="Freeform 120"/>
          <p:cNvSpPr>
            <a:spLocks/>
          </p:cNvSpPr>
          <p:nvPr/>
        </p:nvSpPr>
        <p:spPr bwMode="auto">
          <a:xfrm>
            <a:off x="1833563" y="4044950"/>
            <a:ext cx="66675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4 h 69"/>
              <a:gd name="T4" fmla="*/ 34 w 69"/>
              <a:gd name="T5" fmla="*/ 69 h 69"/>
              <a:gd name="T6" fmla="*/ 0 w 69"/>
              <a:gd name="T7" fmla="*/ 34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4"/>
                </a:lnTo>
                <a:lnTo>
                  <a:pt x="34" y="69"/>
                </a:lnTo>
                <a:lnTo>
                  <a:pt x="0" y="34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7" name="Freeform 119"/>
          <p:cNvSpPr>
            <a:spLocks/>
          </p:cNvSpPr>
          <p:nvPr/>
        </p:nvSpPr>
        <p:spPr bwMode="auto">
          <a:xfrm>
            <a:off x="1881188" y="4010025"/>
            <a:ext cx="65087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6" name="Freeform 118"/>
          <p:cNvSpPr>
            <a:spLocks/>
          </p:cNvSpPr>
          <p:nvPr/>
        </p:nvSpPr>
        <p:spPr bwMode="auto">
          <a:xfrm>
            <a:off x="1927225" y="4084638"/>
            <a:ext cx="65088" cy="65087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5" name="Freeform 117"/>
          <p:cNvSpPr>
            <a:spLocks/>
          </p:cNvSpPr>
          <p:nvPr/>
        </p:nvSpPr>
        <p:spPr bwMode="auto">
          <a:xfrm>
            <a:off x="1974850" y="4237038"/>
            <a:ext cx="65088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4" name="Freeform 116"/>
          <p:cNvSpPr>
            <a:spLocks/>
          </p:cNvSpPr>
          <p:nvPr/>
        </p:nvSpPr>
        <p:spPr bwMode="auto">
          <a:xfrm>
            <a:off x="2020888" y="4025900"/>
            <a:ext cx="65087" cy="66675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5 h 69"/>
              <a:gd name="T4" fmla="*/ 34 w 69"/>
              <a:gd name="T5" fmla="*/ 69 h 69"/>
              <a:gd name="T6" fmla="*/ 0 w 69"/>
              <a:gd name="T7" fmla="*/ 35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5"/>
                </a:lnTo>
                <a:lnTo>
                  <a:pt x="34" y="69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3" name="Freeform 115"/>
          <p:cNvSpPr>
            <a:spLocks/>
          </p:cNvSpPr>
          <p:nvPr/>
        </p:nvSpPr>
        <p:spPr bwMode="auto">
          <a:xfrm>
            <a:off x="2066925" y="4627563"/>
            <a:ext cx="66675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5 h 69"/>
              <a:gd name="T4" fmla="*/ 35 w 70"/>
              <a:gd name="T5" fmla="*/ 69 h 69"/>
              <a:gd name="T6" fmla="*/ 0 w 70"/>
              <a:gd name="T7" fmla="*/ 35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5"/>
                </a:lnTo>
                <a:lnTo>
                  <a:pt x="35" y="69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2" name="Freeform 114"/>
          <p:cNvSpPr>
            <a:spLocks/>
          </p:cNvSpPr>
          <p:nvPr/>
        </p:nvSpPr>
        <p:spPr bwMode="auto">
          <a:xfrm>
            <a:off x="2114550" y="4308475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1" name="Freeform 113"/>
          <p:cNvSpPr>
            <a:spLocks/>
          </p:cNvSpPr>
          <p:nvPr/>
        </p:nvSpPr>
        <p:spPr bwMode="auto">
          <a:xfrm>
            <a:off x="2160588" y="4195763"/>
            <a:ext cx="66675" cy="65087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800" name="Freeform 112"/>
          <p:cNvSpPr>
            <a:spLocks/>
          </p:cNvSpPr>
          <p:nvPr/>
        </p:nvSpPr>
        <p:spPr bwMode="auto">
          <a:xfrm>
            <a:off x="2208213" y="3989388"/>
            <a:ext cx="65087" cy="65087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9" name="Freeform 111"/>
          <p:cNvSpPr>
            <a:spLocks/>
          </p:cNvSpPr>
          <p:nvPr/>
        </p:nvSpPr>
        <p:spPr bwMode="auto">
          <a:xfrm>
            <a:off x="2254250" y="3898900"/>
            <a:ext cx="66675" cy="65088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8" name="Freeform 110"/>
          <p:cNvSpPr>
            <a:spLocks/>
          </p:cNvSpPr>
          <p:nvPr/>
        </p:nvSpPr>
        <p:spPr bwMode="auto">
          <a:xfrm>
            <a:off x="2301875" y="3978275"/>
            <a:ext cx="65088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7" name="Freeform 109"/>
          <p:cNvSpPr>
            <a:spLocks/>
          </p:cNvSpPr>
          <p:nvPr/>
        </p:nvSpPr>
        <p:spPr bwMode="auto">
          <a:xfrm>
            <a:off x="2347913" y="4054475"/>
            <a:ext cx="66675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6" name="Freeform 108"/>
          <p:cNvSpPr>
            <a:spLocks/>
          </p:cNvSpPr>
          <p:nvPr/>
        </p:nvSpPr>
        <p:spPr bwMode="auto">
          <a:xfrm>
            <a:off x="2395538" y="4527550"/>
            <a:ext cx="65087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5" name="Freeform 107"/>
          <p:cNvSpPr>
            <a:spLocks/>
          </p:cNvSpPr>
          <p:nvPr/>
        </p:nvSpPr>
        <p:spPr bwMode="auto">
          <a:xfrm>
            <a:off x="2441575" y="4683125"/>
            <a:ext cx="66675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5 h 69"/>
              <a:gd name="T4" fmla="*/ 35 w 70"/>
              <a:gd name="T5" fmla="*/ 69 h 69"/>
              <a:gd name="T6" fmla="*/ 0 w 70"/>
              <a:gd name="T7" fmla="*/ 35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5"/>
                </a:lnTo>
                <a:lnTo>
                  <a:pt x="35" y="69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4" name="Freeform 106"/>
          <p:cNvSpPr>
            <a:spLocks/>
          </p:cNvSpPr>
          <p:nvPr/>
        </p:nvSpPr>
        <p:spPr bwMode="auto">
          <a:xfrm>
            <a:off x="2489200" y="5014913"/>
            <a:ext cx="65088" cy="65087"/>
          </a:xfrm>
          <a:custGeom>
            <a:avLst/>
            <a:gdLst>
              <a:gd name="T0" fmla="*/ 35 w 69"/>
              <a:gd name="T1" fmla="*/ 0 h 69"/>
              <a:gd name="T2" fmla="*/ 69 w 69"/>
              <a:gd name="T3" fmla="*/ 35 h 69"/>
              <a:gd name="T4" fmla="*/ 35 w 69"/>
              <a:gd name="T5" fmla="*/ 69 h 69"/>
              <a:gd name="T6" fmla="*/ 0 w 69"/>
              <a:gd name="T7" fmla="*/ 35 h 69"/>
              <a:gd name="T8" fmla="*/ 35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5" y="0"/>
                </a:moveTo>
                <a:lnTo>
                  <a:pt x="69" y="35"/>
                </a:lnTo>
                <a:lnTo>
                  <a:pt x="35" y="69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3" name="Freeform 105"/>
          <p:cNvSpPr>
            <a:spLocks/>
          </p:cNvSpPr>
          <p:nvPr/>
        </p:nvSpPr>
        <p:spPr bwMode="auto">
          <a:xfrm>
            <a:off x="2535238" y="5189538"/>
            <a:ext cx="66675" cy="65087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2" name="Freeform 104"/>
          <p:cNvSpPr>
            <a:spLocks/>
          </p:cNvSpPr>
          <p:nvPr/>
        </p:nvSpPr>
        <p:spPr bwMode="auto">
          <a:xfrm>
            <a:off x="2582863" y="5283200"/>
            <a:ext cx="65087" cy="65088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1" name="Freeform 103"/>
          <p:cNvSpPr>
            <a:spLocks/>
          </p:cNvSpPr>
          <p:nvPr/>
        </p:nvSpPr>
        <p:spPr bwMode="auto">
          <a:xfrm>
            <a:off x="2628900" y="5340350"/>
            <a:ext cx="65088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4 h 69"/>
              <a:gd name="T4" fmla="*/ 34 w 69"/>
              <a:gd name="T5" fmla="*/ 69 h 69"/>
              <a:gd name="T6" fmla="*/ 0 w 69"/>
              <a:gd name="T7" fmla="*/ 34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4"/>
                </a:lnTo>
                <a:lnTo>
                  <a:pt x="34" y="69"/>
                </a:lnTo>
                <a:lnTo>
                  <a:pt x="0" y="34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90" name="Freeform 102"/>
          <p:cNvSpPr>
            <a:spLocks/>
          </p:cNvSpPr>
          <p:nvPr/>
        </p:nvSpPr>
        <p:spPr bwMode="auto">
          <a:xfrm>
            <a:off x="2674938" y="5418138"/>
            <a:ext cx="66675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9" name="Freeform 101"/>
          <p:cNvSpPr>
            <a:spLocks/>
          </p:cNvSpPr>
          <p:nvPr/>
        </p:nvSpPr>
        <p:spPr bwMode="auto">
          <a:xfrm>
            <a:off x="2724150" y="5461000"/>
            <a:ext cx="65088" cy="66675"/>
          </a:xfrm>
          <a:custGeom>
            <a:avLst/>
            <a:gdLst>
              <a:gd name="T0" fmla="*/ 35 w 69"/>
              <a:gd name="T1" fmla="*/ 0 h 70"/>
              <a:gd name="T2" fmla="*/ 69 w 69"/>
              <a:gd name="T3" fmla="*/ 35 h 70"/>
              <a:gd name="T4" fmla="*/ 35 w 69"/>
              <a:gd name="T5" fmla="*/ 70 h 70"/>
              <a:gd name="T6" fmla="*/ 0 w 69"/>
              <a:gd name="T7" fmla="*/ 35 h 70"/>
              <a:gd name="T8" fmla="*/ 35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5" y="0"/>
                </a:moveTo>
                <a:lnTo>
                  <a:pt x="69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8" name="Freeform 100"/>
          <p:cNvSpPr>
            <a:spLocks/>
          </p:cNvSpPr>
          <p:nvPr/>
        </p:nvSpPr>
        <p:spPr bwMode="auto">
          <a:xfrm>
            <a:off x="2771775" y="5502275"/>
            <a:ext cx="65088" cy="65088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7" name="Freeform 99"/>
          <p:cNvSpPr>
            <a:spLocks/>
          </p:cNvSpPr>
          <p:nvPr/>
        </p:nvSpPr>
        <p:spPr bwMode="auto">
          <a:xfrm>
            <a:off x="2817813" y="5518150"/>
            <a:ext cx="65087" cy="65088"/>
          </a:xfrm>
          <a:custGeom>
            <a:avLst/>
            <a:gdLst>
              <a:gd name="T0" fmla="*/ 35 w 70"/>
              <a:gd name="T1" fmla="*/ 0 h 69"/>
              <a:gd name="T2" fmla="*/ 70 w 70"/>
              <a:gd name="T3" fmla="*/ 34 h 69"/>
              <a:gd name="T4" fmla="*/ 35 w 70"/>
              <a:gd name="T5" fmla="*/ 69 h 69"/>
              <a:gd name="T6" fmla="*/ 0 w 70"/>
              <a:gd name="T7" fmla="*/ 34 h 69"/>
              <a:gd name="T8" fmla="*/ 35 w 70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69">
                <a:moveTo>
                  <a:pt x="35" y="0"/>
                </a:moveTo>
                <a:lnTo>
                  <a:pt x="70" y="34"/>
                </a:lnTo>
                <a:lnTo>
                  <a:pt x="35" y="69"/>
                </a:lnTo>
                <a:lnTo>
                  <a:pt x="0" y="34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6" name="Freeform 98"/>
          <p:cNvSpPr>
            <a:spLocks/>
          </p:cNvSpPr>
          <p:nvPr/>
        </p:nvSpPr>
        <p:spPr bwMode="auto">
          <a:xfrm>
            <a:off x="2863850" y="5543550"/>
            <a:ext cx="66675" cy="65088"/>
          </a:xfrm>
          <a:custGeom>
            <a:avLst/>
            <a:gdLst>
              <a:gd name="T0" fmla="*/ 34 w 69"/>
              <a:gd name="T1" fmla="*/ 0 h 69"/>
              <a:gd name="T2" fmla="*/ 69 w 69"/>
              <a:gd name="T3" fmla="*/ 35 h 69"/>
              <a:gd name="T4" fmla="*/ 34 w 69"/>
              <a:gd name="T5" fmla="*/ 69 h 69"/>
              <a:gd name="T6" fmla="*/ 0 w 69"/>
              <a:gd name="T7" fmla="*/ 35 h 69"/>
              <a:gd name="T8" fmla="*/ 34 w 69"/>
              <a:gd name="T9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34" y="0"/>
                </a:moveTo>
                <a:lnTo>
                  <a:pt x="69" y="35"/>
                </a:lnTo>
                <a:lnTo>
                  <a:pt x="34" y="69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5" name="Freeform 97"/>
          <p:cNvSpPr>
            <a:spLocks/>
          </p:cNvSpPr>
          <p:nvPr/>
        </p:nvSpPr>
        <p:spPr bwMode="auto">
          <a:xfrm>
            <a:off x="2911475" y="5561013"/>
            <a:ext cx="65088" cy="66675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4" name="Freeform 96"/>
          <p:cNvSpPr>
            <a:spLocks/>
          </p:cNvSpPr>
          <p:nvPr/>
        </p:nvSpPr>
        <p:spPr bwMode="auto">
          <a:xfrm>
            <a:off x="2957513" y="5594350"/>
            <a:ext cx="65087" cy="66675"/>
          </a:xfrm>
          <a:custGeom>
            <a:avLst/>
            <a:gdLst>
              <a:gd name="T0" fmla="*/ 34 w 69"/>
              <a:gd name="T1" fmla="*/ 0 h 70"/>
              <a:gd name="T2" fmla="*/ 69 w 69"/>
              <a:gd name="T3" fmla="*/ 35 h 70"/>
              <a:gd name="T4" fmla="*/ 34 w 69"/>
              <a:gd name="T5" fmla="*/ 70 h 70"/>
              <a:gd name="T6" fmla="*/ 0 w 69"/>
              <a:gd name="T7" fmla="*/ 35 h 70"/>
              <a:gd name="T8" fmla="*/ 34 w 69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0">
                <a:moveTo>
                  <a:pt x="34" y="0"/>
                </a:moveTo>
                <a:lnTo>
                  <a:pt x="69" y="35"/>
                </a:lnTo>
                <a:lnTo>
                  <a:pt x="34" y="70"/>
                </a:lnTo>
                <a:lnTo>
                  <a:pt x="0" y="35"/>
                </a:lnTo>
                <a:lnTo>
                  <a:pt x="34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3" name="Freeform 95"/>
          <p:cNvSpPr>
            <a:spLocks/>
          </p:cNvSpPr>
          <p:nvPr/>
        </p:nvSpPr>
        <p:spPr bwMode="auto">
          <a:xfrm>
            <a:off x="3005138" y="5597525"/>
            <a:ext cx="65087" cy="65088"/>
          </a:xfrm>
          <a:custGeom>
            <a:avLst/>
            <a:gdLst>
              <a:gd name="T0" fmla="*/ 35 w 70"/>
              <a:gd name="T1" fmla="*/ 0 h 70"/>
              <a:gd name="T2" fmla="*/ 70 w 70"/>
              <a:gd name="T3" fmla="*/ 35 h 70"/>
              <a:gd name="T4" fmla="*/ 35 w 70"/>
              <a:gd name="T5" fmla="*/ 70 h 70"/>
              <a:gd name="T6" fmla="*/ 0 w 70"/>
              <a:gd name="T7" fmla="*/ 35 h 70"/>
              <a:gd name="T8" fmla="*/ 35 w 70"/>
              <a:gd name="T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35" y="0"/>
                </a:moveTo>
                <a:lnTo>
                  <a:pt x="70" y="35"/>
                </a:lnTo>
                <a:lnTo>
                  <a:pt x="35" y="70"/>
                </a:lnTo>
                <a:lnTo>
                  <a:pt x="0" y="35"/>
                </a:lnTo>
                <a:lnTo>
                  <a:pt x="35" y="0"/>
                </a:lnTo>
                <a:close/>
              </a:path>
            </a:pathLst>
          </a:custGeom>
          <a:solidFill>
            <a:srgbClr val="FF00FF"/>
          </a:solidFill>
          <a:ln w="825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2" name="Rectangle 94"/>
          <p:cNvSpPr>
            <a:spLocks noChangeArrowheads="1"/>
          </p:cNvSpPr>
          <p:nvPr/>
        </p:nvSpPr>
        <p:spPr bwMode="auto">
          <a:xfrm>
            <a:off x="6076950" y="3995738"/>
            <a:ext cx="31750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1" name="Rectangle 93"/>
          <p:cNvSpPr>
            <a:spLocks noChangeArrowheads="1"/>
          </p:cNvSpPr>
          <p:nvPr/>
        </p:nvSpPr>
        <p:spPr bwMode="auto">
          <a:xfrm>
            <a:off x="6122988" y="4143375"/>
            <a:ext cx="33337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80" name="Rectangle 92"/>
          <p:cNvSpPr>
            <a:spLocks noChangeArrowheads="1"/>
          </p:cNvSpPr>
          <p:nvPr/>
        </p:nvSpPr>
        <p:spPr bwMode="auto">
          <a:xfrm>
            <a:off x="6170613" y="3838575"/>
            <a:ext cx="31750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9" name="Rectangle 91"/>
          <p:cNvSpPr>
            <a:spLocks noChangeArrowheads="1"/>
          </p:cNvSpPr>
          <p:nvPr/>
        </p:nvSpPr>
        <p:spPr bwMode="auto">
          <a:xfrm>
            <a:off x="6216650" y="3816350"/>
            <a:ext cx="33338" cy="127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8" name="Rectangle 90"/>
          <p:cNvSpPr>
            <a:spLocks noChangeArrowheads="1"/>
          </p:cNvSpPr>
          <p:nvPr/>
        </p:nvSpPr>
        <p:spPr bwMode="auto">
          <a:xfrm>
            <a:off x="6262688" y="3748088"/>
            <a:ext cx="33337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7" name="Rectangle 89"/>
          <p:cNvSpPr>
            <a:spLocks noChangeArrowheads="1"/>
          </p:cNvSpPr>
          <p:nvPr/>
        </p:nvSpPr>
        <p:spPr bwMode="auto">
          <a:xfrm>
            <a:off x="6310313" y="3995738"/>
            <a:ext cx="33337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6" name="Rectangle 88"/>
          <p:cNvSpPr>
            <a:spLocks noChangeArrowheads="1"/>
          </p:cNvSpPr>
          <p:nvPr/>
        </p:nvSpPr>
        <p:spPr bwMode="auto">
          <a:xfrm>
            <a:off x="6356350" y="4551363"/>
            <a:ext cx="33338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5" name="Rectangle 87"/>
          <p:cNvSpPr>
            <a:spLocks noChangeArrowheads="1"/>
          </p:cNvSpPr>
          <p:nvPr/>
        </p:nvSpPr>
        <p:spPr bwMode="auto">
          <a:xfrm>
            <a:off x="6403975" y="4884738"/>
            <a:ext cx="33338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4" name="Rectangle 86"/>
          <p:cNvSpPr>
            <a:spLocks noChangeArrowheads="1"/>
          </p:cNvSpPr>
          <p:nvPr/>
        </p:nvSpPr>
        <p:spPr bwMode="auto">
          <a:xfrm>
            <a:off x="6450013" y="4960938"/>
            <a:ext cx="33337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3" name="Rectangle 85"/>
          <p:cNvSpPr>
            <a:spLocks noChangeArrowheads="1"/>
          </p:cNvSpPr>
          <p:nvPr/>
        </p:nvSpPr>
        <p:spPr bwMode="auto">
          <a:xfrm>
            <a:off x="6497638" y="4743450"/>
            <a:ext cx="33337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2" name="Rectangle 84"/>
          <p:cNvSpPr>
            <a:spLocks noChangeArrowheads="1"/>
          </p:cNvSpPr>
          <p:nvPr/>
        </p:nvSpPr>
        <p:spPr bwMode="auto">
          <a:xfrm>
            <a:off x="6543675" y="4905375"/>
            <a:ext cx="33338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1" name="Rectangle 83"/>
          <p:cNvSpPr>
            <a:spLocks noChangeArrowheads="1"/>
          </p:cNvSpPr>
          <p:nvPr/>
        </p:nvSpPr>
        <p:spPr bwMode="auto">
          <a:xfrm>
            <a:off x="6591300" y="4851400"/>
            <a:ext cx="33338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70" name="Rectangle 82"/>
          <p:cNvSpPr>
            <a:spLocks noChangeArrowheads="1"/>
          </p:cNvSpPr>
          <p:nvPr/>
        </p:nvSpPr>
        <p:spPr bwMode="auto">
          <a:xfrm>
            <a:off x="6638925" y="4398963"/>
            <a:ext cx="31750" cy="12700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9" name="Rectangle 81"/>
          <p:cNvSpPr>
            <a:spLocks noChangeArrowheads="1"/>
          </p:cNvSpPr>
          <p:nvPr/>
        </p:nvSpPr>
        <p:spPr bwMode="auto">
          <a:xfrm>
            <a:off x="6684963" y="4194175"/>
            <a:ext cx="33337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8" name="Rectangle 80"/>
          <p:cNvSpPr>
            <a:spLocks noChangeArrowheads="1"/>
          </p:cNvSpPr>
          <p:nvPr/>
        </p:nvSpPr>
        <p:spPr bwMode="auto">
          <a:xfrm>
            <a:off x="6732588" y="3573463"/>
            <a:ext cx="33337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7" name="Rectangle 79"/>
          <p:cNvSpPr>
            <a:spLocks noChangeArrowheads="1"/>
          </p:cNvSpPr>
          <p:nvPr/>
        </p:nvSpPr>
        <p:spPr bwMode="auto">
          <a:xfrm>
            <a:off x="6780213" y="3051175"/>
            <a:ext cx="31750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6" name="Rectangle 78"/>
          <p:cNvSpPr>
            <a:spLocks noChangeArrowheads="1"/>
          </p:cNvSpPr>
          <p:nvPr/>
        </p:nvSpPr>
        <p:spPr bwMode="auto">
          <a:xfrm>
            <a:off x="6826250" y="2495550"/>
            <a:ext cx="33338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5" name="Rectangle 77"/>
          <p:cNvSpPr>
            <a:spLocks noChangeArrowheads="1"/>
          </p:cNvSpPr>
          <p:nvPr/>
        </p:nvSpPr>
        <p:spPr bwMode="auto">
          <a:xfrm>
            <a:off x="6873875" y="2230438"/>
            <a:ext cx="31750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4" name="Rectangle 76"/>
          <p:cNvSpPr>
            <a:spLocks noChangeArrowheads="1"/>
          </p:cNvSpPr>
          <p:nvPr/>
        </p:nvSpPr>
        <p:spPr bwMode="auto">
          <a:xfrm>
            <a:off x="6919913" y="2135188"/>
            <a:ext cx="33337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3" name="Rectangle 75"/>
          <p:cNvSpPr>
            <a:spLocks noChangeArrowheads="1"/>
          </p:cNvSpPr>
          <p:nvPr/>
        </p:nvSpPr>
        <p:spPr bwMode="auto">
          <a:xfrm>
            <a:off x="6967538" y="2143125"/>
            <a:ext cx="31750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2" name="Rectangle 74"/>
          <p:cNvSpPr>
            <a:spLocks noChangeArrowheads="1"/>
          </p:cNvSpPr>
          <p:nvPr/>
        </p:nvSpPr>
        <p:spPr bwMode="auto">
          <a:xfrm>
            <a:off x="7013575" y="2111375"/>
            <a:ext cx="33338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1" name="Rectangle 73"/>
          <p:cNvSpPr>
            <a:spLocks noChangeArrowheads="1"/>
          </p:cNvSpPr>
          <p:nvPr/>
        </p:nvSpPr>
        <p:spPr bwMode="auto">
          <a:xfrm>
            <a:off x="7059613" y="2230438"/>
            <a:ext cx="33337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60" name="Rectangle 72"/>
          <p:cNvSpPr>
            <a:spLocks noChangeArrowheads="1"/>
          </p:cNvSpPr>
          <p:nvPr/>
        </p:nvSpPr>
        <p:spPr bwMode="auto">
          <a:xfrm>
            <a:off x="7107238" y="2139950"/>
            <a:ext cx="31750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59" name="Rectangle 71"/>
          <p:cNvSpPr>
            <a:spLocks noChangeArrowheads="1"/>
          </p:cNvSpPr>
          <p:nvPr/>
        </p:nvSpPr>
        <p:spPr bwMode="auto">
          <a:xfrm>
            <a:off x="7153275" y="2235200"/>
            <a:ext cx="33338" cy="11113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58" name="Rectangle 70"/>
          <p:cNvSpPr>
            <a:spLocks noChangeArrowheads="1"/>
          </p:cNvSpPr>
          <p:nvPr/>
        </p:nvSpPr>
        <p:spPr bwMode="auto">
          <a:xfrm>
            <a:off x="7200900" y="2309813"/>
            <a:ext cx="31750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57" name="Rectangle 69"/>
          <p:cNvSpPr>
            <a:spLocks noChangeArrowheads="1"/>
          </p:cNvSpPr>
          <p:nvPr/>
        </p:nvSpPr>
        <p:spPr bwMode="auto">
          <a:xfrm>
            <a:off x="7246938" y="2814638"/>
            <a:ext cx="33337" cy="9525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56" name="Rectangle 68"/>
          <p:cNvSpPr>
            <a:spLocks noChangeArrowheads="1"/>
          </p:cNvSpPr>
          <p:nvPr/>
        </p:nvSpPr>
        <p:spPr bwMode="auto">
          <a:xfrm>
            <a:off x="7292975" y="3665538"/>
            <a:ext cx="33338" cy="11112"/>
          </a:xfrm>
          <a:prstGeom prst="rect">
            <a:avLst/>
          </a:prstGeom>
          <a:solidFill>
            <a:srgbClr val="FF00FF"/>
          </a:solidFill>
          <a:ln w="8255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8755" name="Rectangle 67"/>
          <p:cNvSpPr>
            <a:spLocks noChangeArrowheads="1"/>
          </p:cNvSpPr>
          <p:nvPr/>
        </p:nvSpPr>
        <p:spPr bwMode="auto">
          <a:xfrm>
            <a:off x="601663" y="5607050"/>
            <a:ext cx="4921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54" name="Rectangle 66"/>
          <p:cNvSpPr>
            <a:spLocks noChangeArrowheads="1"/>
          </p:cNvSpPr>
          <p:nvPr/>
        </p:nvSpPr>
        <p:spPr bwMode="auto">
          <a:xfrm>
            <a:off x="458788" y="5194300"/>
            <a:ext cx="147637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53" name="Rectangle 65"/>
          <p:cNvSpPr>
            <a:spLocks noChangeArrowheads="1"/>
          </p:cNvSpPr>
          <p:nvPr/>
        </p:nvSpPr>
        <p:spPr bwMode="auto">
          <a:xfrm>
            <a:off x="384175" y="4779963"/>
            <a:ext cx="1968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1000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52" name="Rectangle 64"/>
          <p:cNvSpPr>
            <a:spLocks noChangeArrowheads="1"/>
          </p:cNvSpPr>
          <p:nvPr/>
        </p:nvSpPr>
        <p:spPr bwMode="auto">
          <a:xfrm>
            <a:off x="384175" y="4367213"/>
            <a:ext cx="1968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1500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51" name="Rectangle 63"/>
          <p:cNvSpPr>
            <a:spLocks noChangeArrowheads="1"/>
          </p:cNvSpPr>
          <p:nvPr/>
        </p:nvSpPr>
        <p:spPr bwMode="auto">
          <a:xfrm>
            <a:off x="384175" y="3954463"/>
            <a:ext cx="1968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2000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50" name="Rectangle 62"/>
          <p:cNvSpPr>
            <a:spLocks noChangeArrowheads="1"/>
          </p:cNvSpPr>
          <p:nvPr/>
        </p:nvSpPr>
        <p:spPr bwMode="auto">
          <a:xfrm>
            <a:off x="384175" y="3541713"/>
            <a:ext cx="1968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2500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9" name="Rectangle 61"/>
          <p:cNvSpPr>
            <a:spLocks noChangeArrowheads="1"/>
          </p:cNvSpPr>
          <p:nvPr/>
        </p:nvSpPr>
        <p:spPr bwMode="auto">
          <a:xfrm>
            <a:off x="384175" y="3127375"/>
            <a:ext cx="1968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3000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8" name="Rectangle 60"/>
          <p:cNvSpPr>
            <a:spLocks noChangeArrowheads="1"/>
          </p:cNvSpPr>
          <p:nvPr/>
        </p:nvSpPr>
        <p:spPr bwMode="auto">
          <a:xfrm>
            <a:off x="384175" y="2714625"/>
            <a:ext cx="1968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3500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7" name="Rectangle 59"/>
          <p:cNvSpPr>
            <a:spLocks noChangeArrowheads="1"/>
          </p:cNvSpPr>
          <p:nvPr/>
        </p:nvSpPr>
        <p:spPr bwMode="auto">
          <a:xfrm>
            <a:off x="384175" y="2300288"/>
            <a:ext cx="1968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4000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6" name="Rectangle 58"/>
          <p:cNvSpPr>
            <a:spLocks noChangeArrowheads="1"/>
          </p:cNvSpPr>
          <p:nvPr/>
        </p:nvSpPr>
        <p:spPr bwMode="auto">
          <a:xfrm>
            <a:off x="384175" y="1885950"/>
            <a:ext cx="1968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4500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5" name="Rectangle 57"/>
          <p:cNvSpPr>
            <a:spLocks noChangeArrowheads="1"/>
          </p:cNvSpPr>
          <p:nvPr/>
        </p:nvSpPr>
        <p:spPr bwMode="auto">
          <a:xfrm>
            <a:off x="384175" y="1473200"/>
            <a:ext cx="1968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5000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4" name="Rectangle 56"/>
          <p:cNvSpPr>
            <a:spLocks noChangeArrowheads="1"/>
          </p:cNvSpPr>
          <p:nvPr/>
        </p:nvSpPr>
        <p:spPr bwMode="auto">
          <a:xfrm>
            <a:off x="757238" y="5792788"/>
            <a:ext cx="4921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0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3" name="Rectangle 55"/>
          <p:cNvSpPr>
            <a:spLocks noChangeArrowheads="1"/>
          </p:cNvSpPr>
          <p:nvPr/>
        </p:nvSpPr>
        <p:spPr bwMode="auto">
          <a:xfrm>
            <a:off x="1281113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2" name="Rectangle 54"/>
          <p:cNvSpPr>
            <a:spLocks noChangeArrowheads="1"/>
          </p:cNvSpPr>
          <p:nvPr/>
        </p:nvSpPr>
        <p:spPr bwMode="auto">
          <a:xfrm>
            <a:off x="1843088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1" name="Rectangle 53"/>
          <p:cNvSpPr>
            <a:spLocks noChangeArrowheads="1"/>
          </p:cNvSpPr>
          <p:nvPr/>
        </p:nvSpPr>
        <p:spPr bwMode="auto">
          <a:xfrm>
            <a:off x="2401888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40" name="Rectangle 52"/>
          <p:cNvSpPr>
            <a:spLocks noChangeArrowheads="1"/>
          </p:cNvSpPr>
          <p:nvPr/>
        </p:nvSpPr>
        <p:spPr bwMode="auto">
          <a:xfrm>
            <a:off x="2967038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9" name="Rectangle 51"/>
          <p:cNvSpPr>
            <a:spLocks noChangeArrowheads="1"/>
          </p:cNvSpPr>
          <p:nvPr/>
        </p:nvSpPr>
        <p:spPr bwMode="auto">
          <a:xfrm>
            <a:off x="3525838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8" name="Rectangle 50"/>
          <p:cNvSpPr>
            <a:spLocks noChangeArrowheads="1"/>
          </p:cNvSpPr>
          <p:nvPr/>
        </p:nvSpPr>
        <p:spPr bwMode="auto">
          <a:xfrm>
            <a:off x="4089400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7" name="Rectangle 49"/>
          <p:cNvSpPr>
            <a:spLocks noChangeArrowheads="1"/>
          </p:cNvSpPr>
          <p:nvPr/>
        </p:nvSpPr>
        <p:spPr bwMode="auto">
          <a:xfrm>
            <a:off x="4649788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6" name="Rectangle 48"/>
          <p:cNvSpPr>
            <a:spLocks noChangeArrowheads="1"/>
          </p:cNvSpPr>
          <p:nvPr/>
        </p:nvSpPr>
        <p:spPr bwMode="auto">
          <a:xfrm>
            <a:off x="5210175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5" name="Rectangle 47"/>
          <p:cNvSpPr>
            <a:spLocks noChangeArrowheads="1"/>
          </p:cNvSpPr>
          <p:nvPr/>
        </p:nvSpPr>
        <p:spPr bwMode="auto">
          <a:xfrm>
            <a:off x="5770563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4" name="Rectangle 46"/>
          <p:cNvSpPr>
            <a:spLocks noChangeArrowheads="1"/>
          </p:cNvSpPr>
          <p:nvPr/>
        </p:nvSpPr>
        <p:spPr bwMode="auto">
          <a:xfrm>
            <a:off x="6332538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3" name="Rectangle 45"/>
          <p:cNvSpPr>
            <a:spLocks noChangeArrowheads="1"/>
          </p:cNvSpPr>
          <p:nvPr/>
        </p:nvSpPr>
        <p:spPr bwMode="auto">
          <a:xfrm>
            <a:off x="6894513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2" name="Rectangle 44"/>
          <p:cNvSpPr>
            <a:spLocks noChangeArrowheads="1"/>
          </p:cNvSpPr>
          <p:nvPr/>
        </p:nvSpPr>
        <p:spPr bwMode="auto">
          <a:xfrm>
            <a:off x="7458075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1" name="Rectangle 43"/>
          <p:cNvSpPr>
            <a:spLocks noChangeArrowheads="1"/>
          </p:cNvSpPr>
          <p:nvPr/>
        </p:nvSpPr>
        <p:spPr bwMode="auto">
          <a:xfrm>
            <a:off x="8016875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12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30" name="Rectangle 42"/>
          <p:cNvSpPr>
            <a:spLocks noChangeArrowheads="1"/>
          </p:cNvSpPr>
          <p:nvPr/>
        </p:nvSpPr>
        <p:spPr bwMode="auto">
          <a:xfrm>
            <a:off x="8577263" y="5792788"/>
            <a:ext cx="984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7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24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498729" name="Rectangle 41"/>
          <p:cNvSpPr>
            <a:spLocks noChangeArrowheads="1"/>
          </p:cNvSpPr>
          <p:nvPr/>
        </p:nvSpPr>
        <p:spPr bwMode="auto">
          <a:xfrm>
            <a:off x="762000" y="5943600"/>
            <a:ext cx="7848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    TUESDAY        WEDNESDAY                                  FRIDAY        SATURDAY        SUNDAY            MONDAY</a:t>
            </a:r>
            <a:endParaRPr lang="en-US" sz="1200">
              <a:ea typeface="Times New Roman" pitchFamily="18" charset="0"/>
              <a:cs typeface="Arial" charset="0"/>
            </a:endParaRPr>
          </a:p>
        </p:txBody>
      </p:sp>
      <p:sp>
        <p:nvSpPr>
          <p:cNvPr id="498728" name="Line 40"/>
          <p:cNvSpPr>
            <a:spLocks noChangeShapeType="1"/>
          </p:cNvSpPr>
          <p:nvPr/>
        </p:nvSpPr>
        <p:spPr bwMode="auto">
          <a:xfrm flipH="1">
            <a:off x="3540125" y="1565275"/>
            <a:ext cx="9525" cy="408146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98725" name="Group 37"/>
          <p:cNvGrpSpPr>
            <a:grpSpLocks/>
          </p:cNvGrpSpPr>
          <p:nvPr/>
        </p:nvGrpSpPr>
        <p:grpSpPr bwMode="auto">
          <a:xfrm>
            <a:off x="990600" y="1600200"/>
            <a:ext cx="1828800" cy="381000"/>
            <a:chOff x="2234" y="1452"/>
            <a:chExt cx="1368" cy="421"/>
          </a:xfrm>
        </p:grpSpPr>
        <p:sp>
          <p:nvSpPr>
            <p:cNvPr id="498727" name="Rectangle 39"/>
            <p:cNvSpPr>
              <a:spLocks noChangeArrowheads="1"/>
            </p:cNvSpPr>
            <p:nvPr/>
          </p:nvSpPr>
          <p:spPr bwMode="auto">
            <a:xfrm>
              <a:off x="2234" y="1452"/>
              <a:ext cx="1368" cy="4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en-US"/>
            </a:p>
          </p:txBody>
        </p:sp>
        <p:sp>
          <p:nvSpPr>
            <p:cNvPr id="498726" name="Rectangle 38"/>
            <p:cNvSpPr>
              <a:spLocks noChangeArrowheads="1"/>
            </p:cNvSpPr>
            <p:nvPr/>
          </p:nvSpPr>
          <p:spPr bwMode="auto">
            <a:xfrm>
              <a:off x="2234" y="1452"/>
              <a:ext cx="1368" cy="421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en-US"/>
            </a:p>
          </p:txBody>
        </p:sp>
      </p:grpSp>
      <p:sp>
        <p:nvSpPr>
          <p:cNvPr id="498724" name="Rectangle 36"/>
          <p:cNvSpPr>
            <a:spLocks noChangeArrowheads="1"/>
          </p:cNvSpPr>
          <p:nvPr/>
        </p:nvSpPr>
        <p:spPr bwMode="auto">
          <a:xfrm>
            <a:off x="1262733" y="1601788"/>
            <a:ext cx="12439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Hurricane Ivan</a:t>
            </a:r>
            <a:endParaRPr lang="en-US" sz="1400" dirty="0">
              <a:ea typeface="Times New Roman" pitchFamily="18" charset="0"/>
              <a:cs typeface="Arial" charset="0"/>
            </a:endParaRPr>
          </a:p>
        </p:txBody>
      </p:sp>
      <p:sp>
        <p:nvSpPr>
          <p:cNvPr id="498723" name="Rectangle 35"/>
          <p:cNvSpPr>
            <a:spLocks noChangeArrowheads="1"/>
          </p:cNvSpPr>
          <p:nvPr/>
        </p:nvSpPr>
        <p:spPr bwMode="auto">
          <a:xfrm>
            <a:off x="1127435" y="1768475"/>
            <a:ext cx="160941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9/14 and 9/15, 2004</a:t>
            </a:r>
            <a:endParaRPr lang="en-US" sz="1400" dirty="0">
              <a:ea typeface="Times New Roman" pitchFamily="18" charset="0"/>
              <a:cs typeface="Arial" charset="0"/>
            </a:endParaRPr>
          </a:p>
        </p:txBody>
      </p:sp>
      <p:grpSp>
        <p:nvGrpSpPr>
          <p:cNvPr id="498720" name="Group 32"/>
          <p:cNvGrpSpPr>
            <a:grpSpLocks/>
          </p:cNvGrpSpPr>
          <p:nvPr/>
        </p:nvGrpSpPr>
        <p:grpSpPr bwMode="auto">
          <a:xfrm>
            <a:off x="4905375" y="1600200"/>
            <a:ext cx="1800225" cy="381000"/>
            <a:chOff x="4003" y="1452"/>
            <a:chExt cx="1375" cy="421"/>
          </a:xfrm>
        </p:grpSpPr>
        <p:sp>
          <p:nvSpPr>
            <p:cNvPr id="498722" name="Rectangle 34"/>
            <p:cNvSpPr>
              <a:spLocks noChangeArrowheads="1"/>
            </p:cNvSpPr>
            <p:nvPr/>
          </p:nvSpPr>
          <p:spPr bwMode="auto">
            <a:xfrm>
              <a:off x="4003" y="1452"/>
              <a:ext cx="1375" cy="4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8721" name="Rectangle 33"/>
            <p:cNvSpPr>
              <a:spLocks noChangeArrowheads="1"/>
            </p:cNvSpPr>
            <p:nvPr/>
          </p:nvSpPr>
          <p:spPr bwMode="auto">
            <a:xfrm>
              <a:off x="4003" y="1452"/>
              <a:ext cx="1375" cy="421"/>
            </a:xfrm>
            <a:prstGeom prst="rect">
              <a:avLst/>
            </a:prstGeom>
            <a:noFill/>
            <a:ln w="6350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8719" name="Rectangle 31"/>
          <p:cNvSpPr>
            <a:spLocks noChangeArrowheads="1"/>
          </p:cNvSpPr>
          <p:nvPr/>
        </p:nvSpPr>
        <p:spPr bwMode="auto">
          <a:xfrm>
            <a:off x="4997196" y="1600200"/>
            <a:ext cx="15036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Hurricane Katrina</a:t>
            </a:r>
            <a:endParaRPr lang="en-US" sz="1400" dirty="0">
              <a:ea typeface="Times New Roman" pitchFamily="18" charset="0"/>
              <a:cs typeface="Arial" charset="0"/>
            </a:endParaRPr>
          </a:p>
        </p:txBody>
      </p:sp>
      <p:sp>
        <p:nvSpPr>
          <p:cNvPr id="498718" name="Rectangle 30"/>
          <p:cNvSpPr>
            <a:spLocks noChangeArrowheads="1"/>
          </p:cNvSpPr>
          <p:nvPr/>
        </p:nvSpPr>
        <p:spPr bwMode="auto">
          <a:xfrm>
            <a:off x="4937142" y="1768475"/>
            <a:ext cx="16398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8/26 thru 8/29, 2005</a:t>
            </a:r>
            <a:endParaRPr lang="en-US" sz="1400" dirty="0">
              <a:ea typeface="Times New Roman" pitchFamily="18" charset="0"/>
              <a:cs typeface="Arial" charset="0"/>
            </a:endParaRPr>
          </a:p>
        </p:txBody>
      </p:sp>
      <p:grpSp>
        <p:nvGrpSpPr>
          <p:cNvPr id="498712" name="Group 24"/>
          <p:cNvGrpSpPr>
            <a:grpSpLocks/>
          </p:cNvGrpSpPr>
          <p:nvPr/>
        </p:nvGrpSpPr>
        <p:grpSpPr bwMode="auto">
          <a:xfrm>
            <a:off x="7167563" y="1731963"/>
            <a:ext cx="1503362" cy="712787"/>
            <a:chOff x="7609" y="1523"/>
            <a:chExt cx="1592" cy="755"/>
          </a:xfrm>
        </p:grpSpPr>
        <p:sp>
          <p:nvSpPr>
            <p:cNvPr id="498717" name="Rectangle 29"/>
            <p:cNvSpPr>
              <a:spLocks noChangeArrowheads="1"/>
            </p:cNvSpPr>
            <p:nvPr/>
          </p:nvSpPr>
          <p:spPr bwMode="auto">
            <a:xfrm>
              <a:off x="8244" y="1523"/>
              <a:ext cx="956" cy="754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498716" name="Picture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5" y="1523"/>
              <a:ext cx="956" cy="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8715" name="Rectangle 27"/>
            <p:cNvSpPr>
              <a:spLocks noChangeArrowheads="1"/>
            </p:cNvSpPr>
            <p:nvPr/>
          </p:nvSpPr>
          <p:spPr bwMode="auto">
            <a:xfrm>
              <a:off x="8244" y="1523"/>
              <a:ext cx="956" cy="754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8714" name="Freeform 26"/>
            <p:cNvSpPr>
              <a:spLocks noEditPoints="1"/>
            </p:cNvSpPr>
            <p:nvPr/>
          </p:nvSpPr>
          <p:spPr bwMode="auto">
            <a:xfrm>
              <a:off x="7609" y="1641"/>
              <a:ext cx="560" cy="453"/>
            </a:xfrm>
            <a:custGeom>
              <a:avLst/>
              <a:gdLst>
                <a:gd name="T0" fmla="*/ 57 w 1358"/>
                <a:gd name="T1" fmla="*/ 974 h 1096"/>
                <a:gd name="T2" fmla="*/ 657 w 1358"/>
                <a:gd name="T3" fmla="*/ 7 h 1096"/>
                <a:gd name="T4" fmla="*/ 671 w 1358"/>
                <a:gd name="T5" fmla="*/ 0 h 1096"/>
                <a:gd name="T6" fmla="*/ 1342 w 1358"/>
                <a:gd name="T7" fmla="*/ 0 h 1096"/>
                <a:gd name="T8" fmla="*/ 1358 w 1358"/>
                <a:gd name="T9" fmla="*/ 16 h 1096"/>
                <a:gd name="T10" fmla="*/ 1342 w 1358"/>
                <a:gd name="T11" fmla="*/ 33 h 1096"/>
                <a:gd name="T12" fmla="*/ 671 w 1358"/>
                <a:gd name="T13" fmla="*/ 33 h 1096"/>
                <a:gd name="T14" fmla="*/ 685 w 1358"/>
                <a:gd name="T15" fmla="*/ 25 h 1096"/>
                <a:gd name="T16" fmla="*/ 85 w 1358"/>
                <a:gd name="T17" fmla="*/ 991 h 1096"/>
                <a:gd name="T18" fmla="*/ 62 w 1358"/>
                <a:gd name="T19" fmla="*/ 997 h 1096"/>
                <a:gd name="T20" fmla="*/ 57 w 1358"/>
                <a:gd name="T21" fmla="*/ 974 h 1096"/>
                <a:gd name="T22" fmla="*/ 71 w 1358"/>
                <a:gd name="T23" fmla="*/ 983 h 1096"/>
                <a:gd name="T24" fmla="*/ 191 w 1358"/>
                <a:gd name="T25" fmla="*/ 979 h 1096"/>
                <a:gd name="T26" fmla="*/ 0 w 1358"/>
                <a:gd name="T27" fmla="*/ 1096 h 1096"/>
                <a:gd name="T28" fmla="*/ 21 w 1358"/>
                <a:gd name="T29" fmla="*/ 873 h 1096"/>
                <a:gd name="T30" fmla="*/ 71 w 1358"/>
                <a:gd name="T31" fmla="*/ 983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8" h="1096">
                  <a:moveTo>
                    <a:pt x="57" y="974"/>
                  </a:moveTo>
                  <a:lnTo>
                    <a:pt x="657" y="7"/>
                  </a:lnTo>
                  <a:cubicBezTo>
                    <a:pt x="660" y="3"/>
                    <a:pt x="665" y="0"/>
                    <a:pt x="671" y="0"/>
                  </a:cubicBezTo>
                  <a:lnTo>
                    <a:pt x="1342" y="0"/>
                  </a:lnTo>
                  <a:cubicBezTo>
                    <a:pt x="1351" y="0"/>
                    <a:pt x="1358" y="7"/>
                    <a:pt x="1358" y="16"/>
                  </a:cubicBezTo>
                  <a:cubicBezTo>
                    <a:pt x="1358" y="25"/>
                    <a:pt x="1351" y="33"/>
                    <a:pt x="1342" y="33"/>
                  </a:cubicBezTo>
                  <a:lnTo>
                    <a:pt x="671" y="33"/>
                  </a:lnTo>
                  <a:lnTo>
                    <a:pt x="685" y="25"/>
                  </a:lnTo>
                  <a:lnTo>
                    <a:pt x="85" y="991"/>
                  </a:lnTo>
                  <a:cubicBezTo>
                    <a:pt x="80" y="999"/>
                    <a:pt x="70" y="1002"/>
                    <a:pt x="62" y="997"/>
                  </a:cubicBezTo>
                  <a:cubicBezTo>
                    <a:pt x="54" y="992"/>
                    <a:pt x="52" y="982"/>
                    <a:pt x="57" y="974"/>
                  </a:cubicBezTo>
                  <a:close/>
                  <a:moveTo>
                    <a:pt x="71" y="983"/>
                  </a:moveTo>
                  <a:lnTo>
                    <a:pt x="191" y="979"/>
                  </a:lnTo>
                  <a:lnTo>
                    <a:pt x="0" y="1096"/>
                  </a:lnTo>
                  <a:lnTo>
                    <a:pt x="21" y="873"/>
                  </a:lnTo>
                  <a:lnTo>
                    <a:pt x="71" y="983"/>
                  </a:lnTo>
                  <a:close/>
                </a:path>
              </a:pathLst>
            </a:custGeom>
            <a:solidFill>
              <a:srgbClr val="000000"/>
            </a:solidFill>
            <a:ln w="127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713" name="Line 25"/>
            <p:cNvSpPr>
              <a:spLocks noChangeShapeType="1"/>
            </p:cNvSpPr>
            <p:nvPr/>
          </p:nvSpPr>
          <p:spPr bwMode="auto">
            <a:xfrm>
              <a:off x="8163" y="1523"/>
              <a:ext cx="1" cy="755"/>
            </a:xfrm>
            <a:prstGeom prst="line">
              <a:avLst/>
            </a:prstGeom>
            <a:noFill/>
            <a:ln w="1524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8711" name="Rectangle 23"/>
          <p:cNvSpPr>
            <a:spLocks noChangeArrowheads="1"/>
          </p:cNvSpPr>
          <p:nvPr/>
        </p:nvSpPr>
        <p:spPr bwMode="auto">
          <a:xfrm>
            <a:off x="7793038" y="1741488"/>
            <a:ext cx="4079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Total </a:t>
            </a:r>
            <a:endParaRPr lang="en-US" sz="1200" dirty="0">
              <a:ea typeface="Times New Roman" pitchFamily="18" charset="0"/>
              <a:cs typeface="Arial" charset="0"/>
            </a:endParaRPr>
          </a:p>
        </p:txBody>
      </p:sp>
      <p:sp>
        <p:nvSpPr>
          <p:cNvPr id="498710" name="Rectangle 22"/>
          <p:cNvSpPr>
            <a:spLocks noChangeArrowheads="1"/>
          </p:cNvSpPr>
          <p:nvPr/>
        </p:nvSpPr>
        <p:spPr bwMode="auto">
          <a:xfrm>
            <a:off x="7793038" y="1893888"/>
            <a:ext cx="9175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Northbound </a:t>
            </a:r>
            <a:endParaRPr lang="en-US" sz="1200">
              <a:ea typeface="Times New Roman" pitchFamily="18" charset="0"/>
              <a:cs typeface="Arial" charset="0"/>
            </a:endParaRPr>
          </a:p>
        </p:txBody>
      </p:sp>
      <p:sp>
        <p:nvSpPr>
          <p:cNvPr id="498709" name="Rectangle 21"/>
          <p:cNvSpPr>
            <a:spLocks noChangeArrowheads="1"/>
          </p:cNvSpPr>
          <p:nvPr/>
        </p:nvSpPr>
        <p:spPr bwMode="auto">
          <a:xfrm>
            <a:off x="7793038" y="2047875"/>
            <a:ext cx="550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Volume</a:t>
            </a:r>
            <a:endParaRPr lang="en-US" sz="1200" dirty="0">
              <a:ea typeface="Times New Roman" pitchFamily="18" charset="0"/>
              <a:cs typeface="Arial" charset="0"/>
            </a:endParaRPr>
          </a:p>
        </p:txBody>
      </p:sp>
      <p:sp>
        <p:nvSpPr>
          <p:cNvPr id="498708" name="Rectangle 20"/>
          <p:cNvSpPr>
            <a:spLocks noChangeArrowheads="1"/>
          </p:cNvSpPr>
          <p:nvPr/>
        </p:nvSpPr>
        <p:spPr bwMode="auto">
          <a:xfrm>
            <a:off x="7793038" y="2193925"/>
            <a:ext cx="9763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w/ contraflow</a:t>
            </a:r>
            <a:endParaRPr lang="en-US" sz="1200" dirty="0">
              <a:ea typeface="Times New Roman" pitchFamily="18" charset="0"/>
              <a:cs typeface="Arial" charset="0"/>
            </a:endParaRPr>
          </a:p>
        </p:txBody>
      </p:sp>
      <p:grpSp>
        <p:nvGrpSpPr>
          <p:cNvPr id="498702" name="Group 14"/>
          <p:cNvGrpSpPr>
            <a:grpSpLocks/>
          </p:cNvGrpSpPr>
          <p:nvPr/>
        </p:nvGrpSpPr>
        <p:grpSpPr bwMode="auto">
          <a:xfrm>
            <a:off x="4310063" y="4043363"/>
            <a:ext cx="1627187" cy="360362"/>
            <a:chOff x="4582" y="3972"/>
            <a:chExt cx="1724" cy="382"/>
          </a:xfrm>
        </p:grpSpPr>
        <p:sp>
          <p:nvSpPr>
            <p:cNvPr id="498707" name="Rectangle 19"/>
            <p:cNvSpPr>
              <a:spLocks noChangeArrowheads="1"/>
            </p:cNvSpPr>
            <p:nvPr/>
          </p:nvSpPr>
          <p:spPr bwMode="auto">
            <a:xfrm>
              <a:off x="4582" y="3972"/>
              <a:ext cx="1165" cy="362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498706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3" y="3973"/>
              <a:ext cx="1165" cy="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8705" name="Rectangle 17"/>
            <p:cNvSpPr>
              <a:spLocks noChangeArrowheads="1"/>
            </p:cNvSpPr>
            <p:nvPr/>
          </p:nvSpPr>
          <p:spPr bwMode="auto">
            <a:xfrm>
              <a:off x="4582" y="3972"/>
              <a:ext cx="1165" cy="362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</a:pPr>
              <a:endParaRPr lang="en-US" dirty="0"/>
            </a:p>
          </p:txBody>
        </p:sp>
        <p:sp>
          <p:nvSpPr>
            <p:cNvPr id="498704" name="Freeform 16"/>
            <p:cNvSpPr>
              <a:spLocks noEditPoints="1"/>
            </p:cNvSpPr>
            <p:nvPr/>
          </p:nvSpPr>
          <p:spPr bwMode="auto">
            <a:xfrm>
              <a:off x="5823" y="4090"/>
              <a:ext cx="483" cy="264"/>
            </a:xfrm>
            <a:custGeom>
              <a:avLst/>
              <a:gdLst>
                <a:gd name="T0" fmla="*/ 2111 w 2341"/>
                <a:gd name="T1" fmla="*/ 1136 h 1274"/>
                <a:gd name="T2" fmla="*/ 735 w 2341"/>
                <a:gd name="T3" fmla="*/ 60 h 1274"/>
                <a:gd name="T4" fmla="*/ 756 w 2341"/>
                <a:gd name="T5" fmla="*/ 67 h 1274"/>
                <a:gd name="T6" fmla="*/ 33 w 2341"/>
                <a:gd name="T7" fmla="*/ 67 h 1274"/>
                <a:gd name="T8" fmla="*/ 0 w 2341"/>
                <a:gd name="T9" fmla="*/ 34 h 1274"/>
                <a:gd name="T10" fmla="*/ 33 w 2341"/>
                <a:gd name="T11" fmla="*/ 0 h 1274"/>
                <a:gd name="T12" fmla="*/ 756 w 2341"/>
                <a:gd name="T13" fmla="*/ 0 h 1274"/>
                <a:gd name="T14" fmla="*/ 776 w 2341"/>
                <a:gd name="T15" fmla="*/ 7 h 1274"/>
                <a:gd name="T16" fmla="*/ 2152 w 2341"/>
                <a:gd name="T17" fmla="*/ 1083 h 1274"/>
                <a:gd name="T18" fmla="*/ 2158 w 2341"/>
                <a:gd name="T19" fmla="*/ 1130 h 1274"/>
                <a:gd name="T20" fmla="*/ 2111 w 2341"/>
                <a:gd name="T21" fmla="*/ 1136 h 1274"/>
                <a:gd name="T22" fmla="*/ 2131 w 2341"/>
                <a:gd name="T23" fmla="*/ 1109 h 1274"/>
                <a:gd name="T24" fmla="*/ 2150 w 2341"/>
                <a:gd name="T25" fmla="*/ 870 h 1274"/>
                <a:gd name="T26" fmla="*/ 2341 w 2341"/>
                <a:gd name="T27" fmla="*/ 1274 h 1274"/>
                <a:gd name="T28" fmla="*/ 1903 w 2341"/>
                <a:gd name="T29" fmla="*/ 1185 h 1274"/>
                <a:gd name="T30" fmla="*/ 2131 w 2341"/>
                <a:gd name="T31" fmla="*/ 110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1" h="1274">
                  <a:moveTo>
                    <a:pt x="2111" y="1136"/>
                  </a:moveTo>
                  <a:lnTo>
                    <a:pt x="735" y="60"/>
                  </a:lnTo>
                  <a:lnTo>
                    <a:pt x="756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756" y="0"/>
                  </a:lnTo>
                  <a:cubicBezTo>
                    <a:pt x="763" y="0"/>
                    <a:pt x="770" y="3"/>
                    <a:pt x="776" y="7"/>
                  </a:cubicBezTo>
                  <a:lnTo>
                    <a:pt x="2152" y="1083"/>
                  </a:lnTo>
                  <a:cubicBezTo>
                    <a:pt x="2166" y="1094"/>
                    <a:pt x="2169" y="1115"/>
                    <a:pt x="2158" y="1130"/>
                  </a:cubicBezTo>
                  <a:cubicBezTo>
                    <a:pt x="2146" y="1144"/>
                    <a:pt x="2125" y="1147"/>
                    <a:pt x="2111" y="1136"/>
                  </a:cubicBezTo>
                  <a:close/>
                  <a:moveTo>
                    <a:pt x="2131" y="1109"/>
                  </a:moveTo>
                  <a:lnTo>
                    <a:pt x="2150" y="870"/>
                  </a:lnTo>
                  <a:lnTo>
                    <a:pt x="2341" y="1274"/>
                  </a:lnTo>
                  <a:lnTo>
                    <a:pt x="1903" y="1185"/>
                  </a:lnTo>
                  <a:lnTo>
                    <a:pt x="2131" y="1109"/>
                  </a:lnTo>
                  <a:close/>
                </a:path>
              </a:pathLst>
            </a:custGeom>
            <a:solidFill>
              <a:srgbClr val="000000"/>
            </a:solidFill>
            <a:ln w="127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8703" name="Line 15"/>
            <p:cNvSpPr>
              <a:spLocks noChangeShapeType="1"/>
            </p:cNvSpPr>
            <p:nvPr/>
          </p:nvSpPr>
          <p:spPr bwMode="auto">
            <a:xfrm>
              <a:off x="5830" y="3973"/>
              <a:ext cx="1" cy="362"/>
            </a:xfrm>
            <a:prstGeom prst="line">
              <a:avLst/>
            </a:prstGeom>
            <a:noFill/>
            <a:ln w="1524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8701" name="Rectangle 13"/>
          <p:cNvSpPr>
            <a:spLocks noChangeArrowheads="1"/>
          </p:cNvSpPr>
          <p:nvPr/>
        </p:nvSpPr>
        <p:spPr bwMode="auto">
          <a:xfrm>
            <a:off x="3886200" y="4054475"/>
            <a:ext cx="15113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Northbound  Volume</a:t>
            </a:r>
            <a:endParaRPr lang="en-US" sz="1200">
              <a:ea typeface="Times New Roman" pitchFamily="18" charset="0"/>
              <a:cs typeface="Arial" charset="0"/>
            </a:endParaRPr>
          </a:p>
        </p:txBody>
      </p:sp>
      <p:sp>
        <p:nvSpPr>
          <p:cNvPr id="498700" name="Rectangle 12"/>
          <p:cNvSpPr>
            <a:spLocks noChangeArrowheads="1"/>
          </p:cNvSpPr>
          <p:nvPr/>
        </p:nvSpPr>
        <p:spPr bwMode="auto">
          <a:xfrm>
            <a:off x="3979863" y="4205288"/>
            <a:ext cx="13811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in “Normal” Lanes</a:t>
            </a:r>
            <a:endParaRPr lang="en-US" sz="1200">
              <a:ea typeface="Times New Roman" pitchFamily="18" charset="0"/>
              <a:cs typeface="Arial" charset="0"/>
            </a:endParaRPr>
          </a:p>
        </p:txBody>
      </p:sp>
      <p:grpSp>
        <p:nvGrpSpPr>
          <p:cNvPr id="498694" name="Group 6"/>
          <p:cNvGrpSpPr>
            <a:grpSpLocks/>
          </p:cNvGrpSpPr>
          <p:nvPr/>
        </p:nvGrpSpPr>
        <p:grpSpPr bwMode="auto">
          <a:xfrm>
            <a:off x="1685925" y="2998788"/>
            <a:ext cx="1416050" cy="804862"/>
            <a:chOff x="1804" y="2865"/>
            <a:chExt cx="1499" cy="852"/>
          </a:xfrm>
        </p:grpSpPr>
        <p:sp>
          <p:nvSpPr>
            <p:cNvPr id="498699" name="Rectangle 11"/>
            <p:cNvSpPr>
              <a:spLocks noChangeArrowheads="1"/>
            </p:cNvSpPr>
            <p:nvPr/>
          </p:nvSpPr>
          <p:spPr bwMode="auto">
            <a:xfrm>
              <a:off x="2416" y="2865"/>
              <a:ext cx="887" cy="529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en-US"/>
            </a:p>
          </p:txBody>
        </p:sp>
        <p:pic>
          <p:nvPicPr>
            <p:cNvPr id="498698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7" y="2866"/>
              <a:ext cx="886" cy="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8697" name="Rectangle 9"/>
            <p:cNvSpPr>
              <a:spLocks noChangeArrowheads="1"/>
            </p:cNvSpPr>
            <p:nvPr/>
          </p:nvSpPr>
          <p:spPr bwMode="auto">
            <a:xfrm>
              <a:off x="2416" y="2865"/>
              <a:ext cx="887" cy="529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en-US"/>
            </a:p>
          </p:txBody>
        </p:sp>
        <p:sp>
          <p:nvSpPr>
            <p:cNvPr id="498696" name="Freeform 8"/>
            <p:cNvSpPr>
              <a:spLocks noEditPoints="1"/>
            </p:cNvSpPr>
            <p:nvPr/>
          </p:nvSpPr>
          <p:spPr bwMode="auto">
            <a:xfrm>
              <a:off x="1804" y="2983"/>
              <a:ext cx="537" cy="734"/>
            </a:xfrm>
            <a:custGeom>
              <a:avLst/>
              <a:gdLst>
                <a:gd name="T0" fmla="*/ 101 w 2607"/>
                <a:gd name="T1" fmla="*/ 3291 h 3549"/>
                <a:gd name="T2" fmla="*/ 1495 w 2607"/>
                <a:gd name="T3" fmla="*/ 21 h 3549"/>
                <a:gd name="T4" fmla="*/ 1526 w 2607"/>
                <a:gd name="T5" fmla="*/ 0 h 3549"/>
                <a:gd name="T6" fmla="*/ 2574 w 2607"/>
                <a:gd name="T7" fmla="*/ 0 h 3549"/>
                <a:gd name="T8" fmla="*/ 2607 w 2607"/>
                <a:gd name="T9" fmla="*/ 34 h 3549"/>
                <a:gd name="T10" fmla="*/ 2574 w 2607"/>
                <a:gd name="T11" fmla="*/ 67 h 3549"/>
                <a:gd name="T12" fmla="*/ 1526 w 2607"/>
                <a:gd name="T13" fmla="*/ 67 h 3549"/>
                <a:gd name="T14" fmla="*/ 1556 w 2607"/>
                <a:gd name="T15" fmla="*/ 47 h 3549"/>
                <a:gd name="T16" fmla="*/ 162 w 2607"/>
                <a:gd name="T17" fmla="*/ 3317 h 3549"/>
                <a:gd name="T18" fmla="*/ 118 w 2607"/>
                <a:gd name="T19" fmla="*/ 3335 h 3549"/>
                <a:gd name="T20" fmla="*/ 101 w 2607"/>
                <a:gd name="T21" fmla="*/ 3291 h 3549"/>
                <a:gd name="T22" fmla="*/ 131 w 2607"/>
                <a:gd name="T23" fmla="*/ 3304 h 3549"/>
                <a:gd name="T24" fmla="*/ 368 w 2607"/>
                <a:gd name="T25" fmla="*/ 3260 h 3549"/>
                <a:gd name="T26" fmla="*/ 27 w 2607"/>
                <a:gd name="T27" fmla="*/ 3549 h 3549"/>
                <a:gd name="T28" fmla="*/ 0 w 2607"/>
                <a:gd name="T29" fmla="*/ 3103 h 3549"/>
                <a:gd name="T30" fmla="*/ 131 w 2607"/>
                <a:gd name="T31" fmla="*/ 3304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07" h="3549">
                  <a:moveTo>
                    <a:pt x="101" y="3291"/>
                  </a:moveTo>
                  <a:lnTo>
                    <a:pt x="1495" y="21"/>
                  </a:lnTo>
                  <a:cubicBezTo>
                    <a:pt x="1500" y="8"/>
                    <a:pt x="1512" y="0"/>
                    <a:pt x="1526" y="0"/>
                  </a:cubicBezTo>
                  <a:lnTo>
                    <a:pt x="2574" y="0"/>
                  </a:lnTo>
                  <a:cubicBezTo>
                    <a:pt x="2592" y="0"/>
                    <a:pt x="2607" y="15"/>
                    <a:pt x="2607" y="34"/>
                  </a:cubicBezTo>
                  <a:cubicBezTo>
                    <a:pt x="2607" y="52"/>
                    <a:pt x="2592" y="67"/>
                    <a:pt x="2574" y="67"/>
                  </a:cubicBezTo>
                  <a:lnTo>
                    <a:pt x="1526" y="67"/>
                  </a:lnTo>
                  <a:lnTo>
                    <a:pt x="1556" y="47"/>
                  </a:lnTo>
                  <a:lnTo>
                    <a:pt x="162" y="3317"/>
                  </a:lnTo>
                  <a:cubicBezTo>
                    <a:pt x="155" y="3334"/>
                    <a:pt x="135" y="3342"/>
                    <a:pt x="118" y="3335"/>
                  </a:cubicBezTo>
                  <a:cubicBezTo>
                    <a:pt x="101" y="3328"/>
                    <a:pt x="93" y="3308"/>
                    <a:pt x="101" y="3291"/>
                  </a:cubicBezTo>
                  <a:close/>
                  <a:moveTo>
                    <a:pt x="131" y="3304"/>
                  </a:moveTo>
                  <a:lnTo>
                    <a:pt x="368" y="3260"/>
                  </a:lnTo>
                  <a:lnTo>
                    <a:pt x="27" y="3549"/>
                  </a:lnTo>
                  <a:lnTo>
                    <a:pt x="0" y="3103"/>
                  </a:lnTo>
                  <a:lnTo>
                    <a:pt x="131" y="3304"/>
                  </a:lnTo>
                  <a:close/>
                </a:path>
              </a:pathLst>
            </a:custGeom>
            <a:solidFill>
              <a:srgbClr val="000000"/>
            </a:solidFill>
            <a:ln w="127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en-US"/>
            </a:p>
          </p:txBody>
        </p:sp>
        <p:sp>
          <p:nvSpPr>
            <p:cNvPr id="498695" name="Line 7"/>
            <p:cNvSpPr>
              <a:spLocks noChangeShapeType="1"/>
            </p:cNvSpPr>
            <p:nvPr/>
          </p:nvSpPr>
          <p:spPr bwMode="auto">
            <a:xfrm>
              <a:off x="2335" y="2866"/>
              <a:ext cx="1" cy="529"/>
            </a:xfrm>
            <a:prstGeom prst="line">
              <a:avLst/>
            </a:prstGeom>
            <a:noFill/>
            <a:ln w="1524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en-US"/>
            </a:p>
          </p:txBody>
        </p:sp>
      </p:grpSp>
      <p:sp>
        <p:nvSpPr>
          <p:cNvPr id="498693" name="Rectangle 5"/>
          <p:cNvSpPr>
            <a:spLocks noChangeArrowheads="1"/>
          </p:cNvSpPr>
          <p:nvPr/>
        </p:nvSpPr>
        <p:spPr bwMode="auto">
          <a:xfrm>
            <a:off x="2287588" y="3008313"/>
            <a:ext cx="4079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Total </a:t>
            </a:r>
            <a:endParaRPr lang="en-US" sz="1200">
              <a:ea typeface="Times New Roman" pitchFamily="18" charset="0"/>
              <a:cs typeface="Arial" charset="0"/>
            </a:endParaRPr>
          </a:p>
        </p:txBody>
      </p:sp>
      <p:sp>
        <p:nvSpPr>
          <p:cNvPr id="498692" name="Rectangle 4"/>
          <p:cNvSpPr>
            <a:spLocks noChangeArrowheads="1"/>
          </p:cNvSpPr>
          <p:nvPr/>
        </p:nvSpPr>
        <p:spPr bwMode="auto">
          <a:xfrm>
            <a:off x="2287588" y="3162300"/>
            <a:ext cx="9175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2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Northbound </a:t>
            </a:r>
            <a:endParaRPr lang="en-US" sz="1200">
              <a:ea typeface="Times New Roman" pitchFamily="18" charset="0"/>
              <a:cs typeface="Arial" charset="0"/>
            </a:endParaRPr>
          </a:p>
        </p:txBody>
      </p:sp>
      <p:sp>
        <p:nvSpPr>
          <p:cNvPr id="498691" name="Rectangle 3"/>
          <p:cNvSpPr>
            <a:spLocks noChangeArrowheads="1"/>
          </p:cNvSpPr>
          <p:nvPr/>
        </p:nvSpPr>
        <p:spPr bwMode="auto">
          <a:xfrm>
            <a:off x="2287714" y="3314700"/>
            <a:ext cx="57137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2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Volume</a:t>
            </a:r>
            <a:r>
              <a:rPr lang="en-US" sz="6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US" dirty="0">
              <a:ea typeface="Times New Roman" pitchFamily="18" charset="0"/>
              <a:cs typeface="Arial" charset="0"/>
            </a:endParaRPr>
          </a:p>
        </p:txBody>
      </p:sp>
      <p:sp>
        <p:nvSpPr>
          <p:cNvPr id="499166" name="Rectangle 478"/>
          <p:cNvSpPr>
            <a:spLocks noChangeArrowheads="1"/>
          </p:cNvSpPr>
          <p:nvPr/>
        </p:nvSpPr>
        <p:spPr bwMode="auto">
          <a:xfrm>
            <a:off x="-228600" y="299974"/>
            <a:ext cx="9215438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en-US" sz="44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Contraflow Performance</a:t>
            </a:r>
          </a:p>
        </p:txBody>
      </p:sp>
      <p:sp>
        <p:nvSpPr>
          <p:cNvPr id="499167" name="Rectangle 479"/>
          <p:cNvSpPr>
            <a:spLocks noChangeArrowheads="1"/>
          </p:cNvSpPr>
          <p:nvPr/>
        </p:nvSpPr>
        <p:spPr bwMode="auto">
          <a:xfrm>
            <a:off x="7205663" y="6477000"/>
            <a:ext cx="16367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en-US" sz="1000" b="1">
                <a:cs typeface="Times New Roman" pitchFamily="18" charset="0"/>
              </a:rPr>
              <a:t>(Data source: LA DOTD)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14604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67" name="Picture 7"/>
          <p:cNvPicPr>
            <a:picLocks noChangeAspect="1" noChangeArrowheads="1"/>
          </p:cNvPicPr>
          <p:nvPr/>
        </p:nvPicPr>
        <p:blipFill>
          <a:blip r:embed="rId3" cstate="print"/>
          <a:srcRect l="52122" t="20508" r="3688" b="25558"/>
          <a:stretch>
            <a:fillRect/>
          </a:stretch>
        </p:blipFill>
        <p:spPr bwMode="auto">
          <a:xfrm>
            <a:off x="1219200" y="336550"/>
            <a:ext cx="7848600" cy="598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655368" name="Oval 8"/>
          <p:cNvSpPr>
            <a:spLocks noChangeArrowheads="1"/>
          </p:cNvSpPr>
          <p:nvPr/>
        </p:nvSpPr>
        <p:spPr bwMode="auto">
          <a:xfrm rot="2548160">
            <a:off x="6781800" y="762000"/>
            <a:ext cx="661988" cy="32004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55374" name="Group 1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55375" name="Picture 15" descr="ritahouston001_1"/>
            <p:cNvPicPr preferRelativeResize="0">
              <a:picLocks noChangeArrowheads="1"/>
            </p:cNvPicPr>
            <p:nvPr/>
          </p:nvPicPr>
          <p:blipFill>
            <a:blip r:embed="rId4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55376" name="Group 16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55377" name="Rectangle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5378" name="Rectangle 18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297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marL="571500" indent="-228600" algn="r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Simulation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and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Modeling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676400"/>
            <a:ext cx="8077200" cy="4495800"/>
          </a:xfrm>
        </p:spPr>
        <p:txBody>
          <a:bodyPr/>
          <a:lstStyle/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 smtClean="0">
                <a:latin typeface="Calibri" pitchFamily="34" charset="0"/>
              </a:rPr>
              <a:t> Evacuee </a:t>
            </a:r>
            <a:r>
              <a:rPr lang="en-US" sz="2800" b="1" i="1" dirty="0" smtClean="0">
                <a:latin typeface="Calibri" pitchFamily="34" charset="0"/>
              </a:rPr>
              <a:t>behavior and </a:t>
            </a:r>
            <a:r>
              <a:rPr lang="en-US" sz="2800" b="1" i="1" dirty="0" smtClean="0">
                <a:latin typeface="Calibri" pitchFamily="34" charset="0"/>
              </a:rPr>
              <a:t>response to threats</a:t>
            </a:r>
          </a:p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 smtClean="0">
                <a:latin typeface="Calibri" pitchFamily="34" charset="0"/>
              </a:rPr>
              <a:t>Travel </a:t>
            </a:r>
            <a:r>
              <a:rPr lang="en-US" sz="2800" b="1" i="1" dirty="0" smtClean="0">
                <a:latin typeface="Calibri" pitchFamily="34" charset="0"/>
              </a:rPr>
              <a:t>demand </a:t>
            </a:r>
            <a:r>
              <a:rPr lang="en-US" sz="2800" b="1" i="1" dirty="0" smtClean="0">
                <a:latin typeface="Calibri" pitchFamily="34" charset="0"/>
              </a:rPr>
              <a:t>forecasting</a:t>
            </a:r>
            <a:endParaRPr lang="en-US" sz="2800" b="1" i="1" dirty="0">
              <a:latin typeface="Calibri" pitchFamily="34" charset="0"/>
            </a:endParaRPr>
          </a:p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 smtClean="0">
                <a:latin typeface="Calibri" pitchFamily="34" charset="0"/>
              </a:rPr>
              <a:t>Traffic operational analysis</a:t>
            </a:r>
          </a:p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 smtClean="0">
                <a:latin typeface="Calibri" pitchFamily="34" charset="0"/>
              </a:rPr>
              <a:t>Process optimization</a:t>
            </a:r>
          </a:p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>
                <a:latin typeface="Calibri" pitchFamily="34" charset="0"/>
              </a:rPr>
              <a:t>S</a:t>
            </a:r>
            <a:r>
              <a:rPr lang="en-US" sz="2800" b="1" i="1" dirty="0" smtClean="0">
                <a:latin typeface="Calibri" pitchFamily="34" charset="0"/>
              </a:rPr>
              <a:t>cenario development and evaluation</a:t>
            </a:r>
          </a:p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 smtClean="0">
                <a:latin typeface="Calibri" pitchFamily="34" charset="0"/>
              </a:rPr>
              <a:t>Multimodal evacuation processes</a:t>
            </a:r>
          </a:p>
          <a:p>
            <a:pPr marL="685800">
              <a:lnSpc>
                <a:spcPct val="90000"/>
              </a:lnSpc>
              <a:spcAft>
                <a:spcPct val="25000"/>
              </a:spcAft>
              <a:tabLst>
                <a:tab pos="685800" algn="l"/>
              </a:tabLst>
            </a:pPr>
            <a:r>
              <a:rPr lang="en-US" sz="2800" b="1" i="1" dirty="0" smtClean="0">
                <a:latin typeface="Calibri" pitchFamily="34" charset="0"/>
              </a:rPr>
              <a:t>Research -&gt; </a:t>
            </a:r>
            <a:r>
              <a:rPr lang="en-US" sz="2800" b="1" i="1" dirty="0" err="1" smtClean="0">
                <a:latin typeface="Calibri" pitchFamily="34" charset="0"/>
              </a:rPr>
              <a:t>MegaRegion</a:t>
            </a:r>
            <a:r>
              <a:rPr lang="en-US" sz="2800" b="1" i="1" dirty="0" smtClean="0">
                <a:latin typeface="Calibri" pitchFamily="34" charset="0"/>
              </a:rPr>
              <a:t> analysis</a:t>
            </a:r>
            <a:endParaRPr lang="en-US" sz="28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400" b="1" i="1" dirty="0"/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000" b="1" i="1" dirty="0"/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45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algn="r"/>
            <a:r>
              <a:rPr lang="en-US" sz="4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Evacuation Traffic Simulation</a:t>
            </a:r>
          </a:p>
        </p:txBody>
      </p:sp>
      <p:sp>
        <p:nvSpPr>
          <p:cNvPr id="625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828800"/>
            <a:ext cx="7696200" cy="49530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>
                <a:latin typeface="Calibri" pitchFamily="34" charset="0"/>
              </a:rPr>
              <a:t>Has proven </a:t>
            </a:r>
            <a:r>
              <a:rPr lang="en-US" sz="2800" b="1" i="1" dirty="0" smtClean="0">
                <a:latin typeface="Calibri" pitchFamily="34" charset="0"/>
              </a:rPr>
              <a:t>value and acceptance in the field</a:t>
            </a:r>
            <a:endParaRPr lang="en-US" sz="28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>
                <a:latin typeface="Calibri" pitchFamily="34" charset="0"/>
              </a:rPr>
              <a:t>Permits bottlenecks to be identified and potential solutions to be analyzed before they become problems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>
                <a:latin typeface="Calibri" pitchFamily="34" charset="0"/>
              </a:rPr>
              <a:t>Gives quantitative MOE results to decision-makers 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800" b="1" i="1" dirty="0">
                <a:latin typeface="Calibri" pitchFamily="34" charset="0"/>
              </a:rPr>
              <a:t>Allows effects of alternative strategies and adverse conditions to be assessed without consequence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endParaRPr lang="en-US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800" b="1" i="1" dirty="0"/>
          </a:p>
        </p:txBody>
      </p:sp>
      <p:grpSp>
        <p:nvGrpSpPr>
          <p:cNvPr id="625668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25669" name="Picture 5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25670" name="Group 6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25671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672" name="Rectangle 8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267200" y="4760913"/>
            <a:ext cx="441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88925" y="25511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4038600"/>
            <a:ext cx="245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88925" y="55229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838200" y="228600"/>
            <a:ext cx="8001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Behavioral Modeling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724400" y="14478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762000" y="1143000"/>
            <a:ext cx="8077200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3363" indent="-233363">
              <a:spcAft>
                <a:spcPts val="1200"/>
              </a:spcAft>
              <a:tabLst>
                <a:tab pos="233363" algn="l"/>
              </a:tabLst>
            </a:pP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Forecast time-dependent evacuation demand</a:t>
            </a: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033581"/>
              </p:ext>
            </p:extLst>
          </p:nvPr>
        </p:nvGraphicFramePr>
        <p:xfrm>
          <a:off x="194310" y="1631156"/>
          <a:ext cx="8915400" cy="5243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5232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68450"/>
            <a:ext cx="9144000" cy="5746750"/>
          </a:xfrm>
          <a:prstGeom prst="rect">
            <a:avLst/>
          </a:prstGeom>
          <a:noFill/>
        </p:spPr>
      </p:pic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762000" y="152400"/>
            <a:ext cx="8001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Regional-Level Modeling and Visualization</a:t>
            </a:r>
            <a:endParaRPr lang="en-US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410" name="Picture 2" descr="Picture6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0" y="284163"/>
            <a:ext cx="9144000" cy="6288087"/>
          </a:xfrm>
          <a:prstGeom prst="rect">
            <a:avLst/>
          </a:prstGeom>
          <a:noFill/>
        </p:spPr>
      </p:pic>
      <p:grpSp>
        <p:nvGrpSpPr>
          <p:cNvPr id="657411" name="Group 3"/>
          <p:cNvGrpSpPr>
            <a:grpSpLocks noChangeAspect="1"/>
          </p:cNvGrpSpPr>
          <p:nvPr/>
        </p:nvGrpSpPr>
        <p:grpSpPr bwMode="auto">
          <a:xfrm>
            <a:off x="381000" y="228600"/>
            <a:ext cx="9372600" cy="7104063"/>
            <a:chOff x="0" y="0"/>
            <a:chExt cx="8970" cy="6798"/>
          </a:xfrm>
        </p:grpSpPr>
        <p:sp>
          <p:nvSpPr>
            <p:cNvPr id="657412" name="AutoShape 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8970" cy="6798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57413" name="Group 5"/>
            <p:cNvGrpSpPr>
              <a:grpSpLocks/>
            </p:cNvGrpSpPr>
            <p:nvPr/>
          </p:nvGrpSpPr>
          <p:grpSpPr bwMode="auto">
            <a:xfrm>
              <a:off x="2870" y="2824"/>
              <a:ext cx="4723" cy="3925"/>
              <a:chOff x="2870" y="2824"/>
              <a:chExt cx="4723" cy="3925"/>
            </a:xfrm>
          </p:grpSpPr>
          <p:sp>
            <p:nvSpPr>
              <p:cNvPr id="657414" name="Freeform 6"/>
              <p:cNvSpPr>
                <a:spLocks/>
              </p:cNvSpPr>
              <p:nvPr/>
            </p:nvSpPr>
            <p:spPr bwMode="auto">
              <a:xfrm>
                <a:off x="6363" y="5271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0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15" name="Line 7"/>
              <p:cNvSpPr>
                <a:spLocks noChangeShapeType="1"/>
              </p:cNvSpPr>
              <p:nvPr/>
            </p:nvSpPr>
            <p:spPr bwMode="auto">
              <a:xfrm flipV="1">
                <a:off x="6330" y="5206"/>
                <a:ext cx="0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16" name="Freeform 8"/>
              <p:cNvSpPr>
                <a:spLocks/>
              </p:cNvSpPr>
              <p:nvPr/>
            </p:nvSpPr>
            <p:spPr bwMode="auto">
              <a:xfrm>
                <a:off x="6281" y="5140"/>
                <a:ext cx="65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16"/>
                  </a:cxn>
                  <a:cxn ang="0">
                    <a:pos x="32" y="16"/>
                  </a:cxn>
                  <a:cxn ang="0">
                    <a:pos x="32" y="33"/>
                  </a:cxn>
                  <a:cxn ang="0">
                    <a:pos x="65" y="49"/>
                  </a:cxn>
                </a:cxnLst>
                <a:rect l="0" t="0" r="r" b="b"/>
                <a:pathLst>
                  <a:path w="65" h="49">
                    <a:moveTo>
                      <a:pt x="0" y="0"/>
                    </a:moveTo>
                    <a:lnTo>
                      <a:pt x="16" y="16"/>
                    </a:lnTo>
                    <a:lnTo>
                      <a:pt x="32" y="16"/>
                    </a:lnTo>
                    <a:lnTo>
                      <a:pt x="32" y="33"/>
                    </a:lnTo>
                    <a:lnTo>
                      <a:pt x="65" y="49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17" name="Line 9"/>
              <p:cNvSpPr>
                <a:spLocks noChangeShapeType="1"/>
              </p:cNvSpPr>
              <p:nvPr/>
            </p:nvSpPr>
            <p:spPr bwMode="auto">
              <a:xfrm>
                <a:off x="6248" y="5206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18" name="Line 10"/>
              <p:cNvSpPr>
                <a:spLocks noChangeShapeType="1"/>
              </p:cNvSpPr>
              <p:nvPr/>
            </p:nvSpPr>
            <p:spPr bwMode="auto">
              <a:xfrm>
                <a:off x="6215" y="5156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19" name="Line 11"/>
              <p:cNvSpPr>
                <a:spLocks noChangeShapeType="1"/>
              </p:cNvSpPr>
              <p:nvPr/>
            </p:nvSpPr>
            <p:spPr bwMode="auto">
              <a:xfrm>
                <a:off x="6199" y="514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0" name="Line 12"/>
              <p:cNvSpPr>
                <a:spLocks noChangeShapeType="1"/>
              </p:cNvSpPr>
              <p:nvPr/>
            </p:nvSpPr>
            <p:spPr bwMode="auto">
              <a:xfrm>
                <a:off x="6100" y="5123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1" name="Line 13"/>
              <p:cNvSpPr>
                <a:spLocks noChangeShapeType="1"/>
              </p:cNvSpPr>
              <p:nvPr/>
            </p:nvSpPr>
            <p:spPr bwMode="auto">
              <a:xfrm>
                <a:off x="6100" y="512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2" name="Line 14"/>
              <p:cNvSpPr>
                <a:spLocks noChangeShapeType="1"/>
              </p:cNvSpPr>
              <p:nvPr/>
            </p:nvSpPr>
            <p:spPr bwMode="auto">
              <a:xfrm>
                <a:off x="6149" y="5206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3" name="Line 15"/>
              <p:cNvSpPr>
                <a:spLocks noChangeShapeType="1"/>
              </p:cNvSpPr>
              <p:nvPr/>
            </p:nvSpPr>
            <p:spPr bwMode="auto">
              <a:xfrm>
                <a:off x="6100" y="518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4" name="Line 16"/>
              <p:cNvSpPr>
                <a:spLocks noChangeShapeType="1"/>
              </p:cNvSpPr>
              <p:nvPr/>
            </p:nvSpPr>
            <p:spPr bwMode="auto">
              <a:xfrm flipH="1" flipV="1">
                <a:off x="6100" y="5189"/>
                <a:ext cx="17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5" name="Line 17"/>
              <p:cNvSpPr>
                <a:spLocks noChangeShapeType="1"/>
              </p:cNvSpPr>
              <p:nvPr/>
            </p:nvSpPr>
            <p:spPr bwMode="auto">
              <a:xfrm>
                <a:off x="6281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6" name="Freeform 18"/>
              <p:cNvSpPr>
                <a:spLocks/>
              </p:cNvSpPr>
              <p:nvPr/>
            </p:nvSpPr>
            <p:spPr bwMode="auto">
              <a:xfrm>
                <a:off x="6248" y="5419"/>
                <a:ext cx="3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3" y="0"/>
                  </a:cxn>
                </a:cxnLst>
                <a:rect l="0" t="0" r="r" b="b"/>
                <a:pathLst>
                  <a:path w="33">
                    <a:moveTo>
                      <a:pt x="0" y="0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7" name="Line 19"/>
              <p:cNvSpPr>
                <a:spLocks noChangeShapeType="1"/>
              </p:cNvSpPr>
              <p:nvPr/>
            </p:nvSpPr>
            <p:spPr bwMode="auto">
              <a:xfrm>
                <a:off x="6215" y="541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8" name="Freeform 20"/>
              <p:cNvSpPr>
                <a:spLocks/>
              </p:cNvSpPr>
              <p:nvPr/>
            </p:nvSpPr>
            <p:spPr bwMode="auto">
              <a:xfrm>
                <a:off x="6199" y="5403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29" name="Line 21"/>
              <p:cNvSpPr>
                <a:spLocks noChangeShapeType="1"/>
              </p:cNvSpPr>
              <p:nvPr/>
            </p:nvSpPr>
            <p:spPr bwMode="auto">
              <a:xfrm>
                <a:off x="6182" y="5419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0" name="Line 22"/>
              <p:cNvSpPr>
                <a:spLocks noChangeShapeType="1"/>
              </p:cNvSpPr>
              <p:nvPr/>
            </p:nvSpPr>
            <p:spPr bwMode="auto">
              <a:xfrm>
                <a:off x="6231" y="5321"/>
                <a:ext cx="17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1" name="Freeform 23"/>
              <p:cNvSpPr>
                <a:spLocks/>
              </p:cNvSpPr>
              <p:nvPr/>
            </p:nvSpPr>
            <p:spPr bwMode="auto">
              <a:xfrm>
                <a:off x="6248" y="53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2" name="Freeform 24"/>
              <p:cNvSpPr>
                <a:spLocks/>
              </p:cNvSpPr>
              <p:nvPr/>
            </p:nvSpPr>
            <p:spPr bwMode="auto">
              <a:xfrm>
                <a:off x="6182" y="5321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3" name="Freeform 25"/>
              <p:cNvSpPr>
                <a:spLocks/>
              </p:cNvSpPr>
              <p:nvPr/>
            </p:nvSpPr>
            <p:spPr bwMode="auto">
              <a:xfrm>
                <a:off x="6166" y="5337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4" name="Line 26"/>
              <p:cNvSpPr>
                <a:spLocks noChangeShapeType="1"/>
              </p:cNvSpPr>
              <p:nvPr/>
            </p:nvSpPr>
            <p:spPr bwMode="auto">
              <a:xfrm>
                <a:off x="6149" y="5304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5" name="Line 27"/>
              <p:cNvSpPr>
                <a:spLocks noChangeShapeType="1"/>
              </p:cNvSpPr>
              <p:nvPr/>
            </p:nvSpPr>
            <p:spPr bwMode="auto">
              <a:xfrm>
                <a:off x="6133" y="5288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6" name="Line 28"/>
              <p:cNvSpPr>
                <a:spLocks noChangeShapeType="1"/>
              </p:cNvSpPr>
              <p:nvPr/>
            </p:nvSpPr>
            <p:spPr bwMode="auto">
              <a:xfrm flipV="1">
                <a:off x="6117" y="5238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7" name="Line 29"/>
              <p:cNvSpPr>
                <a:spLocks noChangeShapeType="1"/>
              </p:cNvSpPr>
              <p:nvPr/>
            </p:nvSpPr>
            <p:spPr bwMode="auto">
              <a:xfrm>
                <a:off x="6084" y="5288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8" name="Freeform 30"/>
              <p:cNvSpPr>
                <a:spLocks/>
              </p:cNvSpPr>
              <p:nvPr/>
            </p:nvSpPr>
            <p:spPr bwMode="auto">
              <a:xfrm>
                <a:off x="6084" y="5337"/>
                <a:ext cx="16" cy="1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0" y="16"/>
                  </a:cxn>
                </a:cxnLst>
                <a:rect l="0" t="0" r="r" b="b"/>
                <a:pathLst>
                  <a:path w="16" h="16">
                    <a:moveTo>
                      <a:pt x="16" y="0"/>
                    </a:moveTo>
                    <a:lnTo>
                      <a:pt x="16" y="0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39" name="Line 31"/>
              <p:cNvSpPr>
                <a:spLocks noChangeShapeType="1"/>
              </p:cNvSpPr>
              <p:nvPr/>
            </p:nvSpPr>
            <p:spPr bwMode="auto">
              <a:xfrm flipH="1">
                <a:off x="6035" y="5304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0" name="Freeform 32"/>
              <p:cNvSpPr>
                <a:spLocks/>
              </p:cNvSpPr>
              <p:nvPr/>
            </p:nvSpPr>
            <p:spPr bwMode="auto">
              <a:xfrm>
                <a:off x="6018" y="5321"/>
                <a:ext cx="17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7" y="0"/>
                  </a:cxn>
                </a:cxnLst>
                <a:rect l="0" t="0" r="r" b="b"/>
                <a:pathLst>
                  <a:path w="17" h="16">
                    <a:moveTo>
                      <a:pt x="0" y="16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1" name="Freeform 33"/>
              <p:cNvSpPr>
                <a:spLocks/>
              </p:cNvSpPr>
              <p:nvPr/>
            </p:nvSpPr>
            <p:spPr bwMode="auto">
              <a:xfrm>
                <a:off x="5985" y="5353"/>
                <a:ext cx="1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0" y="0"/>
                    </a:move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2" name="Line 34"/>
              <p:cNvSpPr>
                <a:spLocks noChangeShapeType="1"/>
              </p:cNvSpPr>
              <p:nvPr/>
            </p:nvSpPr>
            <p:spPr bwMode="auto">
              <a:xfrm>
                <a:off x="6018" y="5370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3" name="Freeform 35"/>
              <p:cNvSpPr>
                <a:spLocks/>
              </p:cNvSpPr>
              <p:nvPr/>
            </p:nvSpPr>
            <p:spPr bwMode="auto">
              <a:xfrm>
                <a:off x="6035" y="5353"/>
                <a:ext cx="32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6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17">
                    <a:moveTo>
                      <a:pt x="0" y="17"/>
                    </a:moveTo>
                    <a:lnTo>
                      <a:pt x="16" y="0"/>
                    </a:lnTo>
                    <a:lnTo>
                      <a:pt x="32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4" name="Freeform 36"/>
              <p:cNvSpPr>
                <a:spLocks/>
              </p:cNvSpPr>
              <p:nvPr/>
            </p:nvSpPr>
            <p:spPr bwMode="auto">
              <a:xfrm>
                <a:off x="6067" y="5353"/>
                <a:ext cx="17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17"/>
                  </a:cxn>
                  <a:cxn ang="0">
                    <a:pos x="17" y="0"/>
                  </a:cxn>
                </a:cxnLst>
                <a:rect l="0" t="0" r="r" b="b"/>
                <a:pathLst>
                  <a:path w="17" h="17">
                    <a:moveTo>
                      <a:pt x="0" y="17"/>
                    </a:moveTo>
                    <a:lnTo>
                      <a:pt x="17" y="17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5" name="Freeform 37"/>
              <p:cNvSpPr>
                <a:spLocks/>
              </p:cNvSpPr>
              <p:nvPr/>
            </p:nvSpPr>
            <p:spPr bwMode="auto">
              <a:xfrm>
                <a:off x="6100" y="5321"/>
                <a:ext cx="33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33" y="0"/>
                  </a:cxn>
                </a:cxnLst>
                <a:rect l="0" t="0" r="r" b="b"/>
                <a:pathLst>
                  <a:path w="33" h="16">
                    <a:moveTo>
                      <a:pt x="0" y="16"/>
                    </a:moveTo>
                    <a:lnTo>
                      <a:pt x="17" y="16"/>
                    </a:lnTo>
                    <a:lnTo>
                      <a:pt x="17" y="16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6" name="Line 38"/>
              <p:cNvSpPr>
                <a:spLocks noChangeShapeType="1"/>
              </p:cNvSpPr>
              <p:nvPr/>
            </p:nvSpPr>
            <p:spPr bwMode="auto">
              <a:xfrm>
                <a:off x="6100" y="533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7" name="Line 39"/>
              <p:cNvSpPr>
                <a:spLocks noChangeShapeType="1"/>
              </p:cNvSpPr>
              <p:nvPr/>
            </p:nvSpPr>
            <p:spPr bwMode="auto">
              <a:xfrm>
                <a:off x="6117" y="538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8" name="Freeform 40"/>
              <p:cNvSpPr>
                <a:spLocks/>
              </p:cNvSpPr>
              <p:nvPr/>
            </p:nvSpPr>
            <p:spPr bwMode="auto">
              <a:xfrm>
                <a:off x="6117" y="5419"/>
                <a:ext cx="16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49" name="Line 41"/>
              <p:cNvSpPr>
                <a:spLocks noChangeShapeType="1"/>
              </p:cNvSpPr>
              <p:nvPr/>
            </p:nvSpPr>
            <p:spPr bwMode="auto">
              <a:xfrm flipV="1">
                <a:off x="6133" y="5337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0" name="Line 42"/>
              <p:cNvSpPr>
                <a:spLocks noChangeShapeType="1"/>
              </p:cNvSpPr>
              <p:nvPr/>
            </p:nvSpPr>
            <p:spPr bwMode="auto">
              <a:xfrm flipV="1">
                <a:off x="5953" y="5370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1" name="Freeform 43"/>
              <p:cNvSpPr>
                <a:spLocks/>
              </p:cNvSpPr>
              <p:nvPr/>
            </p:nvSpPr>
            <p:spPr bwMode="auto">
              <a:xfrm>
                <a:off x="5969" y="5353"/>
                <a:ext cx="16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17">
                    <a:moveTo>
                      <a:pt x="0" y="17"/>
                    </a:moveTo>
                    <a:lnTo>
                      <a:pt x="0" y="17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2" name="Line 44"/>
              <p:cNvSpPr>
                <a:spLocks noChangeShapeType="1"/>
              </p:cNvSpPr>
              <p:nvPr/>
            </p:nvSpPr>
            <p:spPr bwMode="auto">
              <a:xfrm>
                <a:off x="5953" y="5370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3" name="Freeform 45"/>
              <p:cNvSpPr>
                <a:spLocks/>
              </p:cNvSpPr>
              <p:nvPr/>
            </p:nvSpPr>
            <p:spPr bwMode="auto">
              <a:xfrm>
                <a:off x="6215" y="5518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4" name="Line 46"/>
              <p:cNvSpPr>
                <a:spLocks noChangeShapeType="1"/>
              </p:cNvSpPr>
              <p:nvPr/>
            </p:nvSpPr>
            <p:spPr bwMode="auto">
              <a:xfrm>
                <a:off x="6199" y="546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5" name="Line 47"/>
              <p:cNvSpPr>
                <a:spLocks noChangeShapeType="1"/>
              </p:cNvSpPr>
              <p:nvPr/>
            </p:nvSpPr>
            <p:spPr bwMode="auto">
              <a:xfrm>
                <a:off x="6248" y="550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6" name="Line 48"/>
              <p:cNvSpPr>
                <a:spLocks noChangeShapeType="1"/>
              </p:cNvSpPr>
              <p:nvPr/>
            </p:nvSpPr>
            <p:spPr bwMode="auto">
              <a:xfrm>
                <a:off x="6248" y="551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7" name="Freeform 49"/>
              <p:cNvSpPr>
                <a:spLocks/>
              </p:cNvSpPr>
              <p:nvPr/>
            </p:nvSpPr>
            <p:spPr bwMode="auto">
              <a:xfrm>
                <a:off x="6149" y="5698"/>
                <a:ext cx="17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17"/>
                  </a:cxn>
                  <a:cxn ang="0">
                    <a:pos x="17" y="17"/>
                  </a:cxn>
                  <a:cxn ang="0">
                    <a:pos x="17" y="33"/>
                  </a:cxn>
                </a:cxnLst>
                <a:rect l="0" t="0" r="r" b="b"/>
                <a:pathLst>
                  <a:path w="17" h="33">
                    <a:moveTo>
                      <a:pt x="0" y="0"/>
                    </a:moveTo>
                    <a:lnTo>
                      <a:pt x="17" y="17"/>
                    </a:lnTo>
                    <a:lnTo>
                      <a:pt x="17" y="17"/>
                    </a:lnTo>
                    <a:lnTo>
                      <a:pt x="17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8" name="Freeform 50"/>
              <p:cNvSpPr>
                <a:spLocks/>
              </p:cNvSpPr>
              <p:nvPr/>
            </p:nvSpPr>
            <p:spPr bwMode="auto">
              <a:xfrm>
                <a:off x="6133" y="5616"/>
                <a:ext cx="0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3"/>
                  </a:cxn>
                </a:cxnLst>
                <a:rect l="0" t="0" r="r" b="b"/>
                <a:pathLst>
                  <a:path h="33">
                    <a:moveTo>
                      <a:pt x="0" y="0"/>
                    </a:move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59" name="Line 51"/>
              <p:cNvSpPr>
                <a:spLocks noChangeShapeType="1"/>
              </p:cNvSpPr>
              <p:nvPr/>
            </p:nvSpPr>
            <p:spPr bwMode="auto">
              <a:xfrm>
                <a:off x="6084" y="550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0" name="Line 52"/>
              <p:cNvSpPr>
                <a:spLocks noChangeShapeType="1"/>
              </p:cNvSpPr>
              <p:nvPr/>
            </p:nvSpPr>
            <p:spPr bwMode="auto">
              <a:xfrm>
                <a:off x="6117" y="553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1" name="Line 53"/>
              <p:cNvSpPr>
                <a:spLocks noChangeShapeType="1"/>
              </p:cNvSpPr>
              <p:nvPr/>
            </p:nvSpPr>
            <p:spPr bwMode="auto">
              <a:xfrm>
                <a:off x="6084" y="558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2" name="Line 54"/>
              <p:cNvSpPr>
                <a:spLocks noChangeShapeType="1"/>
              </p:cNvSpPr>
              <p:nvPr/>
            </p:nvSpPr>
            <p:spPr bwMode="auto">
              <a:xfrm>
                <a:off x="5985" y="5534"/>
                <a:ext cx="17" cy="6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3" name="Line 55"/>
              <p:cNvSpPr>
                <a:spLocks noChangeShapeType="1"/>
              </p:cNvSpPr>
              <p:nvPr/>
            </p:nvSpPr>
            <p:spPr bwMode="auto">
              <a:xfrm>
                <a:off x="6018" y="556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4" name="Freeform 56"/>
              <p:cNvSpPr>
                <a:spLocks/>
              </p:cNvSpPr>
              <p:nvPr/>
            </p:nvSpPr>
            <p:spPr bwMode="auto">
              <a:xfrm>
                <a:off x="5985" y="5403"/>
                <a:ext cx="17" cy="16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6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lnTo>
                      <a:pt x="17" y="0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5" name="Freeform 57"/>
              <p:cNvSpPr>
                <a:spLocks/>
              </p:cNvSpPr>
              <p:nvPr/>
            </p:nvSpPr>
            <p:spPr bwMode="auto">
              <a:xfrm>
                <a:off x="6018" y="5386"/>
                <a:ext cx="17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17" y="0"/>
                  </a:cxn>
                </a:cxnLst>
                <a:rect l="0" t="0" r="r" b="b"/>
                <a:pathLst>
                  <a:path w="17" h="17">
                    <a:moveTo>
                      <a:pt x="0" y="17"/>
                    </a:moveTo>
                    <a:lnTo>
                      <a:pt x="0" y="17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6" name="Line 58"/>
              <p:cNvSpPr>
                <a:spLocks noChangeShapeType="1"/>
              </p:cNvSpPr>
              <p:nvPr/>
            </p:nvSpPr>
            <p:spPr bwMode="auto">
              <a:xfrm>
                <a:off x="6002" y="5403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7" name="Line 59"/>
              <p:cNvSpPr>
                <a:spLocks noChangeShapeType="1"/>
              </p:cNvSpPr>
              <p:nvPr/>
            </p:nvSpPr>
            <p:spPr bwMode="auto">
              <a:xfrm>
                <a:off x="6051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8" name="Freeform 60"/>
              <p:cNvSpPr>
                <a:spLocks/>
              </p:cNvSpPr>
              <p:nvPr/>
            </p:nvSpPr>
            <p:spPr bwMode="auto">
              <a:xfrm>
                <a:off x="6035" y="5370"/>
                <a:ext cx="16" cy="1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16" h="16">
                    <a:moveTo>
                      <a:pt x="16" y="0"/>
                    </a:move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69" name="Line 61"/>
              <p:cNvSpPr>
                <a:spLocks noChangeShapeType="1"/>
              </p:cNvSpPr>
              <p:nvPr/>
            </p:nvSpPr>
            <p:spPr bwMode="auto">
              <a:xfrm>
                <a:off x="6067" y="537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0" name="Line 62"/>
              <p:cNvSpPr>
                <a:spLocks noChangeShapeType="1"/>
              </p:cNvSpPr>
              <p:nvPr/>
            </p:nvSpPr>
            <p:spPr bwMode="auto">
              <a:xfrm>
                <a:off x="6051" y="5370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1" name="Line 63"/>
              <p:cNvSpPr>
                <a:spLocks noChangeShapeType="1"/>
              </p:cNvSpPr>
              <p:nvPr/>
            </p:nvSpPr>
            <p:spPr bwMode="auto">
              <a:xfrm>
                <a:off x="6018" y="5665"/>
                <a:ext cx="17" cy="8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2" name="Line 64"/>
              <p:cNvSpPr>
                <a:spLocks noChangeShapeType="1"/>
              </p:cNvSpPr>
              <p:nvPr/>
            </p:nvSpPr>
            <p:spPr bwMode="auto">
              <a:xfrm flipV="1">
                <a:off x="5821" y="5747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3" name="Line 65"/>
              <p:cNvSpPr>
                <a:spLocks noChangeShapeType="1"/>
              </p:cNvSpPr>
              <p:nvPr/>
            </p:nvSpPr>
            <p:spPr bwMode="auto">
              <a:xfrm>
                <a:off x="5854" y="5780"/>
                <a:ext cx="17" cy="1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4" name="Line 66"/>
              <p:cNvSpPr>
                <a:spLocks noChangeShapeType="1"/>
              </p:cNvSpPr>
              <p:nvPr/>
            </p:nvSpPr>
            <p:spPr bwMode="auto">
              <a:xfrm>
                <a:off x="5805" y="5912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5" name="Freeform 67"/>
              <p:cNvSpPr>
                <a:spLocks/>
              </p:cNvSpPr>
              <p:nvPr/>
            </p:nvSpPr>
            <p:spPr bwMode="auto">
              <a:xfrm>
                <a:off x="5608" y="5074"/>
                <a:ext cx="1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6" name="Line 68"/>
              <p:cNvSpPr>
                <a:spLocks noChangeShapeType="1"/>
              </p:cNvSpPr>
              <p:nvPr/>
            </p:nvSpPr>
            <p:spPr bwMode="auto">
              <a:xfrm flipH="1">
                <a:off x="5248" y="4943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7" name="Freeform 69"/>
              <p:cNvSpPr>
                <a:spLocks/>
              </p:cNvSpPr>
              <p:nvPr/>
            </p:nvSpPr>
            <p:spPr bwMode="auto">
              <a:xfrm>
                <a:off x="4838" y="4795"/>
                <a:ext cx="16" cy="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0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16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8" name="Line 70"/>
              <p:cNvSpPr>
                <a:spLocks noChangeShapeType="1"/>
              </p:cNvSpPr>
              <p:nvPr/>
            </p:nvSpPr>
            <p:spPr bwMode="auto">
              <a:xfrm>
                <a:off x="6051" y="563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79" name="Line 71"/>
              <p:cNvSpPr>
                <a:spLocks noChangeShapeType="1"/>
              </p:cNvSpPr>
              <p:nvPr/>
            </p:nvSpPr>
            <p:spPr bwMode="auto">
              <a:xfrm>
                <a:off x="5379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0" name="Line 72"/>
              <p:cNvSpPr>
                <a:spLocks noChangeShapeType="1"/>
              </p:cNvSpPr>
              <p:nvPr/>
            </p:nvSpPr>
            <p:spPr bwMode="auto">
              <a:xfrm>
                <a:off x="5313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1" name="Line 73"/>
              <p:cNvSpPr>
                <a:spLocks noChangeShapeType="1"/>
              </p:cNvSpPr>
              <p:nvPr/>
            </p:nvSpPr>
            <p:spPr bwMode="auto">
              <a:xfrm flipV="1">
                <a:off x="5346" y="4795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2" name="Line 74"/>
              <p:cNvSpPr>
                <a:spLocks noChangeShapeType="1"/>
              </p:cNvSpPr>
              <p:nvPr/>
            </p:nvSpPr>
            <p:spPr bwMode="auto">
              <a:xfrm>
                <a:off x="5428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3" name="Line 75"/>
              <p:cNvSpPr>
                <a:spLocks noChangeShapeType="1"/>
              </p:cNvSpPr>
              <p:nvPr/>
            </p:nvSpPr>
            <p:spPr bwMode="auto">
              <a:xfrm>
                <a:off x="5034" y="471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4" name="Line 76"/>
              <p:cNvSpPr>
                <a:spLocks noChangeShapeType="1"/>
              </p:cNvSpPr>
              <p:nvPr/>
            </p:nvSpPr>
            <p:spPr bwMode="auto">
              <a:xfrm>
                <a:off x="5100" y="472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5" name="Line 77"/>
              <p:cNvSpPr>
                <a:spLocks noChangeShapeType="1"/>
              </p:cNvSpPr>
              <p:nvPr/>
            </p:nvSpPr>
            <p:spPr bwMode="auto">
              <a:xfrm>
                <a:off x="5100" y="469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6" name="Line 78"/>
              <p:cNvSpPr>
                <a:spLocks noChangeShapeType="1"/>
              </p:cNvSpPr>
              <p:nvPr/>
            </p:nvSpPr>
            <p:spPr bwMode="auto">
              <a:xfrm>
                <a:off x="5100" y="474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7" name="Line 79"/>
              <p:cNvSpPr>
                <a:spLocks noChangeShapeType="1"/>
              </p:cNvSpPr>
              <p:nvPr/>
            </p:nvSpPr>
            <p:spPr bwMode="auto">
              <a:xfrm>
                <a:off x="5034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8" name="Line 80"/>
              <p:cNvSpPr>
                <a:spLocks noChangeShapeType="1"/>
              </p:cNvSpPr>
              <p:nvPr/>
            </p:nvSpPr>
            <p:spPr bwMode="auto">
              <a:xfrm>
                <a:off x="5543" y="545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89" name="Line 81"/>
              <p:cNvSpPr>
                <a:spLocks noChangeShapeType="1"/>
              </p:cNvSpPr>
              <p:nvPr/>
            </p:nvSpPr>
            <p:spPr bwMode="auto">
              <a:xfrm>
                <a:off x="4264" y="5501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0" name="Line 82"/>
              <p:cNvSpPr>
                <a:spLocks noChangeShapeType="1"/>
              </p:cNvSpPr>
              <p:nvPr/>
            </p:nvSpPr>
            <p:spPr bwMode="auto">
              <a:xfrm>
                <a:off x="4280" y="550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1" name="Line 83"/>
              <p:cNvSpPr>
                <a:spLocks noChangeShapeType="1"/>
              </p:cNvSpPr>
              <p:nvPr/>
            </p:nvSpPr>
            <p:spPr bwMode="auto">
              <a:xfrm>
                <a:off x="4280" y="550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2" name="Line 84"/>
              <p:cNvSpPr>
                <a:spLocks noChangeShapeType="1"/>
              </p:cNvSpPr>
              <p:nvPr/>
            </p:nvSpPr>
            <p:spPr bwMode="auto">
              <a:xfrm>
                <a:off x="6281" y="474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3" name="Line 85"/>
              <p:cNvSpPr>
                <a:spLocks noChangeShapeType="1"/>
              </p:cNvSpPr>
              <p:nvPr/>
            </p:nvSpPr>
            <p:spPr bwMode="auto">
              <a:xfrm>
                <a:off x="5920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4" name="Freeform 86"/>
              <p:cNvSpPr>
                <a:spLocks/>
              </p:cNvSpPr>
              <p:nvPr/>
            </p:nvSpPr>
            <p:spPr bwMode="auto">
              <a:xfrm>
                <a:off x="5920" y="5107"/>
                <a:ext cx="0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5" name="Line 87"/>
              <p:cNvSpPr>
                <a:spLocks noChangeShapeType="1"/>
              </p:cNvSpPr>
              <p:nvPr/>
            </p:nvSpPr>
            <p:spPr bwMode="auto">
              <a:xfrm flipH="1" flipV="1">
                <a:off x="5264" y="4795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6" name="Line 88"/>
              <p:cNvSpPr>
                <a:spLocks noChangeShapeType="1"/>
              </p:cNvSpPr>
              <p:nvPr/>
            </p:nvSpPr>
            <p:spPr bwMode="auto">
              <a:xfrm flipH="1">
                <a:off x="5772" y="5452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7" name="Line 89"/>
              <p:cNvSpPr>
                <a:spLocks noChangeShapeType="1"/>
              </p:cNvSpPr>
              <p:nvPr/>
            </p:nvSpPr>
            <p:spPr bwMode="auto">
              <a:xfrm>
                <a:off x="6313" y="555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8" name="Line 90"/>
              <p:cNvSpPr>
                <a:spLocks noChangeShapeType="1"/>
              </p:cNvSpPr>
              <p:nvPr/>
            </p:nvSpPr>
            <p:spPr bwMode="auto">
              <a:xfrm>
                <a:off x="6182" y="523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499" name="Line 91"/>
              <p:cNvSpPr>
                <a:spLocks noChangeShapeType="1"/>
              </p:cNvSpPr>
              <p:nvPr/>
            </p:nvSpPr>
            <p:spPr bwMode="auto">
              <a:xfrm flipV="1">
                <a:off x="5789" y="5452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0" name="Line 92"/>
              <p:cNvSpPr>
                <a:spLocks noChangeShapeType="1"/>
              </p:cNvSpPr>
              <p:nvPr/>
            </p:nvSpPr>
            <p:spPr bwMode="auto">
              <a:xfrm>
                <a:off x="5789" y="545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1" name="Freeform 93"/>
              <p:cNvSpPr>
                <a:spLocks/>
              </p:cNvSpPr>
              <p:nvPr/>
            </p:nvSpPr>
            <p:spPr bwMode="auto">
              <a:xfrm>
                <a:off x="6133" y="4811"/>
                <a:ext cx="16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17">
                    <a:moveTo>
                      <a:pt x="0" y="17"/>
                    </a:move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2" name="Line 94"/>
              <p:cNvSpPr>
                <a:spLocks noChangeShapeType="1"/>
              </p:cNvSpPr>
              <p:nvPr/>
            </p:nvSpPr>
            <p:spPr bwMode="auto">
              <a:xfrm>
                <a:off x="6067" y="495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3" name="Line 95"/>
              <p:cNvSpPr>
                <a:spLocks noChangeShapeType="1"/>
              </p:cNvSpPr>
              <p:nvPr/>
            </p:nvSpPr>
            <p:spPr bwMode="auto">
              <a:xfrm flipV="1">
                <a:off x="6428" y="4598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4" name="Line 96"/>
              <p:cNvSpPr>
                <a:spLocks noChangeShapeType="1"/>
              </p:cNvSpPr>
              <p:nvPr/>
            </p:nvSpPr>
            <p:spPr bwMode="auto">
              <a:xfrm>
                <a:off x="5920" y="4811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5" name="Freeform 97"/>
              <p:cNvSpPr>
                <a:spLocks/>
              </p:cNvSpPr>
              <p:nvPr/>
            </p:nvSpPr>
            <p:spPr bwMode="auto">
              <a:xfrm>
                <a:off x="6133" y="4795"/>
                <a:ext cx="16" cy="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6" name="Line 98"/>
              <p:cNvSpPr>
                <a:spLocks noChangeShapeType="1"/>
              </p:cNvSpPr>
              <p:nvPr/>
            </p:nvSpPr>
            <p:spPr bwMode="auto">
              <a:xfrm>
                <a:off x="5936" y="5403"/>
                <a:ext cx="17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7" name="Line 99"/>
              <p:cNvSpPr>
                <a:spLocks noChangeShapeType="1"/>
              </p:cNvSpPr>
              <p:nvPr/>
            </p:nvSpPr>
            <p:spPr bwMode="auto">
              <a:xfrm flipH="1" flipV="1">
                <a:off x="5953" y="5435"/>
                <a:ext cx="16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8" name="Line 100"/>
              <p:cNvSpPr>
                <a:spLocks noChangeShapeType="1"/>
              </p:cNvSpPr>
              <p:nvPr/>
            </p:nvSpPr>
            <p:spPr bwMode="auto">
              <a:xfrm flipV="1">
                <a:off x="5559" y="4943"/>
                <a:ext cx="17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09" name="Freeform 101"/>
              <p:cNvSpPr>
                <a:spLocks/>
              </p:cNvSpPr>
              <p:nvPr/>
            </p:nvSpPr>
            <p:spPr bwMode="auto">
              <a:xfrm>
                <a:off x="5379" y="5140"/>
                <a:ext cx="16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16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0" y="0"/>
                    </a:lnTo>
                    <a:lnTo>
                      <a:pt x="16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0" name="Line 102"/>
              <p:cNvSpPr>
                <a:spLocks noChangeShapeType="1"/>
              </p:cNvSpPr>
              <p:nvPr/>
            </p:nvSpPr>
            <p:spPr bwMode="auto">
              <a:xfrm>
                <a:off x="4346" y="5435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1" name="Freeform 103"/>
              <p:cNvSpPr>
                <a:spLocks/>
              </p:cNvSpPr>
              <p:nvPr/>
            </p:nvSpPr>
            <p:spPr bwMode="auto">
              <a:xfrm>
                <a:off x="4083" y="5435"/>
                <a:ext cx="263" cy="148"/>
              </a:xfrm>
              <a:custGeom>
                <a:avLst/>
                <a:gdLst/>
                <a:ahLst/>
                <a:cxnLst>
                  <a:cxn ang="0">
                    <a:pos x="263" y="0"/>
                  </a:cxn>
                  <a:cxn ang="0">
                    <a:pos x="246" y="17"/>
                  </a:cxn>
                  <a:cxn ang="0">
                    <a:pos x="230" y="17"/>
                  </a:cxn>
                  <a:cxn ang="0">
                    <a:pos x="213" y="33"/>
                  </a:cxn>
                  <a:cxn ang="0">
                    <a:pos x="181" y="50"/>
                  </a:cxn>
                  <a:cxn ang="0">
                    <a:pos x="164" y="66"/>
                  </a:cxn>
                  <a:cxn ang="0">
                    <a:pos x="148" y="66"/>
                  </a:cxn>
                  <a:cxn ang="0">
                    <a:pos x="99" y="83"/>
                  </a:cxn>
                  <a:cxn ang="0">
                    <a:pos x="82" y="99"/>
                  </a:cxn>
                  <a:cxn ang="0">
                    <a:pos x="49" y="115"/>
                  </a:cxn>
                  <a:cxn ang="0">
                    <a:pos x="17" y="148"/>
                  </a:cxn>
                  <a:cxn ang="0">
                    <a:pos x="0" y="148"/>
                  </a:cxn>
                </a:cxnLst>
                <a:rect l="0" t="0" r="r" b="b"/>
                <a:pathLst>
                  <a:path w="263" h="148">
                    <a:moveTo>
                      <a:pt x="263" y="0"/>
                    </a:moveTo>
                    <a:lnTo>
                      <a:pt x="246" y="17"/>
                    </a:lnTo>
                    <a:lnTo>
                      <a:pt x="230" y="17"/>
                    </a:lnTo>
                    <a:lnTo>
                      <a:pt x="213" y="33"/>
                    </a:lnTo>
                    <a:lnTo>
                      <a:pt x="181" y="50"/>
                    </a:lnTo>
                    <a:lnTo>
                      <a:pt x="164" y="66"/>
                    </a:lnTo>
                    <a:lnTo>
                      <a:pt x="148" y="66"/>
                    </a:lnTo>
                    <a:lnTo>
                      <a:pt x="99" y="83"/>
                    </a:lnTo>
                    <a:lnTo>
                      <a:pt x="82" y="99"/>
                    </a:lnTo>
                    <a:lnTo>
                      <a:pt x="49" y="115"/>
                    </a:lnTo>
                    <a:lnTo>
                      <a:pt x="17" y="148"/>
                    </a:lnTo>
                    <a:lnTo>
                      <a:pt x="0" y="148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2" name="Freeform 104"/>
              <p:cNvSpPr>
                <a:spLocks/>
              </p:cNvSpPr>
              <p:nvPr/>
            </p:nvSpPr>
            <p:spPr bwMode="auto">
              <a:xfrm>
                <a:off x="4034" y="5600"/>
                <a:ext cx="33" cy="3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6" y="16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33" h="33">
                    <a:moveTo>
                      <a:pt x="33" y="0"/>
                    </a:moveTo>
                    <a:lnTo>
                      <a:pt x="16" y="16"/>
                    </a:lnTo>
                    <a:lnTo>
                      <a:pt x="0" y="33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3" name="Freeform 105"/>
              <p:cNvSpPr>
                <a:spLocks/>
              </p:cNvSpPr>
              <p:nvPr/>
            </p:nvSpPr>
            <p:spPr bwMode="auto">
              <a:xfrm>
                <a:off x="3985" y="5747"/>
                <a:ext cx="33" cy="9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3" y="0"/>
                  </a:cxn>
                  <a:cxn ang="0">
                    <a:pos x="33" y="17"/>
                  </a:cxn>
                  <a:cxn ang="0">
                    <a:pos x="33" y="17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50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6" y="66"/>
                  </a:cxn>
                  <a:cxn ang="0">
                    <a:pos x="16" y="83"/>
                  </a:cxn>
                  <a:cxn ang="0">
                    <a:pos x="0" y="99"/>
                  </a:cxn>
                </a:cxnLst>
                <a:rect l="0" t="0" r="r" b="b"/>
                <a:pathLst>
                  <a:path w="33" h="99">
                    <a:moveTo>
                      <a:pt x="33" y="0"/>
                    </a:moveTo>
                    <a:lnTo>
                      <a:pt x="33" y="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6" y="66"/>
                    </a:lnTo>
                    <a:lnTo>
                      <a:pt x="16" y="83"/>
                    </a:lnTo>
                    <a:lnTo>
                      <a:pt x="0" y="99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4" name="Freeform 106"/>
              <p:cNvSpPr>
                <a:spLocks/>
              </p:cNvSpPr>
              <p:nvPr/>
            </p:nvSpPr>
            <p:spPr bwMode="auto">
              <a:xfrm>
                <a:off x="3936" y="5846"/>
                <a:ext cx="49" cy="49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49" y="0"/>
                  </a:cxn>
                  <a:cxn ang="0">
                    <a:pos x="49" y="16"/>
                  </a:cxn>
                  <a:cxn ang="0">
                    <a:pos x="32" y="16"/>
                  </a:cxn>
                  <a:cxn ang="0">
                    <a:pos x="16" y="49"/>
                  </a:cxn>
                  <a:cxn ang="0">
                    <a:pos x="0" y="49"/>
                  </a:cxn>
                </a:cxnLst>
                <a:rect l="0" t="0" r="r" b="b"/>
                <a:pathLst>
                  <a:path w="49" h="49">
                    <a:moveTo>
                      <a:pt x="49" y="0"/>
                    </a:moveTo>
                    <a:lnTo>
                      <a:pt x="49" y="0"/>
                    </a:lnTo>
                    <a:lnTo>
                      <a:pt x="49" y="16"/>
                    </a:lnTo>
                    <a:lnTo>
                      <a:pt x="32" y="16"/>
                    </a:lnTo>
                    <a:lnTo>
                      <a:pt x="16" y="49"/>
                    </a:lnTo>
                    <a:lnTo>
                      <a:pt x="0" y="49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5" name="Freeform 107"/>
              <p:cNvSpPr>
                <a:spLocks/>
              </p:cNvSpPr>
              <p:nvPr/>
            </p:nvSpPr>
            <p:spPr bwMode="auto">
              <a:xfrm>
                <a:off x="3919" y="5895"/>
                <a:ext cx="17" cy="17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6" name="Freeform 108"/>
              <p:cNvSpPr>
                <a:spLocks/>
              </p:cNvSpPr>
              <p:nvPr/>
            </p:nvSpPr>
            <p:spPr bwMode="auto">
              <a:xfrm>
                <a:off x="3854" y="5912"/>
                <a:ext cx="98" cy="33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65" y="16"/>
                  </a:cxn>
                  <a:cxn ang="0">
                    <a:pos x="65" y="33"/>
                  </a:cxn>
                  <a:cxn ang="0">
                    <a:pos x="49" y="33"/>
                  </a:cxn>
                  <a:cxn ang="0">
                    <a:pos x="49" y="33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16" y="33"/>
                  </a:cxn>
                  <a:cxn ang="0">
                    <a:pos x="16" y="33"/>
                  </a:cxn>
                  <a:cxn ang="0">
                    <a:pos x="16" y="33"/>
                  </a:cxn>
                  <a:cxn ang="0">
                    <a:pos x="0" y="33"/>
                  </a:cxn>
                </a:cxnLst>
                <a:rect l="0" t="0" r="r" b="b"/>
                <a:pathLst>
                  <a:path w="98" h="33">
                    <a:moveTo>
                      <a:pt x="98" y="0"/>
                    </a:moveTo>
                    <a:lnTo>
                      <a:pt x="65" y="16"/>
                    </a:lnTo>
                    <a:lnTo>
                      <a:pt x="65" y="33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7" name="Freeform 109"/>
              <p:cNvSpPr>
                <a:spLocks/>
              </p:cNvSpPr>
              <p:nvPr/>
            </p:nvSpPr>
            <p:spPr bwMode="auto">
              <a:xfrm>
                <a:off x="3952" y="5912"/>
                <a:ext cx="16" cy="82"/>
              </a:xfrm>
              <a:custGeom>
                <a:avLst/>
                <a:gdLst/>
                <a:ahLst/>
                <a:cxnLst>
                  <a:cxn ang="0">
                    <a:pos x="16" y="82"/>
                  </a:cxn>
                  <a:cxn ang="0">
                    <a:pos x="16" y="49"/>
                  </a:cxn>
                  <a:cxn ang="0">
                    <a:pos x="16" y="33"/>
                  </a:cxn>
                  <a:cxn ang="0">
                    <a:pos x="16" y="33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16" h="82">
                    <a:moveTo>
                      <a:pt x="16" y="82"/>
                    </a:moveTo>
                    <a:lnTo>
                      <a:pt x="16" y="49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8" name="Line 110"/>
              <p:cNvSpPr>
                <a:spLocks noChangeShapeType="1"/>
              </p:cNvSpPr>
              <p:nvPr/>
            </p:nvSpPr>
            <p:spPr bwMode="auto">
              <a:xfrm>
                <a:off x="3952" y="591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19" name="Line 111"/>
              <p:cNvSpPr>
                <a:spLocks noChangeShapeType="1"/>
              </p:cNvSpPr>
              <p:nvPr/>
            </p:nvSpPr>
            <p:spPr bwMode="auto">
              <a:xfrm flipH="1" flipV="1">
                <a:off x="3936" y="5895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0" name="Freeform 112"/>
              <p:cNvSpPr>
                <a:spLocks/>
              </p:cNvSpPr>
              <p:nvPr/>
            </p:nvSpPr>
            <p:spPr bwMode="auto">
              <a:xfrm>
                <a:off x="3968" y="5895"/>
                <a:ext cx="0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1" name="Freeform 113"/>
              <p:cNvSpPr>
                <a:spLocks/>
              </p:cNvSpPr>
              <p:nvPr/>
            </p:nvSpPr>
            <p:spPr bwMode="auto">
              <a:xfrm>
                <a:off x="3952" y="59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2" name="Line 114"/>
              <p:cNvSpPr>
                <a:spLocks noChangeShapeType="1"/>
              </p:cNvSpPr>
              <p:nvPr/>
            </p:nvSpPr>
            <p:spPr bwMode="auto">
              <a:xfrm flipH="1">
                <a:off x="3919" y="5912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3" name="Freeform 115"/>
              <p:cNvSpPr>
                <a:spLocks/>
              </p:cNvSpPr>
              <p:nvPr/>
            </p:nvSpPr>
            <p:spPr bwMode="auto">
              <a:xfrm>
                <a:off x="3772" y="5945"/>
                <a:ext cx="82" cy="98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82" y="0"/>
                  </a:cxn>
                  <a:cxn ang="0">
                    <a:pos x="0" y="98"/>
                  </a:cxn>
                </a:cxnLst>
                <a:rect l="0" t="0" r="r" b="b"/>
                <a:pathLst>
                  <a:path w="82" h="98">
                    <a:moveTo>
                      <a:pt x="82" y="0"/>
                    </a:moveTo>
                    <a:lnTo>
                      <a:pt x="82" y="0"/>
                    </a:lnTo>
                    <a:lnTo>
                      <a:pt x="0" y="98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4" name="Freeform 116"/>
              <p:cNvSpPr>
                <a:spLocks/>
              </p:cNvSpPr>
              <p:nvPr/>
            </p:nvSpPr>
            <p:spPr bwMode="auto">
              <a:xfrm>
                <a:off x="3854" y="5912"/>
                <a:ext cx="65" cy="33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32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65" h="33">
                    <a:moveTo>
                      <a:pt x="65" y="0"/>
                    </a:moveTo>
                    <a:lnTo>
                      <a:pt x="32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5" name="Freeform 117"/>
              <p:cNvSpPr>
                <a:spLocks/>
              </p:cNvSpPr>
              <p:nvPr/>
            </p:nvSpPr>
            <p:spPr bwMode="auto">
              <a:xfrm>
                <a:off x="4018" y="5747"/>
                <a:ext cx="16" cy="99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33"/>
                  </a:cxn>
                  <a:cxn ang="0">
                    <a:pos x="16" y="50"/>
                  </a:cxn>
                  <a:cxn ang="0">
                    <a:pos x="0" y="99"/>
                  </a:cxn>
                </a:cxnLst>
                <a:rect l="0" t="0" r="r" b="b"/>
                <a:pathLst>
                  <a:path w="16" h="99">
                    <a:moveTo>
                      <a:pt x="16" y="0"/>
                    </a:moveTo>
                    <a:lnTo>
                      <a:pt x="16" y="33"/>
                    </a:lnTo>
                    <a:lnTo>
                      <a:pt x="16" y="50"/>
                    </a:lnTo>
                    <a:lnTo>
                      <a:pt x="0" y="99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6" name="Line 118"/>
              <p:cNvSpPr>
                <a:spLocks noChangeShapeType="1"/>
              </p:cNvSpPr>
              <p:nvPr/>
            </p:nvSpPr>
            <p:spPr bwMode="auto">
              <a:xfrm>
                <a:off x="4067" y="5600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7" name="Line 119"/>
              <p:cNvSpPr>
                <a:spLocks noChangeShapeType="1"/>
              </p:cNvSpPr>
              <p:nvPr/>
            </p:nvSpPr>
            <p:spPr bwMode="auto">
              <a:xfrm>
                <a:off x="4887" y="49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8" name="Freeform 120"/>
              <p:cNvSpPr>
                <a:spLocks/>
              </p:cNvSpPr>
              <p:nvPr/>
            </p:nvSpPr>
            <p:spPr bwMode="auto">
              <a:xfrm>
                <a:off x="4788" y="5025"/>
                <a:ext cx="50" cy="49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50" y="16"/>
                  </a:cxn>
                  <a:cxn ang="0">
                    <a:pos x="33" y="16"/>
                  </a:cxn>
                  <a:cxn ang="0">
                    <a:pos x="33" y="16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0" y="49"/>
                  </a:cxn>
                  <a:cxn ang="0">
                    <a:pos x="0" y="49"/>
                  </a:cxn>
                </a:cxnLst>
                <a:rect l="0" t="0" r="r" b="b"/>
                <a:pathLst>
                  <a:path w="50" h="49">
                    <a:moveTo>
                      <a:pt x="50" y="0"/>
                    </a:moveTo>
                    <a:lnTo>
                      <a:pt x="50" y="0"/>
                    </a:lnTo>
                    <a:lnTo>
                      <a:pt x="50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0" y="49"/>
                    </a:lnTo>
                    <a:lnTo>
                      <a:pt x="0" y="49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29" name="Line 121"/>
              <p:cNvSpPr>
                <a:spLocks noChangeShapeType="1"/>
              </p:cNvSpPr>
              <p:nvPr/>
            </p:nvSpPr>
            <p:spPr bwMode="auto">
              <a:xfrm>
                <a:off x="4838" y="499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0" name="Freeform 122"/>
              <p:cNvSpPr>
                <a:spLocks/>
              </p:cNvSpPr>
              <p:nvPr/>
            </p:nvSpPr>
            <p:spPr bwMode="auto">
              <a:xfrm>
                <a:off x="4674" y="5173"/>
                <a:ext cx="32" cy="33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16" y="1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33">
                    <a:moveTo>
                      <a:pt x="0" y="33"/>
                    </a:moveTo>
                    <a:lnTo>
                      <a:pt x="16" y="16"/>
                    </a:lnTo>
                    <a:lnTo>
                      <a:pt x="32" y="0"/>
                    </a:lnTo>
                    <a:lnTo>
                      <a:pt x="32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1" name="Freeform 123"/>
              <p:cNvSpPr>
                <a:spLocks/>
              </p:cNvSpPr>
              <p:nvPr/>
            </p:nvSpPr>
            <p:spPr bwMode="auto">
              <a:xfrm>
                <a:off x="4526" y="5206"/>
                <a:ext cx="148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49" y="16"/>
                  </a:cxn>
                  <a:cxn ang="0">
                    <a:pos x="82" y="16"/>
                  </a:cxn>
                  <a:cxn ang="0">
                    <a:pos x="98" y="16"/>
                  </a:cxn>
                  <a:cxn ang="0">
                    <a:pos x="131" y="0"/>
                  </a:cxn>
                  <a:cxn ang="0">
                    <a:pos x="148" y="0"/>
                  </a:cxn>
                </a:cxnLst>
                <a:rect l="0" t="0" r="r" b="b"/>
                <a:pathLst>
                  <a:path w="148" h="16">
                    <a:moveTo>
                      <a:pt x="0" y="0"/>
                    </a:moveTo>
                    <a:lnTo>
                      <a:pt x="16" y="0"/>
                    </a:lnTo>
                    <a:lnTo>
                      <a:pt x="49" y="16"/>
                    </a:lnTo>
                    <a:lnTo>
                      <a:pt x="82" y="16"/>
                    </a:lnTo>
                    <a:lnTo>
                      <a:pt x="98" y="16"/>
                    </a:lnTo>
                    <a:lnTo>
                      <a:pt x="131" y="0"/>
                    </a:lnTo>
                    <a:lnTo>
                      <a:pt x="148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2" name="Freeform 124"/>
              <p:cNvSpPr>
                <a:spLocks/>
              </p:cNvSpPr>
              <p:nvPr/>
            </p:nvSpPr>
            <p:spPr bwMode="auto">
              <a:xfrm>
                <a:off x="4313" y="5009"/>
                <a:ext cx="16" cy="49"/>
              </a:xfrm>
              <a:custGeom>
                <a:avLst/>
                <a:gdLst/>
                <a:ahLst/>
                <a:cxnLst>
                  <a:cxn ang="0">
                    <a:pos x="16" y="49"/>
                  </a:cxn>
                  <a:cxn ang="0">
                    <a:pos x="16" y="49"/>
                  </a:cxn>
                  <a:cxn ang="0">
                    <a:pos x="0" y="0"/>
                  </a:cxn>
                </a:cxnLst>
                <a:rect l="0" t="0" r="r" b="b"/>
                <a:pathLst>
                  <a:path w="16" h="49">
                    <a:moveTo>
                      <a:pt x="16" y="49"/>
                    </a:moveTo>
                    <a:lnTo>
                      <a:pt x="16" y="49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3" name="Freeform 125"/>
              <p:cNvSpPr>
                <a:spLocks/>
              </p:cNvSpPr>
              <p:nvPr/>
            </p:nvSpPr>
            <p:spPr bwMode="auto">
              <a:xfrm>
                <a:off x="4329" y="5041"/>
                <a:ext cx="115" cy="66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99" y="0"/>
                  </a:cxn>
                  <a:cxn ang="0">
                    <a:pos x="82" y="0"/>
                  </a:cxn>
                  <a:cxn ang="0">
                    <a:pos x="82" y="0"/>
                  </a:cxn>
                  <a:cxn ang="0">
                    <a:pos x="66" y="0"/>
                  </a:cxn>
                  <a:cxn ang="0">
                    <a:pos x="66" y="0"/>
                  </a:cxn>
                  <a:cxn ang="0">
                    <a:pos x="66" y="0"/>
                  </a:cxn>
                  <a:cxn ang="0">
                    <a:pos x="49" y="17"/>
                  </a:cxn>
                  <a:cxn ang="0">
                    <a:pos x="49" y="33"/>
                  </a:cxn>
                  <a:cxn ang="0">
                    <a:pos x="33" y="50"/>
                  </a:cxn>
                  <a:cxn ang="0">
                    <a:pos x="33" y="66"/>
                  </a:cxn>
                  <a:cxn ang="0">
                    <a:pos x="17" y="66"/>
                  </a:cxn>
                  <a:cxn ang="0">
                    <a:pos x="0" y="66"/>
                  </a:cxn>
                </a:cxnLst>
                <a:rect l="0" t="0" r="r" b="b"/>
                <a:pathLst>
                  <a:path w="115" h="66">
                    <a:moveTo>
                      <a:pt x="115" y="0"/>
                    </a:moveTo>
                    <a:lnTo>
                      <a:pt x="99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49" y="17"/>
                    </a:lnTo>
                    <a:lnTo>
                      <a:pt x="49" y="33"/>
                    </a:lnTo>
                    <a:lnTo>
                      <a:pt x="33" y="50"/>
                    </a:lnTo>
                    <a:lnTo>
                      <a:pt x="33" y="66"/>
                    </a:lnTo>
                    <a:lnTo>
                      <a:pt x="17" y="66"/>
                    </a:lnTo>
                    <a:lnTo>
                      <a:pt x="0" y="6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4" name="Line 126"/>
              <p:cNvSpPr>
                <a:spLocks noChangeShapeType="1"/>
              </p:cNvSpPr>
              <p:nvPr/>
            </p:nvSpPr>
            <p:spPr bwMode="auto">
              <a:xfrm flipH="1">
                <a:off x="4313" y="4992"/>
                <a:ext cx="33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5" name="Freeform 127"/>
              <p:cNvSpPr>
                <a:spLocks/>
              </p:cNvSpPr>
              <p:nvPr/>
            </p:nvSpPr>
            <p:spPr bwMode="auto">
              <a:xfrm>
                <a:off x="4264" y="4910"/>
                <a:ext cx="49" cy="66"/>
              </a:xfrm>
              <a:custGeom>
                <a:avLst/>
                <a:gdLst/>
                <a:ahLst/>
                <a:cxnLst>
                  <a:cxn ang="0">
                    <a:pos x="49" y="66"/>
                  </a:cxn>
                  <a:cxn ang="0">
                    <a:pos x="32" y="49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0" y="0"/>
                  </a:cxn>
                </a:cxnLst>
                <a:rect l="0" t="0" r="r" b="b"/>
                <a:pathLst>
                  <a:path w="49" h="66">
                    <a:moveTo>
                      <a:pt x="49" y="66"/>
                    </a:moveTo>
                    <a:lnTo>
                      <a:pt x="32" y="49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6" name="Line 128"/>
              <p:cNvSpPr>
                <a:spLocks noChangeShapeType="1"/>
              </p:cNvSpPr>
              <p:nvPr/>
            </p:nvSpPr>
            <p:spPr bwMode="auto">
              <a:xfrm flipV="1">
                <a:off x="4214" y="4762"/>
                <a:ext cx="17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7" name="Line 129"/>
              <p:cNvSpPr>
                <a:spLocks noChangeShapeType="1"/>
              </p:cNvSpPr>
              <p:nvPr/>
            </p:nvSpPr>
            <p:spPr bwMode="auto">
              <a:xfrm flipV="1">
                <a:off x="4198" y="4811"/>
                <a:ext cx="16" cy="5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8" name="Freeform 130"/>
              <p:cNvSpPr>
                <a:spLocks/>
              </p:cNvSpPr>
              <p:nvPr/>
            </p:nvSpPr>
            <p:spPr bwMode="auto">
              <a:xfrm>
                <a:off x="4198" y="4877"/>
                <a:ext cx="49" cy="17"/>
              </a:xfrm>
              <a:custGeom>
                <a:avLst/>
                <a:gdLst/>
                <a:ahLst/>
                <a:cxnLst>
                  <a:cxn ang="0">
                    <a:pos x="49" y="17"/>
                  </a:cxn>
                  <a:cxn ang="0">
                    <a:pos x="33" y="17"/>
                  </a:cxn>
                  <a:cxn ang="0">
                    <a:pos x="16" y="0"/>
                  </a:cxn>
                  <a:cxn ang="0">
                    <a:pos x="0" y="0"/>
                  </a:cxn>
                </a:cxnLst>
                <a:rect l="0" t="0" r="r" b="b"/>
                <a:pathLst>
                  <a:path w="49" h="17">
                    <a:moveTo>
                      <a:pt x="49" y="17"/>
                    </a:moveTo>
                    <a:lnTo>
                      <a:pt x="33" y="17"/>
                    </a:lnTo>
                    <a:lnTo>
                      <a:pt x="16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39" name="Line 131"/>
              <p:cNvSpPr>
                <a:spLocks noChangeShapeType="1"/>
              </p:cNvSpPr>
              <p:nvPr/>
            </p:nvSpPr>
            <p:spPr bwMode="auto">
              <a:xfrm flipH="1" flipV="1">
                <a:off x="4231" y="4762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0" name="Line 132"/>
              <p:cNvSpPr>
                <a:spLocks noChangeShapeType="1"/>
              </p:cNvSpPr>
              <p:nvPr/>
            </p:nvSpPr>
            <p:spPr bwMode="auto">
              <a:xfrm flipV="1">
                <a:off x="4280" y="4844"/>
                <a:ext cx="16" cy="5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1" name="Line 133"/>
              <p:cNvSpPr>
                <a:spLocks noChangeShapeType="1"/>
              </p:cNvSpPr>
              <p:nvPr/>
            </p:nvSpPr>
            <p:spPr bwMode="auto">
              <a:xfrm flipV="1">
                <a:off x="4296" y="4828"/>
                <a:ext cx="17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2" name="Line 134"/>
              <p:cNvSpPr>
                <a:spLocks noChangeShapeType="1"/>
              </p:cNvSpPr>
              <p:nvPr/>
            </p:nvSpPr>
            <p:spPr bwMode="auto">
              <a:xfrm flipH="1" flipV="1">
                <a:off x="4083" y="4647"/>
                <a:ext cx="33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3" name="Line 135"/>
              <p:cNvSpPr>
                <a:spLocks noChangeShapeType="1"/>
              </p:cNvSpPr>
              <p:nvPr/>
            </p:nvSpPr>
            <p:spPr bwMode="auto">
              <a:xfrm>
                <a:off x="4641" y="535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4" name="Freeform 136"/>
              <p:cNvSpPr>
                <a:spLocks/>
              </p:cNvSpPr>
              <p:nvPr/>
            </p:nvSpPr>
            <p:spPr bwMode="auto">
              <a:xfrm>
                <a:off x="4477" y="5255"/>
                <a:ext cx="98" cy="16"/>
              </a:xfrm>
              <a:custGeom>
                <a:avLst/>
                <a:gdLst/>
                <a:ahLst/>
                <a:cxnLst>
                  <a:cxn ang="0">
                    <a:pos x="98" y="16"/>
                  </a:cxn>
                  <a:cxn ang="0">
                    <a:pos x="82" y="16"/>
                  </a:cxn>
                  <a:cxn ang="0">
                    <a:pos x="49" y="16"/>
                  </a:cxn>
                  <a:cxn ang="0">
                    <a:pos x="33" y="0"/>
                  </a:cxn>
                  <a:cxn ang="0">
                    <a:pos x="0" y="0"/>
                  </a:cxn>
                </a:cxnLst>
                <a:rect l="0" t="0" r="r" b="b"/>
                <a:pathLst>
                  <a:path w="98" h="16">
                    <a:moveTo>
                      <a:pt x="98" y="16"/>
                    </a:moveTo>
                    <a:lnTo>
                      <a:pt x="82" y="16"/>
                    </a:lnTo>
                    <a:lnTo>
                      <a:pt x="49" y="16"/>
                    </a:lnTo>
                    <a:lnTo>
                      <a:pt x="33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5" name="Line 137"/>
              <p:cNvSpPr>
                <a:spLocks noChangeShapeType="1"/>
              </p:cNvSpPr>
              <p:nvPr/>
            </p:nvSpPr>
            <p:spPr bwMode="auto">
              <a:xfrm flipH="1">
                <a:off x="4460" y="5255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6" name="Line 138"/>
              <p:cNvSpPr>
                <a:spLocks noChangeShapeType="1"/>
              </p:cNvSpPr>
              <p:nvPr/>
            </p:nvSpPr>
            <p:spPr bwMode="auto">
              <a:xfrm>
                <a:off x="4575" y="537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7" name="Freeform 139"/>
              <p:cNvSpPr>
                <a:spLocks/>
              </p:cNvSpPr>
              <p:nvPr/>
            </p:nvSpPr>
            <p:spPr bwMode="auto">
              <a:xfrm>
                <a:off x="4411" y="5238"/>
                <a:ext cx="33" cy="0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0"/>
                  </a:cxn>
                  <a:cxn ang="0">
                    <a:pos x="0" y="0"/>
                  </a:cxn>
                </a:cxnLst>
                <a:rect l="0" t="0" r="r" b="b"/>
                <a:pathLst>
                  <a:path w="33">
                    <a:moveTo>
                      <a:pt x="33" y="0"/>
                    </a:move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8" name="Freeform 140"/>
              <p:cNvSpPr>
                <a:spLocks/>
              </p:cNvSpPr>
              <p:nvPr/>
            </p:nvSpPr>
            <p:spPr bwMode="auto">
              <a:xfrm>
                <a:off x="4247" y="5025"/>
                <a:ext cx="49" cy="148"/>
              </a:xfrm>
              <a:custGeom>
                <a:avLst/>
                <a:gdLst/>
                <a:ahLst/>
                <a:cxnLst>
                  <a:cxn ang="0">
                    <a:pos x="49" y="148"/>
                  </a:cxn>
                  <a:cxn ang="0">
                    <a:pos x="33" y="131"/>
                  </a:cxn>
                  <a:cxn ang="0">
                    <a:pos x="17" y="98"/>
                  </a:cxn>
                  <a:cxn ang="0">
                    <a:pos x="0" y="82"/>
                  </a:cxn>
                  <a:cxn ang="0">
                    <a:pos x="0" y="49"/>
                  </a:cxn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w="49" h="148">
                    <a:moveTo>
                      <a:pt x="49" y="148"/>
                    </a:moveTo>
                    <a:lnTo>
                      <a:pt x="33" y="131"/>
                    </a:lnTo>
                    <a:lnTo>
                      <a:pt x="17" y="98"/>
                    </a:lnTo>
                    <a:lnTo>
                      <a:pt x="0" y="82"/>
                    </a:lnTo>
                    <a:lnTo>
                      <a:pt x="0" y="49"/>
                    </a:lnTo>
                    <a:lnTo>
                      <a:pt x="0" y="33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49" name="Freeform 141"/>
              <p:cNvSpPr>
                <a:spLocks/>
              </p:cNvSpPr>
              <p:nvPr/>
            </p:nvSpPr>
            <p:spPr bwMode="auto">
              <a:xfrm>
                <a:off x="4132" y="4926"/>
                <a:ext cx="99" cy="66"/>
              </a:xfrm>
              <a:custGeom>
                <a:avLst/>
                <a:gdLst/>
                <a:ahLst/>
                <a:cxnLst>
                  <a:cxn ang="0">
                    <a:pos x="99" y="66"/>
                  </a:cxn>
                  <a:cxn ang="0">
                    <a:pos x="99" y="33"/>
                  </a:cxn>
                  <a:cxn ang="0">
                    <a:pos x="82" y="33"/>
                  </a:cxn>
                  <a:cxn ang="0">
                    <a:pos x="66" y="0"/>
                  </a:cxn>
                  <a:cxn ang="0">
                    <a:pos x="33" y="0"/>
                  </a:cxn>
                  <a:cxn ang="0">
                    <a:pos x="0" y="0"/>
                  </a:cxn>
                </a:cxnLst>
                <a:rect l="0" t="0" r="r" b="b"/>
                <a:pathLst>
                  <a:path w="99" h="66">
                    <a:moveTo>
                      <a:pt x="99" y="66"/>
                    </a:moveTo>
                    <a:lnTo>
                      <a:pt x="99" y="33"/>
                    </a:lnTo>
                    <a:lnTo>
                      <a:pt x="82" y="33"/>
                    </a:lnTo>
                    <a:lnTo>
                      <a:pt x="66" y="0"/>
                    </a:lnTo>
                    <a:lnTo>
                      <a:pt x="33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0" name="Freeform 142"/>
              <p:cNvSpPr>
                <a:spLocks/>
              </p:cNvSpPr>
              <p:nvPr/>
            </p:nvSpPr>
            <p:spPr bwMode="auto">
              <a:xfrm>
                <a:off x="4100" y="5041"/>
                <a:ext cx="98" cy="82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32" y="17"/>
                  </a:cxn>
                  <a:cxn ang="0">
                    <a:pos x="16" y="33"/>
                  </a:cxn>
                  <a:cxn ang="0">
                    <a:pos x="16" y="33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0" y="66"/>
                  </a:cxn>
                  <a:cxn ang="0">
                    <a:pos x="0" y="82"/>
                  </a:cxn>
                  <a:cxn ang="0">
                    <a:pos x="0" y="82"/>
                  </a:cxn>
                </a:cxnLst>
                <a:rect l="0" t="0" r="r" b="b"/>
                <a:pathLst>
                  <a:path w="98" h="82">
                    <a:moveTo>
                      <a:pt x="98" y="0"/>
                    </a:moveTo>
                    <a:lnTo>
                      <a:pt x="32" y="17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6"/>
                    </a:lnTo>
                    <a:lnTo>
                      <a:pt x="0" y="82"/>
                    </a:lnTo>
                    <a:lnTo>
                      <a:pt x="0" y="82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1" name="Freeform 143"/>
              <p:cNvSpPr>
                <a:spLocks/>
              </p:cNvSpPr>
              <p:nvPr/>
            </p:nvSpPr>
            <p:spPr bwMode="auto">
              <a:xfrm>
                <a:off x="4001" y="4910"/>
                <a:ext cx="131" cy="16"/>
              </a:xfrm>
              <a:custGeom>
                <a:avLst/>
                <a:gdLst/>
                <a:ahLst/>
                <a:cxnLst>
                  <a:cxn ang="0">
                    <a:pos x="131" y="16"/>
                  </a:cxn>
                  <a:cxn ang="0">
                    <a:pos x="115" y="16"/>
                  </a:cxn>
                  <a:cxn ang="0">
                    <a:pos x="66" y="16"/>
                  </a:cxn>
                  <a:cxn ang="0">
                    <a:pos x="49" y="16"/>
                  </a:cxn>
                  <a:cxn ang="0">
                    <a:pos x="0" y="0"/>
                  </a:cxn>
                </a:cxnLst>
                <a:rect l="0" t="0" r="r" b="b"/>
                <a:pathLst>
                  <a:path w="131" h="16">
                    <a:moveTo>
                      <a:pt x="131" y="16"/>
                    </a:moveTo>
                    <a:lnTo>
                      <a:pt x="115" y="16"/>
                    </a:lnTo>
                    <a:lnTo>
                      <a:pt x="66" y="16"/>
                    </a:lnTo>
                    <a:lnTo>
                      <a:pt x="49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2" name="Line 144"/>
              <p:cNvSpPr>
                <a:spLocks noChangeShapeType="1"/>
              </p:cNvSpPr>
              <p:nvPr/>
            </p:nvSpPr>
            <p:spPr bwMode="auto">
              <a:xfrm flipV="1">
                <a:off x="3985" y="4910"/>
                <a:ext cx="16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3" name="Line 145"/>
              <p:cNvSpPr>
                <a:spLocks noChangeShapeType="1"/>
              </p:cNvSpPr>
              <p:nvPr/>
            </p:nvSpPr>
            <p:spPr bwMode="auto">
              <a:xfrm flipH="1" flipV="1">
                <a:off x="3690" y="4877"/>
                <a:ext cx="49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4" name="Line 146"/>
              <p:cNvSpPr>
                <a:spLocks noChangeShapeType="1"/>
              </p:cNvSpPr>
              <p:nvPr/>
            </p:nvSpPr>
            <p:spPr bwMode="auto">
              <a:xfrm>
                <a:off x="4477" y="540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5" name="Line 147"/>
              <p:cNvSpPr>
                <a:spLocks noChangeShapeType="1"/>
              </p:cNvSpPr>
              <p:nvPr/>
            </p:nvSpPr>
            <p:spPr bwMode="auto">
              <a:xfrm>
                <a:off x="4510" y="538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6" name="Line 148"/>
              <p:cNvSpPr>
                <a:spLocks noChangeShapeType="1"/>
              </p:cNvSpPr>
              <p:nvPr/>
            </p:nvSpPr>
            <p:spPr bwMode="auto">
              <a:xfrm flipH="1">
                <a:off x="4346" y="5386"/>
                <a:ext cx="32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7" name="Line 149"/>
              <p:cNvSpPr>
                <a:spLocks noChangeShapeType="1"/>
              </p:cNvSpPr>
              <p:nvPr/>
            </p:nvSpPr>
            <p:spPr bwMode="auto">
              <a:xfrm>
                <a:off x="4526" y="538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8" name="Line 150"/>
              <p:cNvSpPr>
                <a:spLocks noChangeShapeType="1"/>
              </p:cNvSpPr>
              <p:nvPr/>
            </p:nvSpPr>
            <p:spPr bwMode="auto">
              <a:xfrm flipH="1">
                <a:off x="4067" y="5583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59" name="Freeform 151"/>
              <p:cNvSpPr>
                <a:spLocks/>
              </p:cNvSpPr>
              <p:nvPr/>
            </p:nvSpPr>
            <p:spPr bwMode="auto">
              <a:xfrm>
                <a:off x="4001" y="5633"/>
                <a:ext cx="33" cy="114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7" y="32"/>
                  </a:cxn>
                  <a:cxn ang="0">
                    <a:pos x="0" y="49"/>
                  </a:cxn>
                  <a:cxn ang="0">
                    <a:pos x="0" y="65"/>
                  </a:cxn>
                  <a:cxn ang="0">
                    <a:pos x="0" y="82"/>
                  </a:cxn>
                  <a:cxn ang="0">
                    <a:pos x="17" y="98"/>
                  </a:cxn>
                  <a:cxn ang="0">
                    <a:pos x="17" y="114"/>
                  </a:cxn>
                  <a:cxn ang="0">
                    <a:pos x="17" y="114"/>
                  </a:cxn>
                </a:cxnLst>
                <a:rect l="0" t="0" r="r" b="b"/>
                <a:pathLst>
                  <a:path w="33" h="114">
                    <a:moveTo>
                      <a:pt x="33" y="0"/>
                    </a:moveTo>
                    <a:lnTo>
                      <a:pt x="17" y="16"/>
                    </a:lnTo>
                    <a:lnTo>
                      <a:pt x="17" y="16"/>
                    </a:lnTo>
                    <a:lnTo>
                      <a:pt x="17" y="32"/>
                    </a:lnTo>
                    <a:lnTo>
                      <a:pt x="0" y="49"/>
                    </a:lnTo>
                    <a:lnTo>
                      <a:pt x="0" y="65"/>
                    </a:lnTo>
                    <a:lnTo>
                      <a:pt x="0" y="82"/>
                    </a:lnTo>
                    <a:lnTo>
                      <a:pt x="17" y="98"/>
                    </a:lnTo>
                    <a:lnTo>
                      <a:pt x="17" y="114"/>
                    </a:lnTo>
                    <a:lnTo>
                      <a:pt x="17" y="114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0" name="Freeform 152"/>
              <p:cNvSpPr>
                <a:spLocks/>
              </p:cNvSpPr>
              <p:nvPr/>
            </p:nvSpPr>
            <p:spPr bwMode="auto">
              <a:xfrm>
                <a:off x="3968" y="5846"/>
                <a:ext cx="50" cy="49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33" y="33"/>
                  </a:cxn>
                  <a:cxn ang="0">
                    <a:pos x="0" y="49"/>
                  </a:cxn>
                </a:cxnLst>
                <a:rect l="0" t="0" r="r" b="b"/>
                <a:pathLst>
                  <a:path w="50" h="49">
                    <a:moveTo>
                      <a:pt x="50" y="0"/>
                    </a:moveTo>
                    <a:lnTo>
                      <a:pt x="33" y="33"/>
                    </a:lnTo>
                    <a:lnTo>
                      <a:pt x="0" y="49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1" name="Freeform 153"/>
              <p:cNvSpPr>
                <a:spLocks/>
              </p:cNvSpPr>
              <p:nvPr/>
            </p:nvSpPr>
            <p:spPr bwMode="auto">
              <a:xfrm>
                <a:off x="4132" y="4861"/>
                <a:ext cx="50" cy="16"/>
              </a:xfrm>
              <a:custGeom>
                <a:avLst/>
                <a:gdLst/>
                <a:ahLst/>
                <a:cxnLst>
                  <a:cxn ang="0">
                    <a:pos x="50" y="16"/>
                  </a:cxn>
                  <a:cxn ang="0">
                    <a:pos x="50" y="16"/>
                  </a:cxn>
                  <a:cxn ang="0">
                    <a:pos x="17" y="0"/>
                  </a:cxn>
                  <a:cxn ang="0">
                    <a:pos x="0" y="0"/>
                  </a:cxn>
                </a:cxnLst>
                <a:rect l="0" t="0" r="r" b="b"/>
                <a:pathLst>
                  <a:path w="50" h="16">
                    <a:moveTo>
                      <a:pt x="50" y="16"/>
                    </a:moveTo>
                    <a:lnTo>
                      <a:pt x="50" y="16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2" name="Freeform 154"/>
              <p:cNvSpPr>
                <a:spLocks/>
              </p:cNvSpPr>
              <p:nvPr/>
            </p:nvSpPr>
            <p:spPr bwMode="auto">
              <a:xfrm>
                <a:off x="6658" y="5583"/>
                <a:ext cx="213" cy="66"/>
              </a:xfrm>
              <a:custGeom>
                <a:avLst/>
                <a:gdLst/>
                <a:ahLst/>
                <a:cxnLst>
                  <a:cxn ang="0">
                    <a:pos x="213" y="33"/>
                  </a:cxn>
                  <a:cxn ang="0">
                    <a:pos x="197" y="33"/>
                  </a:cxn>
                  <a:cxn ang="0">
                    <a:pos x="197" y="50"/>
                  </a:cxn>
                  <a:cxn ang="0">
                    <a:pos x="180" y="50"/>
                  </a:cxn>
                  <a:cxn ang="0">
                    <a:pos x="180" y="50"/>
                  </a:cxn>
                  <a:cxn ang="0">
                    <a:pos x="164" y="50"/>
                  </a:cxn>
                  <a:cxn ang="0">
                    <a:pos x="164" y="66"/>
                  </a:cxn>
                  <a:cxn ang="0">
                    <a:pos x="147" y="66"/>
                  </a:cxn>
                  <a:cxn ang="0">
                    <a:pos x="131" y="50"/>
                  </a:cxn>
                  <a:cxn ang="0">
                    <a:pos x="98" y="33"/>
                  </a:cxn>
                  <a:cxn ang="0">
                    <a:pos x="82" y="33"/>
                  </a:cxn>
                  <a:cxn ang="0">
                    <a:pos x="49" y="17"/>
                  </a:cxn>
                  <a:cxn ang="0">
                    <a:pos x="16" y="17"/>
                  </a:cxn>
                  <a:cxn ang="0">
                    <a:pos x="0" y="0"/>
                  </a:cxn>
                </a:cxnLst>
                <a:rect l="0" t="0" r="r" b="b"/>
                <a:pathLst>
                  <a:path w="213" h="66">
                    <a:moveTo>
                      <a:pt x="213" y="33"/>
                    </a:moveTo>
                    <a:lnTo>
                      <a:pt x="197" y="33"/>
                    </a:lnTo>
                    <a:lnTo>
                      <a:pt x="197" y="50"/>
                    </a:lnTo>
                    <a:lnTo>
                      <a:pt x="180" y="50"/>
                    </a:lnTo>
                    <a:lnTo>
                      <a:pt x="180" y="50"/>
                    </a:lnTo>
                    <a:lnTo>
                      <a:pt x="164" y="50"/>
                    </a:lnTo>
                    <a:lnTo>
                      <a:pt x="164" y="66"/>
                    </a:lnTo>
                    <a:lnTo>
                      <a:pt x="147" y="66"/>
                    </a:lnTo>
                    <a:lnTo>
                      <a:pt x="131" y="50"/>
                    </a:lnTo>
                    <a:lnTo>
                      <a:pt x="98" y="33"/>
                    </a:lnTo>
                    <a:lnTo>
                      <a:pt x="82" y="33"/>
                    </a:lnTo>
                    <a:lnTo>
                      <a:pt x="49" y="17"/>
                    </a:lnTo>
                    <a:lnTo>
                      <a:pt x="16" y="17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3" name="Freeform 155"/>
              <p:cNvSpPr>
                <a:spLocks/>
              </p:cNvSpPr>
              <p:nvPr/>
            </p:nvSpPr>
            <p:spPr bwMode="auto">
              <a:xfrm>
                <a:off x="6510" y="5583"/>
                <a:ext cx="148" cy="148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48" y="0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31" y="0"/>
                  </a:cxn>
                  <a:cxn ang="0">
                    <a:pos x="115" y="0"/>
                  </a:cxn>
                  <a:cxn ang="0">
                    <a:pos x="115" y="0"/>
                  </a:cxn>
                  <a:cxn ang="0">
                    <a:pos x="115" y="17"/>
                  </a:cxn>
                  <a:cxn ang="0">
                    <a:pos x="99" y="17"/>
                  </a:cxn>
                  <a:cxn ang="0">
                    <a:pos x="99" y="17"/>
                  </a:cxn>
                  <a:cxn ang="0">
                    <a:pos x="66" y="66"/>
                  </a:cxn>
                  <a:cxn ang="0">
                    <a:pos x="49" y="99"/>
                  </a:cxn>
                  <a:cxn ang="0">
                    <a:pos x="49" y="132"/>
                  </a:cxn>
                  <a:cxn ang="0">
                    <a:pos x="33" y="148"/>
                  </a:cxn>
                  <a:cxn ang="0">
                    <a:pos x="33" y="148"/>
                  </a:cxn>
                  <a:cxn ang="0">
                    <a:pos x="33" y="148"/>
                  </a:cxn>
                  <a:cxn ang="0">
                    <a:pos x="17" y="148"/>
                  </a:cxn>
                  <a:cxn ang="0">
                    <a:pos x="17" y="148"/>
                  </a:cxn>
                  <a:cxn ang="0">
                    <a:pos x="0" y="132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lnTo>
                      <a:pt x="148" y="0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31" y="0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5" y="17"/>
                    </a:lnTo>
                    <a:lnTo>
                      <a:pt x="99" y="17"/>
                    </a:lnTo>
                    <a:lnTo>
                      <a:pt x="99" y="17"/>
                    </a:lnTo>
                    <a:lnTo>
                      <a:pt x="66" y="66"/>
                    </a:lnTo>
                    <a:lnTo>
                      <a:pt x="49" y="99"/>
                    </a:lnTo>
                    <a:lnTo>
                      <a:pt x="49" y="132"/>
                    </a:lnTo>
                    <a:lnTo>
                      <a:pt x="33" y="148"/>
                    </a:lnTo>
                    <a:lnTo>
                      <a:pt x="33" y="148"/>
                    </a:lnTo>
                    <a:lnTo>
                      <a:pt x="33" y="148"/>
                    </a:lnTo>
                    <a:lnTo>
                      <a:pt x="17" y="148"/>
                    </a:lnTo>
                    <a:lnTo>
                      <a:pt x="17" y="148"/>
                    </a:lnTo>
                    <a:lnTo>
                      <a:pt x="0" y="132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4" name="Freeform 156"/>
              <p:cNvSpPr>
                <a:spLocks/>
              </p:cNvSpPr>
              <p:nvPr/>
            </p:nvSpPr>
            <p:spPr bwMode="auto">
              <a:xfrm>
                <a:off x="6379" y="5715"/>
                <a:ext cx="131" cy="295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131" y="0"/>
                  </a:cxn>
                  <a:cxn ang="0">
                    <a:pos x="131" y="16"/>
                  </a:cxn>
                  <a:cxn ang="0">
                    <a:pos x="131" y="16"/>
                  </a:cxn>
                  <a:cxn ang="0">
                    <a:pos x="115" y="32"/>
                  </a:cxn>
                  <a:cxn ang="0">
                    <a:pos x="115" y="49"/>
                  </a:cxn>
                  <a:cxn ang="0">
                    <a:pos x="115" y="49"/>
                  </a:cxn>
                  <a:cxn ang="0">
                    <a:pos x="115" y="49"/>
                  </a:cxn>
                  <a:cxn ang="0">
                    <a:pos x="98" y="49"/>
                  </a:cxn>
                  <a:cxn ang="0">
                    <a:pos x="98" y="65"/>
                  </a:cxn>
                  <a:cxn ang="0">
                    <a:pos x="82" y="82"/>
                  </a:cxn>
                  <a:cxn ang="0">
                    <a:pos x="66" y="115"/>
                  </a:cxn>
                  <a:cxn ang="0">
                    <a:pos x="49" y="147"/>
                  </a:cxn>
                  <a:cxn ang="0">
                    <a:pos x="33" y="164"/>
                  </a:cxn>
                  <a:cxn ang="0">
                    <a:pos x="33" y="164"/>
                  </a:cxn>
                  <a:cxn ang="0">
                    <a:pos x="16" y="246"/>
                  </a:cxn>
                  <a:cxn ang="0">
                    <a:pos x="16" y="246"/>
                  </a:cxn>
                  <a:cxn ang="0">
                    <a:pos x="16" y="279"/>
                  </a:cxn>
                  <a:cxn ang="0">
                    <a:pos x="0" y="295"/>
                  </a:cxn>
                  <a:cxn ang="0">
                    <a:pos x="0" y="295"/>
                  </a:cxn>
                </a:cxnLst>
                <a:rect l="0" t="0" r="r" b="b"/>
                <a:pathLst>
                  <a:path w="131" h="295">
                    <a:moveTo>
                      <a:pt x="131" y="0"/>
                    </a:moveTo>
                    <a:lnTo>
                      <a:pt x="131" y="0"/>
                    </a:lnTo>
                    <a:lnTo>
                      <a:pt x="131" y="16"/>
                    </a:lnTo>
                    <a:lnTo>
                      <a:pt x="131" y="16"/>
                    </a:lnTo>
                    <a:lnTo>
                      <a:pt x="115" y="32"/>
                    </a:lnTo>
                    <a:lnTo>
                      <a:pt x="115" y="49"/>
                    </a:lnTo>
                    <a:lnTo>
                      <a:pt x="115" y="49"/>
                    </a:lnTo>
                    <a:lnTo>
                      <a:pt x="115" y="49"/>
                    </a:lnTo>
                    <a:lnTo>
                      <a:pt x="98" y="49"/>
                    </a:lnTo>
                    <a:lnTo>
                      <a:pt x="98" y="65"/>
                    </a:lnTo>
                    <a:lnTo>
                      <a:pt x="82" y="82"/>
                    </a:lnTo>
                    <a:lnTo>
                      <a:pt x="66" y="115"/>
                    </a:lnTo>
                    <a:lnTo>
                      <a:pt x="49" y="147"/>
                    </a:lnTo>
                    <a:lnTo>
                      <a:pt x="33" y="164"/>
                    </a:lnTo>
                    <a:lnTo>
                      <a:pt x="33" y="164"/>
                    </a:lnTo>
                    <a:lnTo>
                      <a:pt x="16" y="246"/>
                    </a:lnTo>
                    <a:lnTo>
                      <a:pt x="16" y="246"/>
                    </a:lnTo>
                    <a:lnTo>
                      <a:pt x="16" y="279"/>
                    </a:lnTo>
                    <a:lnTo>
                      <a:pt x="0" y="295"/>
                    </a:lnTo>
                    <a:lnTo>
                      <a:pt x="0" y="295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5" name="Freeform 157"/>
              <p:cNvSpPr>
                <a:spLocks/>
              </p:cNvSpPr>
              <p:nvPr/>
            </p:nvSpPr>
            <p:spPr bwMode="auto">
              <a:xfrm>
                <a:off x="6559" y="5534"/>
                <a:ext cx="99" cy="49"/>
              </a:xfrm>
              <a:custGeom>
                <a:avLst/>
                <a:gdLst/>
                <a:ahLst/>
                <a:cxnLst>
                  <a:cxn ang="0">
                    <a:pos x="99" y="49"/>
                  </a:cxn>
                  <a:cxn ang="0">
                    <a:pos x="82" y="33"/>
                  </a:cxn>
                  <a:cxn ang="0">
                    <a:pos x="66" y="16"/>
                  </a:cxn>
                  <a:cxn ang="0">
                    <a:pos x="66" y="16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3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0" y="33"/>
                  </a:cxn>
                </a:cxnLst>
                <a:rect l="0" t="0" r="r" b="b"/>
                <a:pathLst>
                  <a:path w="99" h="49">
                    <a:moveTo>
                      <a:pt x="99" y="49"/>
                    </a:moveTo>
                    <a:lnTo>
                      <a:pt x="82" y="33"/>
                    </a:lnTo>
                    <a:lnTo>
                      <a:pt x="66" y="16"/>
                    </a:lnTo>
                    <a:lnTo>
                      <a:pt x="66" y="16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3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6" name="Line 158"/>
              <p:cNvSpPr>
                <a:spLocks noChangeShapeType="1"/>
              </p:cNvSpPr>
              <p:nvPr/>
            </p:nvSpPr>
            <p:spPr bwMode="auto">
              <a:xfrm>
                <a:off x="6363" y="560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7" name="Freeform 159"/>
              <p:cNvSpPr>
                <a:spLocks/>
              </p:cNvSpPr>
              <p:nvPr/>
            </p:nvSpPr>
            <p:spPr bwMode="auto">
              <a:xfrm>
                <a:off x="6346" y="5600"/>
                <a:ext cx="17" cy="16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0"/>
                  </a:cxn>
                  <a:cxn ang="0">
                    <a:pos x="0" y="16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8" name="Line 160"/>
              <p:cNvSpPr>
                <a:spLocks noChangeShapeType="1"/>
              </p:cNvSpPr>
              <p:nvPr/>
            </p:nvSpPr>
            <p:spPr bwMode="auto">
              <a:xfrm flipH="1">
                <a:off x="6297" y="5649"/>
                <a:ext cx="33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69" name="Freeform 161"/>
              <p:cNvSpPr>
                <a:spLocks/>
              </p:cNvSpPr>
              <p:nvPr/>
            </p:nvSpPr>
            <p:spPr bwMode="auto">
              <a:xfrm>
                <a:off x="6330" y="5616"/>
                <a:ext cx="16" cy="3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0" y="33"/>
                  </a:cxn>
                </a:cxnLst>
                <a:rect l="0" t="0" r="r" b="b"/>
                <a:pathLst>
                  <a:path w="16" h="33">
                    <a:moveTo>
                      <a:pt x="16" y="0"/>
                    </a:moveTo>
                    <a:lnTo>
                      <a:pt x="16" y="0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0" name="Line 162"/>
              <p:cNvSpPr>
                <a:spLocks noChangeShapeType="1"/>
              </p:cNvSpPr>
              <p:nvPr/>
            </p:nvSpPr>
            <p:spPr bwMode="auto">
              <a:xfrm>
                <a:off x="6395" y="561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1" name="Line 163"/>
              <p:cNvSpPr>
                <a:spLocks noChangeShapeType="1"/>
              </p:cNvSpPr>
              <p:nvPr/>
            </p:nvSpPr>
            <p:spPr bwMode="auto">
              <a:xfrm flipH="1">
                <a:off x="6461" y="5649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2" name="Line 164"/>
              <p:cNvSpPr>
                <a:spLocks noChangeShapeType="1"/>
              </p:cNvSpPr>
              <p:nvPr/>
            </p:nvSpPr>
            <p:spPr bwMode="auto">
              <a:xfrm>
                <a:off x="6281" y="60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3" name="Line 165"/>
              <p:cNvSpPr>
                <a:spLocks noChangeShapeType="1"/>
              </p:cNvSpPr>
              <p:nvPr/>
            </p:nvSpPr>
            <p:spPr bwMode="auto">
              <a:xfrm>
                <a:off x="6281" y="6076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4" name="Freeform 166"/>
              <p:cNvSpPr>
                <a:spLocks/>
              </p:cNvSpPr>
              <p:nvPr/>
            </p:nvSpPr>
            <p:spPr bwMode="auto">
              <a:xfrm>
                <a:off x="6264" y="6092"/>
                <a:ext cx="17" cy="33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7"/>
                  </a:cxn>
                  <a:cxn ang="0">
                    <a:pos x="0" y="33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lnTo>
                      <a:pt x="0" y="17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5" name="Line 167"/>
              <p:cNvSpPr>
                <a:spLocks noChangeShapeType="1"/>
              </p:cNvSpPr>
              <p:nvPr/>
            </p:nvSpPr>
            <p:spPr bwMode="auto">
              <a:xfrm flipH="1">
                <a:off x="6248" y="6125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6" name="Freeform 168"/>
              <p:cNvSpPr>
                <a:spLocks/>
              </p:cNvSpPr>
              <p:nvPr/>
            </p:nvSpPr>
            <p:spPr bwMode="auto">
              <a:xfrm>
                <a:off x="6248" y="6142"/>
                <a:ext cx="49" cy="19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32"/>
                  </a:cxn>
                  <a:cxn ang="0">
                    <a:pos x="0" y="65"/>
                  </a:cxn>
                  <a:cxn ang="0">
                    <a:pos x="0" y="115"/>
                  </a:cxn>
                  <a:cxn ang="0">
                    <a:pos x="0" y="131"/>
                  </a:cxn>
                  <a:cxn ang="0">
                    <a:pos x="0" y="147"/>
                  </a:cxn>
                  <a:cxn ang="0">
                    <a:pos x="0" y="164"/>
                  </a:cxn>
                  <a:cxn ang="0">
                    <a:pos x="16" y="180"/>
                  </a:cxn>
                  <a:cxn ang="0">
                    <a:pos x="33" y="180"/>
                  </a:cxn>
                  <a:cxn ang="0">
                    <a:pos x="49" y="197"/>
                  </a:cxn>
                </a:cxnLst>
                <a:rect l="0" t="0" r="r" b="b"/>
                <a:pathLst>
                  <a:path w="49" h="197">
                    <a:moveTo>
                      <a:pt x="0" y="0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32"/>
                    </a:lnTo>
                    <a:lnTo>
                      <a:pt x="0" y="65"/>
                    </a:lnTo>
                    <a:lnTo>
                      <a:pt x="0" y="115"/>
                    </a:lnTo>
                    <a:lnTo>
                      <a:pt x="0" y="131"/>
                    </a:lnTo>
                    <a:lnTo>
                      <a:pt x="0" y="147"/>
                    </a:lnTo>
                    <a:lnTo>
                      <a:pt x="0" y="164"/>
                    </a:lnTo>
                    <a:lnTo>
                      <a:pt x="16" y="180"/>
                    </a:lnTo>
                    <a:lnTo>
                      <a:pt x="33" y="180"/>
                    </a:lnTo>
                    <a:lnTo>
                      <a:pt x="49" y="19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7" name="Freeform 169"/>
              <p:cNvSpPr>
                <a:spLocks/>
              </p:cNvSpPr>
              <p:nvPr/>
            </p:nvSpPr>
            <p:spPr bwMode="auto">
              <a:xfrm>
                <a:off x="6297" y="6339"/>
                <a:ext cx="213" cy="4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33" y="32"/>
                  </a:cxn>
                  <a:cxn ang="0">
                    <a:pos x="49" y="49"/>
                  </a:cxn>
                  <a:cxn ang="0">
                    <a:pos x="66" y="65"/>
                  </a:cxn>
                  <a:cxn ang="0">
                    <a:pos x="82" y="98"/>
                  </a:cxn>
                  <a:cxn ang="0">
                    <a:pos x="98" y="115"/>
                  </a:cxn>
                  <a:cxn ang="0">
                    <a:pos x="131" y="164"/>
                  </a:cxn>
                  <a:cxn ang="0">
                    <a:pos x="164" y="230"/>
                  </a:cxn>
                  <a:cxn ang="0">
                    <a:pos x="197" y="295"/>
                  </a:cxn>
                  <a:cxn ang="0">
                    <a:pos x="213" y="328"/>
                  </a:cxn>
                  <a:cxn ang="0">
                    <a:pos x="213" y="394"/>
                  </a:cxn>
                  <a:cxn ang="0">
                    <a:pos x="213" y="410"/>
                  </a:cxn>
                </a:cxnLst>
                <a:rect l="0" t="0" r="r" b="b"/>
                <a:pathLst>
                  <a:path w="213" h="410">
                    <a:moveTo>
                      <a:pt x="0" y="0"/>
                    </a:moveTo>
                    <a:lnTo>
                      <a:pt x="16" y="0"/>
                    </a:lnTo>
                    <a:lnTo>
                      <a:pt x="33" y="32"/>
                    </a:lnTo>
                    <a:lnTo>
                      <a:pt x="49" y="49"/>
                    </a:lnTo>
                    <a:lnTo>
                      <a:pt x="66" y="65"/>
                    </a:lnTo>
                    <a:lnTo>
                      <a:pt x="82" y="98"/>
                    </a:lnTo>
                    <a:lnTo>
                      <a:pt x="98" y="115"/>
                    </a:lnTo>
                    <a:lnTo>
                      <a:pt x="131" y="164"/>
                    </a:lnTo>
                    <a:lnTo>
                      <a:pt x="164" y="230"/>
                    </a:lnTo>
                    <a:lnTo>
                      <a:pt x="197" y="295"/>
                    </a:lnTo>
                    <a:lnTo>
                      <a:pt x="213" y="328"/>
                    </a:lnTo>
                    <a:lnTo>
                      <a:pt x="213" y="394"/>
                    </a:lnTo>
                    <a:lnTo>
                      <a:pt x="213" y="41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8" name="Freeform 170"/>
              <p:cNvSpPr>
                <a:spLocks/>
              </p:cNvSpPr>
              <p:nvPr/>
            </p:nvSpPr>
            <p:spPr bwMode="auto">
              <a:xfrm>
                <a:off x="6313" y="6010"/>
                <a:ext cx="66" cy="247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50" y="33"/>
                  </a:cxn>
                  <a:cxn ang="0">
                    <a:pos x="33" y="82"/>
                  </a:cxn>
                  <a:cxn ang="0">
                    <a:pos x="17" y="99"/>
                  </a:cxn>
                  <a:cxn ang="0">
                    <a:pos x="17" y="115"/>
                  </a:cxn>
                  <a:cxn ang="0">
                    <a:pos x="0" y="148"/>
                  </a:cxn>
                  <a:cxn ang="0">
                    <a:pos x="0" y="181"/>
                  </a:cxn>
                  <a:cxn ang="0">
                    <a:pos x="0" y="214"/>
                  </a:cxn>
                  <a:cxn ang="0">
                    <a:pos x="0" y="247"/>
                  </a:cxn>
                </a:cxnLst>
                <a:rect l="0" t="0" r="r" b="b"/>
                <a:pathLst>
                  <a:path w="66" h="247">
                    <a:moveTo>
                      <a:pt x="66" y="0"/>
                    </a:moveTo>
                    <a:lnTo>
                      <a:pt x="50" y="33"/>
                    </a:lnTo>
                    <a:lnTo>
                      <a:pt x="33" y="82"/>
                    </a:lnTo>
                    <a:lnTo>
                      <a:pt x="17" y="99"/>
                    </a:lnTo>
                    <a:lnTo>
                      <a:pt x="17" y="115"/>
                    </a:lnTo>
                    <a:lnTo>
                      <a:pt x="0" y="148"/>
                    </a:lnTo>
                    <a:lnTo>
                      <a:pt x="0" y="181"/>
                    </a:lnTo>
                    <a:lnTo>
                      <a:pt x="0" y="214"/>
                    </a:lnTo>
                    <a:lnTo>
                      <a:pt x="0" y="24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79" name="Line 171"/>
              <p:cNvSpPr>
                <a:spLocks noChangeShapeType="1"/>
              </p:cNvSpPr>
              <p:nvPr/>
            </p:nvSpPr>
            <p:spPr bwMode="auto">
              <a:xfrm>
                <a:off x="6313" y="556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0" name="Line 172"/>
              <p:cNvSpPr>
                <a:spLocks noChangeShapeType="1"/>
              </p:cNvSpPr>
              <p:nvPr/>
            </p:nvSpPr>
            <p:spPr bwMode="auto">
              <a:xfrm>
                <a:off x="5969" y="5156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1" name="Line 173"/>
              <p:cNvSpPr>
                <a:spLocks noChangeShapeType="1"/>
              </p:cNvSpPr>
              <p:nvPr/>
            </p:nvSpPr>
            <p:spPr bwMode="auto">
              <a:xfrm flipH="1">
                <a:off x="5936" y="5123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2" name="Line 174"/>
              <p:cNvSpPr>
                <a:spLocks noChangeShapeType="1"/>
              </p:cNvSpPr>
              <p:nvPr/>
            </p:nvSpPr>
            <p:spPr bwMode="auto">
              <a:xfrm>
                <a:off x="5953" y="512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3" name="Freeform 175"/>
              <p:cNvSpPr>
                <a:spLocks/>
              </p:cNvSpPr>
              <p:nvPr/>
            </p:nvSpPr>
            <p:spPr bwMode="auto">
              <a:xfrm>
                <a:off x="5920" y="5107"/>
                <a:ext cx="33" cy="16"/>
              </a:xfrm>
              <a:custGeom>
                <a:avLst/>
                <a:gdLst/>
                <a:ahLst/>
                <a:cxnLst>
                  <a:cxn ang="0">
                    <a:pos x="33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3" h="16">
                    <a:moveTo>
                      <a:pt x="33" y="16"/>
                    </a:move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4" name="Freeform 176"/>
              <p:cNvSpPr>
                <a:spLocks/>
              </p:cNvSpPr>
              <p:nvPr/>
            </p:nvSpPr>
            <p:spPr bwMode="auto">
              <a:xfrm>
                <a:off x="5903" y="5091"/>
                <a:ext cx="17" cy="16"/>
              </a:xfrm>
              <a:custGeom>
                <a:avLst/>
                <a:gdLst/>
                <a:ahLst/>
                <a:cxnLst>
                  <a:cxn ang="0">
                    <a:pos x="17" y="16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17" h="16">
                    <a:moveTo>
                      <a:pt x="17" y="16"/>
                    </a:move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5" name="Freeform 177"/>
              <p:cNvSpPr>
                <a:spLocks/>
              </p:cNvSpPr>
              <p:nvPr/>
            </p:nvSpPr>
            <p:spPr bwMode="auto">
              <a:xfrm>
                <a:off x="5903" y="5107"/>
                <a:ext cx="1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6" name="Line 178"/>
              <p:cNvSpPr>
                <a:spLocks noChangeShapeType="1"/>
              </p:cNvSpPr>
              <p:nvPr/>
            </p:nvSpPr>
            <p:spPr bwMode="auto">
              <a:xfrm>
                <a:off x="6133" y="532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7" name="Line 179"/>
              <p:cNvSpPr>
                <a:spLocks noChangeShapeType="1"/>
              </p:cNvSpPr>
              <p:nvPr/>
            </p:nvSpPr>
            <p:spPr bwMode="auto">
              <a:xfrm>
                <a:off x="6117" y="5321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8" name="Line 180"/>
              <p:cNvSpPr>
                <a:spLocks noChangeShapeType="1"/>
              </p:cNvSpPr>
              <p:nvPr/>
            </p:nvSpPr>
            <p:spPr bwMode="auto">
              <a:xfrm>
                <a:off x="5608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89" name="Line 181"/>
              <p:cNvSpPr>
                <a:spLocks noChangeShapeType="1"/>
              </p:cNvSpPr>
              <p:nvPr/>
            </p:nvSpPr>
            <p:spPr bwMode="auto">
              <a:xfrm>
                <a:off x="5625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0" name="Line 182"/>
              <p:cNvSpPr>
                <a:spLocks noChangeShapeType="1"/>
              </p:cNvSpPr>
              <p:nvPr/>
            </p:nvSpPr>
            <p:spPr bwMode="auto">
              <a:xfrm>
                <a:off x="5625" y="5435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1" name="Line 183"/>
              <p:cNvSpPr>
                <a:spLocks noChangeShapeType="1"/>
              </p:cNvSpPr>
              <p:nvPr/>
            </p:nvSpPr>
            <p:spPr bwMode="auto">
              <a:xfrm flipH="1">
                <a:off x="5608" y="5452"/>
                <a:ext cx="17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2" name="Line 184"/>
              <p:cNvSpPr>
                <a:spLocks noChangeShapeType="1"/>
              </p:cNvSpPr>
              <p:nvPr/>
            </p:nvSpPr>
            <p:spPr bwMode="auto">
              <a:xfrm>
                <a:off x="5608" y="548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3" name="Line 185"/>
              <p:cNvSpPr>
                <a:spLocks noChangeShapeType="1"/>
              </p:cNvSpPr>
              <p:nvPr/>
            </p:nvSpPr>
            <p:spPr bwMode="auto">
              <a:xfrm>
                <a:off x="6887" y="535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4" name="Line 186"/>
              <p:cNvSpPr>
                <a:spLocks noChangeShapeType="1"/>
              </p:cNvSpPr>
              <p:nvPr/>
            </p:nvSpPr>
            <p:spPr bwMode="auto">
              <a:xfrm flipV="1">
                <a:off x="6887" y="5337"/>
                <a:ext cx="33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5" name="Line 187"/>
              <p:cNvSpPr>
                <a:spLocks noChangeShapeType="1"/>
              </p:cNvSpPr>
              <p:nvPr/>
            </p:nvSpPr>
            <p:spPr bwMode="auto">
              <a:xfrm>
                <a:off x="6920" y="533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6" name="Freeform 188"/>
              <p:cNvSpPr>
                <a:spLocks/>
              </p:cNvSpPr>
              <p:nvPr/>
            </p:nvSpPr>
            <p:spPr bwMode="auto">
              <a:xfrm>
                <a:off x="5805" y="5009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7" name="Line 189"/>
              <p:cNvSpPr>
                <a:spLocks noChangeShapeType="1"/>
              </p:cNvSpPr>
              <p:nvPr/>
            </p:nvSpPr>
            <p:spPr bwMode="auto">
              <a:xfrm>
                <a:off x="5067" y="495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8" name="Line 190"/>
              <p:cNvSpPr>
                <a:spLocks noChangeShapeType="1"/>
              </p:cNvSpPr>
              <p:nvPr/>
            </p:nvSpPr>
            <p:spPr bwMode="auto">
              <a:xfrm>
                <a:off x="5084" y="49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599" name="Freeform 191"/>
              <p:cNvSpPr>
                <a:spLocks/>
              </p:cNvSpPr>
              <p:nvPr/>
            </p:nvSpPr>
            <p:spPr bwMode="auto">
              <a:xfrm>
                <a:off x="3985" y="3580"/>
                <a:ext cx="164" cy="657"/>
              </a:xfrm>
              <a:custGeom>
                <a:avLst/>
                <a:gdLst/>
                <a:ahLst/>
                <a:cxnLst>
                  <a:cxn ang="0">
                    <a:pos x="49" y="657"/>
                  </a:cxn>
                  <a:cxn ang="0">
                    <a:pos x="16" y="558"/>
                  </a:cxn>
                  <a:cxn ang="0">
                    <a:pos x="0" y="460"/>
                  </a:cxn>
                  <a:cxn ang="0">
                    <a:pos x="0" y="427"/>
                  </a:cxn>
                  <a:cxn ang="0">
                    <a:pos x="16" y="328"/>
                  </a:cxn>
                  <a:cxn ang="0">
                    <a:pos x="16" y="246"/>
                  </a:cxn>
                  <a:cxn ang="0">
                    <a:pos x="49" y="131"/>
                  </a:cxn>
                  <a:cxn ang="0">
                    <a:pos x="164" y="0"/>
                  </a:cxn>
                </a:cxnLst>
                <a:rect l="0" t="0" r="r" b="b"/>
                <a:pathLst>
                  <a:path w="164" h="657">
                    <a:moveTo>
                      <a:pt x="49" y="657"/>
                    </a:moveTo>
                    <a:lnTo>
                      <a:pt x="16" y="558"/>
                    </a:lnTo>
                    <a:lnTo>
                      <a:pt x="0" y="460"/>
                    </a:lnTo>
                    <a:lnTo>
                      <a:pt x="0" y="427"/>
                    </a:lnTo>
                    <a:lnTo>
                      <a:pt x="16" y="328"/>
                    </a:lnTo>
                    <a:lnTo>
                      <a:pt x="16" y="246"/>
                    </a:lnTo>
                    <a:lnTo>
                      <a:pt x="49" y="131"/>
                    </a:lnTo>
                    <a:lnTo>
                      <a:pt x="164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0" name="Freeform 192"/>
              <p:cNvSpPr>
                <a:spLocks/>
              </p:cNvSpPr>
              <p:nvPr/>
            </p:nvSpPr>
            <p:spPr bwMode="auto">
              <a:xfrm>
                <a:off x="7560" y="5600"/>
                <a:ext cx="33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16"/>
                  </a:cxn>
                  <a:cxn ang="0">
                    <a:pos x="33" y="16"/>
                  </a:cxn>
                </a:cxnLst>
                <a:rect l="0" t="0" r="r" b="b"/>
                <a:pathLst>
                  <a:path w="33" h="16">
                    <a:moveTo>
                      <a:pt x="0" y="0"/>
                    </a:moveTo>
                    <a:lnTo>
                      <a:pt x="16" y="16"/>
                    </a:lnTo>
                    <a:lnTo>
                      <a:pt x="33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1" name="Freeform 193"/>
              <p:cNvSpPr>
                <a:spLocks/>
              </p:cNvSpPr>
              <p:nvPr/>
            </p:nvSpPr>
            <p:spPr bwMode="auto">
              <a:xfrm>
                <a:off x="3411" y="4549"/>
                <a:ext cx="98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49" y="0"/>
                  </a:cxn>
                  <a:cxn ang="0">
                    <a:pos x="49" y="0"/>
                  </a:cxn>
                  <a:cxn ang="0">
                    <a:pos x="82" y="16"/>
                  </a:cxn>
                  <a:cxn ang="0">
                    <a:pos x="82" y="16"/>
                  </a:cxn>
                  <a:cxn ang="0">
                    <a:pos x="98" y="16"/>
                  </a:cxn>
                </a:cxnLst>
                <a:rect l="0" t="0" r="r" b="b"/>
                <a:pathLst>
                  <a:path w="98" h="16">
                    <a:moveTo>
                      <a:pt x="0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82" y="16"/>
                    </a:lnTo>
                    <a:lnTo>
                      <a:pt x="82" y="16"/>
                    </a:lnTo>
                    <a:lnTo>
                      <a:pt x="98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2" name="Freeform 194"/>
              <p:cNvSpPr>
                <a:spLocks/>
              </p:cNvSpPr>
              <p:nvPr/>
            </p:nvSpPr>
            <p:spPr bwMode="auto">
              <a:xfrm>
                <a:off x="3509" y="4499"/>
                <a:ext cx="295" cy="66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33" y="66"/>
                  </a:cxn>
                  <a:cxn ang="0">
                    <a:pos x="66" y="66"/>
                  </a:cxn>
                  <a:cxn ang="0">
                    <a:pos x="82" y="66"/>
                  </a:cxn>
                  <a:cxn ang="0">
                    <a:pos x="99" y="66"/>
                  </a:cxn>
                  <a:cxn ang="0">
                    <a:pos x="99" y="66"/>
                  </a:cxn>
                  <a:cxn ang="0">
                    <a:pos x="115" y="50"/>
                  </a:cxn>
                  <a:cxn ang="0">
                    <a:pos x="115" y="50"/>
                  </a:cxn>
                  <a:cxn ang="0">
                    <a:pos x="131" y="50"/>
                  </a:cxn>
                  <a:cxn ang="0">
                    <a:pos x="131" y="50"/>
                  </a:cxn>
                  <a:cxn ang="0">
                    <a:pos x="148" y="33"/>
                  </a:cxn>
                  <a:cxn ang="0">
                    <a:pos x="164" y="33"/>
                  </a:cxn>
                  <a:cxn ang="0">
                    <a:pos x="164" y="17"/>
                  </a:cxn>
                  <a:cxn ang="0">
                    <a:pos x="181" y="17"/>
                  </a:cxn>
                  <a:cxn ang="0">
                    <a:pos x="197" y="17"/>
                  </a:cxn>
                  <a:cxn ang="0">
                    <a:pos x="197" y="0"/>
                  </a:cxn>
                  <a:cxn ang="0">
                    <a:pos x="213" y="0"/>
                  </a:cxn>
                  <a:cxn ang="0">
                    <a:pos x="213" y="0"/>
                  </a:cxn>
                  <a:cxn ang="0">
                    <a:pos x="246" y="0"/>
                  </a:cxn>
                  <a:cxn ang="0">
                    <a:pos x="246" y="0"/>
                  </a:cxn>
                  <a:cxn ang="0">
                    <a:pos x="246" y="0"/>
                  </a:cxn>
                  <a:cxn ang="0">
                    <a:pos x="263" y="0"/>
                  </a:cxn>
                  <a:cxn ang="0">
                    <a:pos x="263" y="0"/>
                  </a:cxn>
                  <a:cxn ang="0">
                    <a:pos x="279" y="0"/>
                  </a:cxn>
                  <a:cxn ang="0">
                    <a:pos x="295" y="0"/>
                  </a:cxn>
                </a:cxnLst>
                <a:rect l="0" t="0" r="r" b="b"/>
                <a:pathLst>
                  <a:path w="295" h="66">
                    <a:moveTo>
                      <a:pt x="0" y="66"/>
                    </a:moveTo>
                    <a:lnTo>
                      <a:pt x="33" y="66"/>
                    </a:lnTo>
                    <a:lnTo>
                      <a:pt x="66" y="66"/>
                    </a:lnTo>
                    <a:lnTo>
                      <a:pt x="82" y="66"/>
                    </a:lnTo>
                    <a:lnTo>
                      <a:pt x="99" y="66"/>
                    </a:lnTo>
                    <a:lnTo>
                      <a:pt x="99" y="66"/>
                    </a:lnTo>
                    <a:lnTo>
                      <a:pt x="115" y="50"/>
                    </a:lnTo>
                    <a:lnTo>
                      <a:pt x="115" y="50"/>
                    </a:lnTo>
                    <a:lnTo>
                      <a:pt x="131" y="50"/>
                    </a:lnTo>
                    <a:lnTo>
                      <a:pt x="131" y="50"/>
                    </a:lnTo>
                    <a:lnTo>
                      <a:pt x="148" y="33"/>
                    </a:lnTo>
                    <a:lnTo>
                      <a:pt x="164" y="33"/>
                    </a:lnTo>
                    <a:lnTo>
                      <a:pt x="164" y="17"/>
                    </a:lnTo>
                    <a:lnTo>
                      <a:pt x="181" y="17"/>
                    </a:lnTo>
                    <a:lnTo>
                      <a:pt x="197" y="17"/>
                    </a:lnTo>
                    <a:lnTo>
                      <a:pt x="197" y="0"/>
                    </a:lnTo>
                    <a:lnTo>
                      <a:pt x="213" y="0"/>
                    </a:lnTo>
                    <a:lnTo>
                      <a:pt x="213" y="0"/>
                    </a:lnTo>
                    <a:lnTo>
                      <a:pt x="246" y="0"/>
                    </a:lnTo>
                    <a:lnTo>
                      <a:pt x="246" y="0"/>
                    </a:lnTo>
                    <a:lnTo>
                      <a:pt x="246" y="0"/>
                    </a:lnTo>
                    <a:lnTo>
                      <a:pt x="263" y="0"/>
                    </a:lnTo>
                    <a:lnTo>
                      <a:pt x="263" y="0"/>
                    </a:lnTo>
                    <a:lnTo>
                      <a:pt x="279" y="0"/>
                    </a:lnTo>
                    <a:lnTo>
                      <a:pt x="295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3" name="Freeform 195"/>
              <p:cNvSpPr>
                <a:spLocks/>
              </p:cNvSpPr>
              <p:nvPr/>
            </p:nvSpPr>
            <p:spPr bwMode="auto">
              <a:xfrm>
                <a:off x="2870" y="4811"/>
                <a:ext cx="377" cy="132"/>
              </a:xfrm>
              <a:custGeom>
                <a:avLst/>
                <a:gdLst/>
                <a:ahLst/>
                <a:cxnLst>
                  <a:cxn ang="0">
                    <a:pos x="377" y="0"/>
                  </a:cxn>
                  <a:cxn ang="0">
                    <a:pos x="295" y="66"/>
                  </a:cxn>
                  <a:cxn ang="0">
                    <a:pos x="229" y="83"/>
                  </a:cxn>
                  <a:cxn ang="0">
                    <a:pos x="131" y="83"/>
                  </a:cxn>
                  <a:cxn ang="0">
                    <a:pos x="82" y="83"/>
                  </a:cxn>
                  <a:cxn ang="0">
                    <a:pos x="0" y="132"/>
                  </a:cxn>
                </a:cxnLst>
                <a:rect l="0" t="0" r="r" b="b"/>
                <a:pathLst>
                  <a:path w="377" h="132">
                    <a:moveTo>
                      <a:pt x="377" y="0"/>
                    </a:moveTo>
                    <a:lnTo>
                      <a:pt x="295" y="66"/>
                    </a:lnTo>
                    <a:lnTo>
                      <a:pt x="229" y="83"/>
                    </a:lnTo>
                    <a:lnTo>
                      <a:pt x="131" y="83"/>
                    </a:lnTo>
                    <a:lnTo>
                      <a:pt x="82" y="83"/>
                    </a:lnTo>
                    <a:lnTo>
                      <a:pt x="0" y="132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4" name="Freeform 196"/>
              <p:cNvSpPr>
                <a:spLocks/>
              </p:cNvSpPr>
              <p:nvPr/>
            </p:nvSpPr>
            <p:spPr bwMode="auto">
              <a:xfrm>
                <a:off x="3985" y="3547"/>
                <a:ext cx="180" cy="690"/>
              </a:xfrm>
              <a:custGeom>
                <a:avLst/>
                <a:gdLst/>
                <a:ahLst/>
                <a:cxnLst>
                  <a:cxn ang="0">
                    <a:pos x="49" y="690"/>
                  </a:cxn>
                  <a:cxn ang="0">
                    <a:pos x="49" y="640"/>
                  </a:cxn>
                  <a:cxn ang="0">
                    <a:pos x="16" y="558"/>
                  </a:cxn>
                  <a:cxn ang="0">
                    <a:pos x="0" y="493"/>
                  </a:cxn>
                  <a:cxn ang="0">
                    <a:pos x="0" y="460"/>
                  </a:cxn>
                  <a:cxn ang="0">
                    <a:pos x="16" y="394"/>
                  </a:cxn>
                  <a:cxn ang="0">
                    <a:pos x="33" y="361"/>
                  </a:cxn>
                  <a:cxn ang="0">
                    <a:pos x="33" y="312"/>
                  </a:cxn>
                  <a:cxn ang="0">
                    <a:pos x="33" y="296"/>
                  </a:cxn>
                  <a:cxn ang="0">
                    <a:pos x="33" y="246"/>
                  </a:cxn>
                  <a:cxn ang="0">
                    <a:pos x="49" y="197"/>
                  </a:cxn>
                  <a:cxn ang="0">
                    <a:pos x="49" y="181"/>
                  </a:cxn>
                  <a:cxn ang="0">
                    <a:pos x="164" y="33"/>
                  </a:cxn>
                  <a:cxn ang="0">
                    <a:pos x="180" y="33"/>
                  </a:cxn>
                  <a:cxn ang="0">
                    <a:pos x="180" y="0"/>
                  </a:cxn>
                </a:cxnLst>
                <a:rect l="0" t="0" r="r" b="b"/>
                <a:pathLst>
                  <a:path w="180" h="690">
                    <a:moveTo>
                      <a:pt x="49" y="690"/>
                    </a:moveTo>
                    <a:lnTo>
                      <a:pt x="49" y="640"/>
                    </a:lnTo>
                    <a:lnTo>
                      <a:pt x="16" y="558"/>
                    </a:lnTo>
                    <a:lnTo>
                      <a:pt x="0" y="493"/>
                    </a:lnTo>
                    <a:lnTo>
                      <a:pt x="0" y="460"/>
                    </a:lnTo>
                    <a:lnTo>
                      <a:pt x="16" y="394"/>
                    </a:lnTo>
                    <a:lnTo>
                      <a:pt x="33" y="361"/>
                    </a:lnTo>
                    <a:lnTo>
                      <a:pt x="33" y="312"/>
                    </a:lnTo>
                    <a:lnTo>
                      <a:pt x="33" y="296"/>
                    </a:lnTo>
                    <a:lnTo>
                      <a:pt x="33" y="246"/>
                    </a:lnTo>
                    <a:lnTo>
                      <a:pt x="49" y="197"/>
                    </a:lnTo>
                    <a:lnTo>
                      <a:pt x="49" y="181"/>
                    </a:lnTo>
                    <a:lnTo>
                      <a:pt x="164" y="33"/>
                    </a:lnTo>
                    <a:lnTo>
                      <a:pt x="180" y="33"/>
                    </a:lnTo>
                    <a:lnTo>
                      <a:pt x="18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5" name="Freeform 197"/>
              <p:cNvSpPr>
                <a:spLocks/>
              </p:cNvSpPr>
              <p:nvPr/>
            </p:nvSpPr>
            <p:spPr bwMode="auto">
              <a:xfrm>
                <a:off x="4165" y="2824"/>
                <a:ext cx="82" cy="723"/>
              </a:xfrm>
              <a:custGeom>
                <a:avLst/>
                <a:gdLst/>
                <a:ahLst/>
                <a:cxnLst>
                  <a:cxn ang="0">
                    <a:pos x="0" y="723"/>
                  </a:cxn>
                  <a:cxn ang="0">
                    <a:pos x="33" y="592"/>
                  </a:cxn>
                  <a:cxn ang="0">
                    <a:pos x="82" y="477"/>
                  </a:cxn>
                  <a:cxn ang="0">
                    <a:pos x="82" y="460"/>
                  </a:cxn>
                  <a:cxn ang="0">
                    <a:pos x="82" y="427"/>
                  </a:cxn>
                  <a:cxn ang="0">
                    <a:pos x="82" y="411"/>
                  </a:cxn>
                  <a:cxn ang="0">
                    <a:pos x="82" y="395"/>
                  </a:cxn>
                  <a:cxn ang="0">
                    <a:pos x="82" y="362"/>
                  </a:cxn>
                  <a:cxn ang="0">
                    <a:pos x="82" y="345"/>
                  </a:cxn>
                  <a:cxn ang="0">
                    <a:pos x="66" y="312"/>
                  </a:cxn>
                  <a:cxn ang="0">
                    <a:pos x="66" y="263"/>
                  </a:cxn>
                  <a:cxn ang="0">
                    <a:pos x="49" y="214"/>
                  </a:cxn>
                  <a:cxn ang="0">
                    <a:pos x="33" y="165"/>
                  </a:cxn>
                  <a:cxn ang="0">
                    <a:pos x="33" y="115"/>
                  </a:cxn>
                  <a:cxn ang="0">
                    <a:pos x="17" y="66"/>
                  </a:cxn>
                  <a:cxn ang="0">
                    <a:pos x="0" y="0"/>
                  </a:cxn>
                </a:cxnLst>
                <a:rect l="0" t="0" r="r" b="b"/>
                <a:pathLst>
                  <a:path w="82" h="723">
                    <a:moveTo>
                      <a:pt x="0" y="723"/>
                    </a:moveTo>
                    <a:lnTo>
                      <a:pt x="33" y="592"/>
                    </a:lnTo>
                    <a:lnTo>
                      <a:pt x="82" y="477"/>
                    </a:lnTo>
                    <a:lnTo>
                      <a:pt x="82" y="460"/>
                    </a:lnTo>
                    <a:lnTo>
                      <a:pt x="82" y="427"/>
                    </a:lnTo>
                    <a:lnTo>
                      <a:pt x="82" y="411"/>
                    </a:lnTo>
                    <a:lnTo>
                      <a:pt x="82" y="395"/>
                    </a:lnTo>
                    <a:lnTo>
                      <a:pt x="82" y="362"/>
                    </a:lnTo>
                    <a:lnTo>
                      <a:pt x="82" y="345"/>
                    </a:lnTo>
                    <a:lnTo>
                      <a:pt x="66" y="312"/>
                    </a:lnTo>
                    <a:lnTo>
                      <a:pt x="66" y="263"/>
                    </a:lnTo>
                    <a:lnTo>
                      <a:pt x="49" y="214"/>
                    </a:lnTo>
                    <a:lnTo>
                      <a:pt x="33" y="165"/>
                    </a:lnTo>
                    <a:lnTo>
                      <a:pt x="33" y="115"/>
                    </a:lnTo>
                    <a:lnTo>
                      <a:pt x="17" y="6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6" name="Freeform 198"/>
              <p:cNvSpPr>
                <a:spLocks/>
              </p:cNvSpPr>
              <p:nvPr/>
            </p:nvSpPr>
            <p:spPr bwMode="auto">
              <a:xfrm>
                <a:off x="6231" y="4582"/>
                <a:ext cx="33" cy="16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3" y="0"/>
                  </a:cxn>
                  <a:cxn ang="0">
                    <a:pos x="33" y="16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0" y="16"/>
                  </a:cxn>
                </a:cxnLst>
                <a:rect l="0" t="0" r="r" b="b"/>
                <a:pathLst>
                  <a:path w="33" h="16">
                    <a:moveTo>
                      <a:pt x="33" y="0"/>
                    </a:moveTo>
                    <a:lnTo>
                      <a:pt x="33" y="0"/>
                    </a:lnTo>
                    <a:lnTo>
                      <a:pt x="33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7" name="Line 199"/>
              <p:cNvSpPr>
                <a:spLocks noChangeShapeType="1"/>
              </p:cNvSpPr>
              <p:nvPr/>
            </p:nvSpPr>
            <p:spPr bwMode="auto">
              <a:xfrm flipV="1">
                <a:off x="6215" y="4598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8" name="Line 200"/>
              <p:cNvSpPr>
                <a:spLocks noChangeShapeType="1"/>
              </p:cNvSpPr>
              <p:nvPr/>
            </p:nvSpPr>
            <p:spPr bwMode="auto">
              <a:xfrm>
                <a:off x="6215" y="4598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09" name="Line 201"/>
              <p:cNvSpPr>
                <a:spLocks noChangeShapeType="1"/>
              </p:cNvSpPr>
              <p:nvPr/>
            </p:nvSpPr>
            <p:spPr bwMode="auto">
              <a:xfrm>
                <a:off x="6215" y="459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0" name="Line 202"/>
              <p:cNvSpPr>
                <a:spLocks noChangeShapeType="1"/>
              </p:cNvSpPr>
              <p:nvPr/>
            </p:nvSpPr>
            <p:spPr bwMode="auto">
              <a:xfrm flipH="1">
                <a:off x="6215" y="4598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1" name="Line 203"/>
              <p:cNvSpPr>
                <a:spLocks noChangeShapeType="1"/>
              </p:cNvSpPr>
              <p:nvPr/>
            </p:nvSpPr>
            <p:spPr bwMode="auto">
              <a:xfrm>
                <a:off x="6215" y="459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2" name="Freeform 204"/>
              <p:cNvSpPr>
                <a:spLocks/>
              </p:cNvSpPr>
              <p:nvPr/>
            </p:nvSpPr>
            <p:spPr bwMode="auto">
              <a:xfrm>
                <a:off x="6215" y="4598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0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3" name="Freeform 205"/>
              <p:cNvSpPr>
                <a:spLocks/>
              </p:cNvSpPr>
              <p:nvPr/>
            </p:nvSpPr>
            <p:spPr bwMode="auto">
              <a:xfrm>
                <a:off x="6231" y="4598"/>
                <a:ext cx="3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3">
                    <a:moveTo>
                      <a:pt x="0" y="0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57614" name="Group 206"/>
            <p:cNvGrpSpPr>
              <a:grpSpLocks/>
            </p:cNvGrpSpPr>
            <p:nvPr/>
          </p:nvGrpSpPr>
          <p:grpSpPr bwMode="auto">
            <a:xfrm>
              <a:off x="2607" y="1806"/>
              <a:ext cx="4477" cy="4992"/>
              <a:chOff x="2607" y="1806"/>
              <a:chExt cx="4477" cy="4992"/>
            </a:xfrm>
          </p:grpSpPr>
          <p:sp>
            <p:nvSpPr>
              <p:cNvPr id="657615" name="Line 207"/>
              <p:cNvSpPr>
                <a:spLocks noChangeShapeType="1"/>
              </p:cNvSpPr>
              <p:nvPr/>
            </p:nvSpPr>
            <p:spPr bwMode="auto">
              <a:xfrm>
                <a:off x="5772" y="499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6" name="Line 208"/>
              <p:cNvSpPr>
                <a:spLocks noChangeShapeType="1"/>
              </p:cNvSpPr>
              <p:nvPr/>
            </p:nvSpPr>
            <p:spPr bwMode="auto">
              <a:xfrm>
                <a:off x="5772" y="499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7" name="Freeform 209"/>
              <p:cNvSpPr>
                <a:spLocks/>
              </p:cNvSpPr>
              <p:nvPr/>
            </p:nvSpPr>
            <p:spPr bwMode="auto">
              <a:xfrm>
                <a:off x="6215" y="4779"/>
                <a:ext cx="33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3" h="16">
                    <a:moveTo>
                      <a:pt x="0" y="16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8" name="Line 210"/>
              <p:cNvSpPr>
                <a:spLocks noChangeShapeType="1"/>
              </p:cNvSpPr>
              <p:nvPr/>
            </p:nvSpPr>
            <p:spPr bwMode="auto">
              <a:xfrm>
                <a:off x="6166" y="4910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19" name="Line 211"/>
              <p:cNvSpPr>
                <a:spLocks noChangeShapeType="1"/>
              </p:cNvSpPr>
              <p:nvPr/>
            </p:nvSpPr>
            <p:spPr bwMode="auto">
              <a:xfrm>
                <a:off x="6166" y="491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0" name="Freeform 212"/>
              <p:cNvSpPr>
                <a:spLocks/>
              </p:cNvSpPr>
              <p:nvPr/>
            </p:nvSpPr>
            <p:spPr bwMode="auto">
              <a:xfrm>
                <a:off x="5100" y="4746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1" name="Rectangle 213"/>
              <p:cNvSpPr>
                <a:spLocks noChangeArrowheads="1"/>
              </p:cNvSpPr>
              <p:nvPr/>
            </p:nvSpPr>
            <p:spPr bwMode="auto">
              <a:xfrm>
                <a:off x="5985" y="5600"/>
                <a:ext cx="1" cy="1"/>
              </a:xfrm>
              <a:prstGeom prst="rect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2" name="Line 214"/>
              <p:cNvSpPr>
                <a:spLocks noChangeShapeType="1"/>
              </p:cNvSpPr>
              <p:nvPr/>
            </p:nvSpPr>
            <p:spPr bwMode="auto">
              <a:xfrm>
                <a:off x="5985" y="5600"/>
                <a:ext cx="33" cy="65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3" name="Freeform 215"/>
              <p:cNvSpPr>
                <a:spLocks/>
              </p:cNvSpPr>
              <p:nvPr/>
            </p:nvSpPr>
            <p:spPr bwMode="auto">
              <a:xfrm>
                <a:off x="6002" y="5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4" name="Freeform 216"/>
              <p:cNvSpPr>
                <a:spLocks/>
              </p:cNvSpPr>
              <p:nvPr/>
            </p:nvSpPr>
            <p:spPr bwMode="auto">
              <a:xfrm>
                <a:off x="5985" y="5600"/>
                <a:ext cx="17" cy="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5" name="Freeform 217"/>
              <p:cNvSpPr>
                <a:spLocks/>
              </p:cNvSpPr>
              <p:nvPr/>
            </p:nvSpPr>
            <p:spPr bwMode="auto">
              <a:xfrm>
                <a:off x="5985" y="5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6" name="Freeform 218"/>
              <p:cNvSpPr>
                <a:spLocks/>
              </p:cNvSpPr>
              <p:nvPr/>
            </p:nvSpPr>
            <p:spPr bwMode="auto">
              <a:xfrm>
                <a:off x="5985" y="56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7" name="Line 219"/>
              <p:cNvSpPr>
                <a:spLocks noChangeShapeType="1"/>
              </p:cNvSpPr>
              <p:nvPr/>
            </p:nvSpPr>
            <p:spPr bwMode="auto">
              <a:xfrm>
                <a:off x="5871" y="563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8" name="Line 220"/>
              <p:cNvSpPr>
                <a:spLocks noChangeShapeType="1"/>
              </p:cNvSpPr>
              <p:nvPr/>
            </p:nvSpPr>
            <p:spPr bwMode="auto">
              <a:xfrm flipH="1">
                <a:off x="5969" y="5419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29" name="Line 221"/>
              <p:cNvSpPr>
                <a:spLocks noChangeShapeType="1"/>
              </p:cNvSpPr>
              <p:nvPr/>
            </p:nvSpPr>
            <p:spPr bwMode="auto">
              <a:xfrm>
                <a:off x="5985" y="5419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0" name="Line 222"/>
              <p:cNvSpPr>
                <a:spLocks noChangeShapeType="1"/>
              </p:cNvSpPr>
              <p:nvPr/>
            </p:nvSpPr>
            <p:spPr bwMode="auto">
              <a:xfrm flipH="1">
                <a:off x="5969" y="5419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1" name="Line 223"/>
              <p:cNvSpPr>
                <a:spLocks noChangeShapeType="1"/>
              </p:cNvSpPr>
              <p:nvPr/>
            </p:nvSpPr>
            <p:spPr bwMode="auto">
              <a:xfrm flipV="1">
                <a:off x="5969" y="5419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2" name="Line 224"/>
              <p:cNvSpPr>
                <a:spLocks noChangeShapeType="1"/>
              </p:cNvSpPr>
              <p:nvPr/>
            </p:nvSpPr>
            <p:spPr bwMode="auto">
              <a:xfrm>
                <a:off x="5969" y="541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3" name="Line 225"/>
              <p:cNvSpPr>
                <a:spLocks noChangeShapeType="1"/>
              </p:cNvSpPr>
              <p:nvPr/>
            </p:nvSpPr>
            <p:spPr bwMode="auto">
              <a:xfrm>
                <a:off x="5969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4" name="Freeform 226"/>
              <p:cNvSpPr>
                <a:spLocks/>
              </p:cNvSpPr>
              <p:nvPr/>
            </p:nvSpPr>
            <p:spPr bwMode="auto">
              <a:xfrm>
                <a:off x="5985" y="54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5" name="Line 227"/>
              <p:cNvSpPr>
                <a:spLocks noChangeShapeType="1"/>
              </p:cNvSpPr>
              <p:nvPr/>
            </p:nvSpPr>
            <p:spPr bwMode="auto">
              <a:xfrm flipV="1">
                <a:off x="6002" y="5403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6" name="Line 228"/>
              <p:cNvSpPr>
                <a:spLocks noChangeShapeType="1"/>
              </p:cNvSpPr>
              <p:nvPr/>
            </p:nvSpPr>
            <p:spPr bwMode="auto">
              <a:xfrm>
                <a:off x="5985" y="5419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7" name="Line 229"/>
              <p:cNvSpPr>
                <a:spLocks noChangeShapeType="1"/>
              </p:cNvSpPr>
              <p:nvPr/>
            </p:nvSpPr>
            <p:spPr bwMode="auto">
              <a:xfrm flipH="1">
                <a:off x="5920" y="5435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8" name="Freeform 230"/>
              <p:cNvSpPr>
                <a:spLocks/>
              </p:cNvSpPr>
              <p:nvPr/>
            </p:nvSpPr>
            <p:spPr bwMode="auto">
              <a:xfrm>
                <a:off x="5953" y="54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39" name="Line 231"/>
              <p:cNvSpPr>
                <a:spLocks noChangeShapeType="1"/>
              </p:cNvSpPr>
              <p:nvPr/>
            </p:nvSpPr>
            <p:spPr bwMode="auto">
              <a:xfrm>
                <a:off x="5953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0" name="Line 232"/>
              <p:cNvSpPr>
                <a:spLocks noChangeShapeType="1"/>
              </p:cNvSpPr>
              <p:nvPr/>
            </p:nvSpPr>
            <p:spPr bwMode="auto">
              <a:xfrm>
                <a:off x="5953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1" name="Line 233"/>
              <p:cNvSpPr>
                <a:spLocks noChangeShapeType="1"/>
              </p:cNvSpPr>
              <p:nvPr/>
            </p:nvSpPr>
            <p:spPr bwMode="auto">
              <a:xfrm flipH="1">
                <a:off x="5936" y="5435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2" name="Line 234"/>
              <p:cNvSpPr>
                <a:spLocks noChangeShapeType="1"/>
              </p:cNvSpPr>
              <p:nvPr/>
            </p:nvSpPr>
            <p:spPr bwMode="auto">
              <a:xfrm>
                <a:off x="5953" y="543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3" name="Line 235"/>
              <p:cNvSpPr>
                <a:spLocks noChangeShapeType="1"/>
              </p:cNvSpPr>
              <p:nvPr/>
            </p:nvSpPr>
            <p:spPr bwMode="auto">
              <a:xfrm>
                <a:off x="5936" y="5435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4" name="Line 236"/>
              <p:cNvSpPr>
                <a:spLocks noChangeShapeType="1"/>
              </p:cNvSpPr>
              <p:nvPr/>
            </p:nvSpPr>
            <p:spPr bwMode="auto">
              <a:xfrm>
                <a:off x="5313" y="512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5" name="Line 237"/>
              <p:cNvSpPr>
                <a:spLocks noChangeShapeType="1"/>
              </p:cNvSpPr>
              <p:nvPr/>
            </p:nvSpPr>
            <p:spPr bwMode="auto">
              <a:xfrm>
                <a:off x="5313" y="5123"/>
                <a:ext cx="17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6" name="Freeform 238"/>
              <p:cNvSpPr>
                <a:spLocks/>
              </p:cNvSpPr>
              <p:nvPr/>
            </p:nvSpPr>
            <p:spPr bwMode="auto">
              <a:xfrm>
                <a:off x="5330" y="5156"/>
                <a:ext cx="32" cy="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32" y="33"/>
                  </a:cxn>
                  <a:cxn ang="0">
                    <a:pos x="32" y="50"/>
                  </a:cxn>
                </a:cxnLst>
                <a:rect l="0" t="0" r="r" b="b"/>
                <a:pathLst>
                  <a:path w="32" h="50">
                    <a:moveTo>
                      <a:pt x="0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32" y="33"/>
                    </a:lnTo>
                    <a:lnTo>
                      <a:pt x="32" y="5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7" name="Line 239"/>
              <p:cNvSpPr>
                <a:spLocks noChangeShapeType="1"/>
              </p:cNvSpPr>
              <p:nvPr/>
            </p:nvSpPr>
            <p:spPr bwMode="auto">
              <a:xfrm>
                <a:off x="5362" y="5206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8" name="Freeform 240"/>
              <p:cNvSpPr>
                <a:spLocks/>
              </p:cNvSpPr>
              <p:nvPr/>
            </p:nvSpPr>
            <p:spPr bwMode="auto">
              <a:xfrm>
                <a:off x="6018" y="4894"/>
                <a:ext cx="49" cy="16"/>
              </a:xfrm>
              <a:custGeom>
                <a:avLst/>
                <a:gdLst/>
                <a:ahLst/>
                <a:cxnLst>
                  <a:cxn ang="0">
                    <a:pos x="49" y="16"/>
                  </a:cxn>
                  <a:cxn ang="0">
                    <a:pos x="33" y="0"/>
                  </a:cxn>
                  <a:cxn ang="0">
                    <a:pos x="17" y="0"/>
                  </a:cxn>
                  <a:cxn ang="0">
                    <a:pos x="0" y="0"/>
                  </a:cxn>
                </a:cxnLst>
                <a:rect l="0" t="0" r="r" b="b"/>
                <a:pathLst>
                  <a:path w="49" h="16">
                    <a:moveTo>
                      <a:pt x="49" y="16"/>
                    </a:moveTo>
                    <a:lnTo>
                      <a:pt x="33" y="0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49" name="Line 241"/>
              <p:cNvSpPr>
                <a:spLocks noChangeShapeType="1"/>
              </p:cNvSpPr>
              <p:nvPr/>
            </p:nvSpPr>
            <p:spPr bwMode="auto">
              <a:xfrm>
                <a:off x="6067" y="491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0" name="Line 242"/>
              <p:cNvSpPr>
                <a:spLocks noChangeShapeType="1"/>
              </p:cNvSpPr>
              <p:nvPr/>
            </p:nvSpPr>
            <p:spPr bwMode="auto">
              <a:xfrm>
                <a:off x="6067" y="491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1" name="Line 243"/>
              <p:cNvSpPr>
                <a:spLocks noChangeShapeType="1"/>
              </p:cNvSpPr>
              <p:nvPr/>
            </p:nvSpPr>
            <p:spPr bwMode="auto">
              <a:xfrm flipH="1">
                <a:off x="6002" y="4894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2" name="Line 244"/>
              <p:cNvSpPr>
                <a:spLocks noChangeShapeType="1"/>
              </p:cNvSpPr>
              <p:nvPr/>
            </p:nvSpPr>
            <p:spPr bwMode="auto">
              <a:xfrm>
                <a:off x="6002" y="489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3" name="Freeform 245"/>
              <p:cNvSpPr>
                <a:spLocks/>
              </p:cNvSpPr>
              <p:nvPr/>
            </p:nvSpPr>
            <p:spPr bwMode="auto">
              <a:xfrm>
                <a:off x="6641" y="4549"/>
                <a:ext cx="33" cy="9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33" y="0"/>
                  </a:cxn>
                  <a:cxn ang="0">
                    <a:pos x="33" y="16"/>
                  </a:cxn>
                  <a:cxn ang="0">
                    <a:pos x="33" y="16"/>
                  </a:cxn>
                  <a:cxn ang="0">
                    <a:pos x="33" y="16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49"/>
                  </a:cxn>
                  <a:cxn ang="0">
                    <a:pos x="33" y="65"/>
                  </a:cxn>
                  <a:cxn ang="0">
                    <a:pos x="33" y="65"/>
                  </a:cxn>
                  <a:cxn ang="0">
                    <a:pos x="33" y="65"/>
                  </a:cxn>
                  <a:cxn ang="0">
                    <a:pos x="17" y="65"/>
                  </a:cxn>
                  <a:cxn ang="0">
                    <a:pos x="17" y="65"/>
                  </a:cxn>
                  <a:cxn ang="0">
                    <a:pos x="17" y="65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82"/>
                  </a:cxn>
                  <a:cxn ang="0">
                    <a:pos x="17" y="98"/>
                  </a:cxn>
                  <a:cxn ang="0">
                    <a:pos x="17" y="98"/>
                  </a:cxn>
                  <a:cxn ang="0">
                    <a:pos x="17" y="98"/>
                  </a:cxn>
                  <a:cxn ang="0">
                    <a:pos x="17" y="98"/>
                  </a:cxn>
                  <a:cxn ang="0">
                    <a:pos x="17" y="98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98"/>
                  </a:cxn>
                  <a:cxn ang="0">
                    <a:pos x="0" y="98"/>
                  </a:cxn>
                </a:cxnLst>
                <a:rect l="0" t="0" r="r" b="b"/>
                <a:pathLst>
                  <a:path w="33" h="98">
                    <a:moveTo>
                      <a:pt x="17" y="0"/>
                    </a:moveTo>
                    <a:lnTo>
                      <a:pt x="33" y="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49"/>
                    </a:lnTo>
                    <a:lnTo>
                      <a:pt x="33" y="65"/>
                    </a:lnTo>
                    <a:lnTo>
                      <a:pt x="33" y="65"/>
                    </a:lnTo>
                    <a:lnTo>
                      <a:pt x="33" y="65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82"/>
                    </a:lnTo>
                    <a:lnTo>
                      <a:pt x="17" y="98"/>
                    </a:lnTo>
                    <a:lnTo>
                      <a:pt x="17" y="98"/>
                    </a:lnTo>
                    <a:lnTo>
                      <a:pt x="17" y="98"/>
                    </a:lnTo>
                    <a:lnTo>
                      <a:pt x="17" y="98"/>
                    </a:lnTo>
                    <a:lnTo>
                      <a:pt x="17" y="98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98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4" name="Line 246"/>
              <p:cNvSpPr>
                <a:spLocks noChangeShapeType="1"/>
              </p:cNvSpPr>
              <p:nvPr/>
            </p:nvSpPr>
            <p:spPr bwMode="auto">
              <a:xfrm>
                <a:off x="6641" y="464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5" name="Freeform 247"/>
              <p:cNvSpPr>
                <a:spLocks/>
              </p:cNvSpPr>
              <p:nvPr/>
            </p:nvSpPr>
            <p:spPr bwMode="auto">
              <a:xfrm>
                <a:off x="6658" y="4467"/>
                <a:ext cx="16" cy="8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6"/>
                  </a:cxn>
                  <a:cxn ang="0">
                    <a:pos x="16" y="32"/>
                  </a:cxn>
                  <a:cxn ang="0">
                    <a:pos x="16" y="49"/>
                  </a:cxn>
                  <a:cxn ang="0">
                    <a:pos x="16" y="49"/>
                  </a:cxn>
                  <a:cxn ang="0">
                    <a:pos x="16" y="49"/>
                  </a:cxn>
                  <a:cxn ang="0">
                    <a:pos x="0" y="65"/>
                  </a:cxn>
                  <a:cxn ang="0">
                    <a:pos x="0" y="65"/>
                  </a:cxn>
                  <a:cxn ang="0">
                    <a:pos x="0" y="82"/>
                  </a:cxn>
                  <a:cxn ang="0">
                    <a:pos x="0" y="82"/>
                  </a:cxn>
                </a:cxnLst>
                <a:rect l="0" t="0" r="r" b="b"/>
                <a:pathLst>
                  <a:path w="16" h="82">
                    <a:moveTo>
                      <a:pt x="16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6"/>
                    </a:lnTo>
                    <a:lnTo>
                      <a:pt x="16" y="32"/>
                    </a:lnTo>
                    <a:lnTo>
                      <a:pt x="16" y="49"/>
                    </a:lnTo>
                    <a:lnTo>
                      <a:pt x="16" y="49"/>
                    </a:lnTo>
                    <a:lnTo>
                      <a:pt x="16" y="49"/>
                    </a:lnTo>
                    <a:lnTo>
                      <a:pt x="0" y="65"/>
                    </a:lnTo>
                    <a:lnTo>
                      <a:pt x="0" y="65"/>
                    </a:lnTo>
                    <a:lnTo>
                      <a:pt x="0" y="82"/>
                    </a:lnTo>
                    <a:lnTo>
                      <a:pt x="0" y="82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6" name="Freeform 248"/>
              <p:cNvSpPr>
                <a:spLocks/>
              </p:cNvSpPr>
              <p:nvPr/>
            </p:nvSpPr>
            <p:spPr bwMode="auto">
              <a:xfrm>
                <a:off x="6641" y="4647"/>
                <a:ext cx="33" cy="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33" y="33"/>
                  </a:cxn>
                  <a:cxn ang="0">
                    <a:pos x="17" y="49"/>
                  </a:cxn>
                  <a:cxn ang="0">
                    <a:pos x="0" y="49"/>
                  </a:cxn>
                  <a:cxn ang="0">
                    <a:pos x="0" y="49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0" y="66"/>
                  </a:cxn>
                </a:cxnLst>
                <a:rect l="0" t="0" r="r" b="b"/>
                <a:pathLst>
                  <a:path w="33" h="6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17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6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7" name="Line 249"/>
              <p:cNvSpPr>
                <a:spLocks noChangeShapeType="1"/>
              </p:cNvSpPr>
              <p:nvPr/>
            </p:nvSpPr>
            <p:spPr bwMode="auto">
              <a:xfrm>
                <a:off x="6707" y="461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8" name="Freeform 250"/>
              <p:cNvSpPr>
                <a:spLocks/>
              </p:cNvSpPr>
              <p:nvPr/>
            </p:nvSpPr>
            <p:spPr bwMode="auto">
              <a:xfrm>
                <a:off x="6674" y="4582"/>
                <a:ext cx="33" cy="32"/>
              </a:xfrm>
              <a:custGeom>
                <a:avLst/>
                <a:gdLst/>
                <a:ahLst/>
                <a:cxnLst>
                  <a:cxn ang="0">
                    <a:pos x="33" y="32"/>
                  </a:cxn>
                  <a:cxn ang="0">
                    <a:pos x="33" y="32"/>
                  </a:cxn>
                  <a:cxn ang="0">
                    <a:pos x="33" y="32"/>
                  </a:cxn>
                  <a:cxn ang="0">
                    <a:pos x="33" y="32"/>
                  </a:cxn>
                  <a:cxn ang="0">
                    <a:pos x="33" y="32"/>
                  </a:cxn>
                  <a:cxn ang="0">
                    <a:pos x="33" y="32"/>
                  </a:cxn>
                  <a:cxn ang="0">
                    <a:pos x="33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17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33" h="32">
                    <a:moveTo>
                      <a:pt x="33" y="32"/>
                    </a:moveTo>
                    <a:lnTo>
                      <a:pt x="33" y="32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59" name="Freeform 251"/>
              <p:cNvSpPr>
                <a:spLocks/>
              </p:cNvSpPr>
              <p:nvPr/>
            </p:nvSpPr>
            <p:spPr bwMode="auto">
              <a:xfrm>
                <a:off x="6674" y="4532"/>
                <a:ext cx="17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 h="50">
                    <a:moveTo>
                      <a:pt x="0" y="5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0" name="Freeform 252"/>
              <p:cNvSpPr>
                <a:spLocks/>
              </p:cNvSpPr>
              <p:nvPr/>
            </p:nvSpPr>
            <p:spPr bwMode="auto">
              <a:xfrm>
                <a:off x="6691" y="4499"/>
                <a:ext cx="32" cy="33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16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33">
                    <a:moveTo>
                      <a:pt x="0" y="33"/>
                    </a:moveTo>
                    <a:lnTo>
                      <a:pt x="16" y="0"/>
                    </a:lnTo>
                    <a:lnTo>
                      <a:pt x="32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1" name="Freeform 253"/>
              <p:cNvSpPr>
                <a:spLocks/>
              </p:cNvSpPr>
              <p:nvPr/>
            </p:nvSpPr>
            <p:spPr bwMode="auto">
              <a:xfrm>
                <a:off x="6674" y="4467"/>
                <a:ext cx="17" cy="65"/>
              </a:xfrm>
              <a:custGeom>
                <a:avLst/>
                <a:gdLst/>
                <a:ahLst/>
                <a:cxnLst>
                  <a:cxn ang="0">
                    <a:pos x="17" y="65"/>
                  </a:cxn>
                  <a:cxn ang="0">
                    <a:pos x="17" y="49"/>
                  </a:cxn>
                  <a:cxn ang="0">
                    <a:pos x="0" y="49"/>
                  </a:cxn>
                  <a:cxn ang="0">
                    <a:pos x="0" y="49"/>
                  </a:cxn>
                  <a:cxn ang="0">
                    <a:pos x="0" y="49"/>
                  </a:cxn>
                  <a:cxn ang="0">
                    <a:pos x="0" y="49"/>
                  </a:cxn>
                  <a:cxn ang="0">
                    <a:pos x="0" y="32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 h="65">
                    <a:moveTo>
                      <a:pt x="17" y="65"/>
                    </a:moveTo>
                    <a:lnTo>
                      <a:pt x="17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32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2" name="Line 254"/>
              <p:cNvSpPr>
                <a:spLocks noChangeShapeType="1"/>
              </p:cNvSpPr>
              <p:nvPr/>
            </p:nvSpPr>
            <p:spPr bwMode="auto">
              <a:xfrm flipV="1">
                <a:off x="5871" y="5058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3" name="Line 255"/>
              <p:cNvSpPr>
                <a:spLocks noChangeShapeType="1"/>
              </p:cNvSpPr>
              <p:nvPr/>
            </p:nvSpPr>
            <p:spPr bwMode="auto">
              <a:xfrm>
                <a:off x="5477" y="49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4" name="Freeform 256"/>
              <p:cNvSpPr>
                <a:spLocks/>
              </p:cNvSpPr>
              <p:nvPr/>
            </p:nvSpPr>
            <p:spPr bwMode="auto">
              <a:xfrm>
                <a:off x="5477" y="4976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5" name="Freeform 257"/>
              <p:cNvSpPr>
                <a:spLocks/>
              </p:cNvSpPr>
              <p:nvPr/>
            </p:nvSpPr>
            <p:spPr bwMode="auto">
              <a:xfrm>
                <a:off x="5477" y="4992"/>
                <a:ext cx="0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6" name="Freeform 258"/>
              <p:cNvSpPr>
                <a:spLocks/>
              </p:cNvSpPr>
              <p:nvPr/>
            </p:nvSpPr>
            <p:spPr bwMode="auto">
              <a:xfrm>
                <a:off x="5477" y="5009"/>
                <a:ext cx="1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0" y="0"/>
                    </a:move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7" name="Freeform 259"/>
              <p:cNvSpPr>
                <a:spLocks/>
              </p:cNvSpPr>
              <p:nvPr/>
            </p:nvSpPr>
            <p:spPr bwMode="auto">
              <a:xfrm>
                <a:off x="5051" y="4647"/>
                <a:ext cx="49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49" y="0"/>
                  </a:cxn>
                </a:cxnLst>
                <a:rect l="0" t="0" r="r" b="b"/>
                <a:pathLst>
                  <a:path w="49">
                    <a:moveTo>
                      <a:pt x="0" y="0"/>
                    </a:moveTo>
                    <a:lnTo>
                      <a:pt x="16" y="0"/>
                    </a:lnTo>
                    <a:lnTo>
                      <a:pt x="49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8" name="Line 260"/>
              <p:cNvSpPr>
                <a:spLocks noChangeShapeType="1"/>
              </p:cNvSpPr>
              <p:nvPr/>
            </p:nvSpPr>
            <p:spPr bwMode="auto">
              <a:xfrm flipV="1">
                <a:off x="5034" y="4614"/>
                <a:ext cx="17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69" name="Freeform 261"/>
              <p:cNvSpPr>
                <a:spLocks/>
              </p:cNvSpPr>
              <p:nvPr/>
            </p:nvSpPr>
            <p:spPr bwMode="auto">
              <a:xfrm>
                <a:off x="4985" y="4631"/>
                <a:ext cx="49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33" y="16"/>
                  </a:cxn>
                  <a:cxn ang="0">
                    <a:pos x="49" y="16"/>
                  </a:cxn>
                </a:cxnLst>
                <a:rect l="0" t="0" r="r" b="b"/>
                <a:pathLst>
                  <a:path w="49" h="16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3" y="16"/>
                    </a:lnTo>
                    <a:lnTo>
                      <a:pt x="49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0" name="Line 262"/>
              <p:cNvSpPr>
                <a:spLocks noChangeShapeType="1"/>
              </p:cNvSpPr>
              <p:nvPr/>
            </p:nvSpPr>
            <p:spPr bwMode="auto">
              <a:xfrm flipH="1">
                <a:off x="5789" y="4959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1" name="Freeform 263"/>
              <p:cNvSpPr>
                <a:spLocks/>
              </p:cNvSpPr>
              <p:nvPr/>
            </p:nvSpPr>
            <p:spPr bwMode="auto">
              <a:xfrm>
                <a:off x="7068" y="3859"/>
                <a:ext cx="16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33"/>
                  </a:cxn>
                  <a:cxn ang="0">
                    <a:pos x="16" y="16"/>
                  </a:cxn>
                  <a:cxn ang="0">
                    <a:pos x="16" y="0"/>
                  </a:cxn>
                </a:cxnLst>
                <a:rect l="0" t="0" r="r" b="b"/>
                <a:pathLst>
                  <a:path w="16" h="49">
                    <a:moveTo>
                      <a:pt x="0" y="49"/>
                    </a:moveTo>
                    <a:lnTo>
                      <a:pt x="0" y="33"/>
                    </a:lnTo>
                    <a:lnTo>
                      <a:pt x="16" y="16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2" name="Line 264"/>
              <p:cNvSpPr>
                <a:spLocks noChangeShapeType="1"/>
              </p:cNvSpPr>
              <p:nvPr/>
            </p:nvSpPr>
            <p:spPr bwMode="auto">
              <a:xfrm>
                <a:off x="4920" y="4795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3" name="Line 265"/>
              <p:cNvSpPr>
                <a:spLocks noChangeShapeType="1"/>
              </p:cNvSpPr>
              <p:nvPr/>
            </p:nvSpPr>
            <p:spPr bwMode="auto">
              <a:xfrm>
                <a:off x="4952" y="4795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4" name="Line 266"/>
              <p:cNvSpPr>
                <a:spLocks noChangeShapeType="1"/>
              </p:cNvSpPr>
              <p:nvPr/>
            </p:nvSpPr>
            <p:spPr bwMode="auto">
              <a:xfrm>
                <a:off x="4936" y="4795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5" name="Line 267"/>
              <p:cNvSpPr>
                <a:spLocks noChangeShapeType="1"/>
              </p:cNvSpPr>
              <p:nvPr/>
            </p:nvSpPr>
            <p:spPr bwMode="auto">
              <a:xfrm>
                <a:off x="4920" y="4795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6" name="Line 268"/>
              <p:cNvSpPr>
                <a:spLocks noChangeShapeType="1"/>
              </p:cNvSpPr>
              <p:nvPr/>
            </p:nvSpPr>
            <p:spPr bwMode="auto">
              <a:xfrm>
                <a:off x="4952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7" name="Line 269"/>
              <p:cNvSpPr>
                <a:spLocks noChangeShapeType="1"/>
              </p:cNvSpPr>
              <p:nvPr/>
            </p:nvSpPr>
            <p:spPr bwMode="auto">
              <a:xfrm flipV="1">
                <a:off x="5100" y="4779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8" name="Freeform 270"/>
              <p:cNvSpPr>
                <a:spLocks/>
              </p:cNvSpPr>
              <p:nvPr/>
            </p:nvSpPr>
            <p:spPr bwMode="auto">
              <a:xfrm>
                <a:off x="5100" y="4779"/>
                <a:ext cx="33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33" y="0"/>
                  </a:cxn>
                </a:cxnLst>
                <a:rect l="0" t="0" r="r" b="b"/>
                <a:pathLst>
                  <a:path w="33" h="16">
                    <a:moveTo>
                      <a:pt x="0" y="1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6" y="0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79" name="Line 271"/>
              <p:cNvSpPr>
                <a:spLocks noChangeShapeType="1"/>
              </p:cNvSpPr>
              <p:nvPr/>
            </p:nvSpPr>
            <p:spPr bwMode="auto">
              <a:xfrm flipH="1">
                <a:off x="5608" y="4844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0" name="Line 272"/>
              <p:cNvSpPr>
                <a:spLocks noChangeShapeType="1"/>
              </p:cNvSpPr>
              <p:nvPr/>
            </p:nvSpPr>
            <p:spPr bwMode="auto">
              <a:xfrm>
                <a:off x="5985" y="487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1" name="Line 273"/>
              <p:cNvSpPr>
                <a:spLocks noChangeShapeType="1"/>
              </p:cNvSpPr>
              <p:nvPr/>
            </p:nvSpPr>
            <p:spPr bwMode="auto">
              <a:xfrm>
                <a:off x="5985" y="487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2" name="Line 274"/>
              <p:cNvSpPr>
                <a:spLocks noChangeShapeType="1"/>
              </p:cNvSpPr>
              <p:nvPr/>
            </p:nvSpPr>
            <p:spPr bwMode="auto">
              <a:xfrm>
                <a:off x="5985" y="4877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3" name="Line 275"/>
              <p:cNvSpPr>
                <a:spLocks noChangeShapeType="1"/>
              </p:cNvSpPr>
              <p:nvPr/>
            </p:nvSpPr>
            <p:spPr bwMode="auto">
              <a:xfrm flipV="1">
                <a:off x="5756" y="4861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4" name="Line 276"/>
              <p:cNvSpPr>
                <a:spLocks noChangeShapeType="1"/>
              </p:cNvSpPr>
              <p:nvPr/>
            </p:nvSpPr>
            <p:spPr bwMode="auto">
              <a:xfrm flipH="1">
                <a:off x="5772" y="4959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5" name="Freeform 277"/>
              <p:cNvSpPr>
                <a:spLocks/>
              </p:cNvSpPr>
              <p:nvPr/>
            </p:nvSpPr>
            <p:spPr bwMode="auto">
              <a:xfrm>
                <a:off x="5789" y="4959"/>
                <a:ext cx="16" cy="50"/>
              </a:xfrm>
              <a:custGeom>
                <a:avLst/>
                <a:gdLst/>
                <a:ahLst/>
                <a:cxnLst>
                  <a:cxn ang="0">
                    <a:pos x="16" y="50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w="16" h="50">
                    <a:moveTo>
                      <a:pt x="16" y="5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6" name="Line 278"/>
              <p:cNvSpPr>
                <a:spLocks noChangeShapeType="1"/>
              </p:cNvSpPr>
              <p:nvPr/>
            </p:nvSpPr>
            <p:spPr bwMode="auto">
              <a:xfrm flipV="1">
                <a:off x="5789" y="4959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7" name="Freeform 279"/>
              <p:cNvSpPr>
                <a:spLocks/>
              </p:cNvSpPr>
              <p:nvPr/>
            </p:nvSpPr>
            <p:spPr bwMode="auto">
              <a:xfrm>
                <a:off x="5838" y="5041"/>
                <a:ext cx="33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17"/>
                  </a:cxn>
                  <a:cxn ang="0">
                    <a:pos x="33" y="17"/>
                  </a:cxn>
                  <a:cxn ang="0">
                    <a:pos x="33" y="33"/>
                  </a:cxn>
                </a:cxnLst>
                <a:rect l="0" t="0" r="r" b="b"/>
                <a:pathLst>
                  <a:path w="33" h="33">
                    <a:moveTo>
                      <a:pt x="0" y="0"/>
                    </a:moveTo>
                    <a:lnTo>
                      <a:pt x="16" y="17"/>
                    </a:lnTo>
                    <a:lnTo>
                      <a:pt x="33" y="17"/>
                    </a:lnTo>
                    <a:lnTo>
                      <a:pt x="33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8" name="Freeform 280"/>
              <p:cNvSpPr>
                <a:spLocks/>
              </p:cNvSpPr>
              <p:nvPr/>
            </p:nvSpPr>
            <p:spPr bwMode="auto">
              <a:xfrm>
                <a:off x="5903" y="5074"/>
                <a:ext cx="17" cy="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89" name="Freeform 281"/>
              <p:cNvSpPr>
                <a:spLocks/>
              </p:cNvSpPr>
              <p:nvPr/>
            </p:nvSpPr>
            <p:spPr bwMode="auto">
              <a:xfrm>
                <a:off x="5903" y="5074"/>
                <a:ext cx="0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0" name="Freeform 282"/>
              <p:cNvSpPr>
                <a:spLocks/>
              </p:cNvSpPr>
              <p:nvPr/>
            </p:nvSpPr>
            <p:spPr bwMode="auto">
              <a:xfrm>
                <a:off x="5313" y="50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1" name="Line 283"/>
              <p:cNvSpPr>
                <a:spLocks noChangeShapeType="1"/>
              </p:cNvSpPr>
              <p:nvPr/>
            </p:nvSpPr>
            <p:spPr bwMode="auto">
              <a:xfrm flipV="1">
                <a:off x="5231" y="5058"/>
                <a:ext cx="66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2" name="Line 284"/>
              <p:cNvSpPr>
                <a:spLocks noChangeShapeType="1"/>
              </p:cNvSpPr>
              <p:nvPr/>
            </p:nvSpPr>
            <p:spPr bwMode="auto">
              <a:xfrm flipH="1" flipV="1">
                <a:off x="5297" y="5074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3" name="Line 285"/>
              <p:cNvSpPr>
                <a:spLocks noChangeShapeType="1"/>
              </p:cNvSpPr>
              <p:nvPr/>
            </p:nvSpPr>
            <p:spPr bwMode="auto">
              <a:xfrm>
                <a:off x="5313" y="509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4" name="Line 286"/>
              <p:cNvSpPr>
                <a:spLocks noChangeShapeType="1"/>
              </p:cNvSpPr>
              <p:nvPr/>
            </p:nvSpPr>
            <p:spPr bwMode="auto">
              <a:xfrm flipH="1" flipV="1">
                <a:off x="5297" y="5058"/>
                <a:ext cx="16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5" name="Line 287"/>
              <p:cNvSpPr>
                <a:spLocks noChangeShapeType="1"/>
              </p:cNvSpPr>
              <p:nvPr/>
            </p:nvSpPr>
            <p:spPr bwMode="auto">
              <a:xfrm flipH="1" flipV="1">
                <a:off x="5280" y="5009"/>
                <a:ext cx="17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6" name="Line 288"/>
              <p:cNvSpPr>
                <a:spLocks noChangeShapeType="1"/>
              </p:cNvSpPr>
              <p:nvPr/>
            </p:nvSpPr>
            <p:spPr bwMode="auto">
              <a:xfrm>
                <a:off x="5428" y="499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7" name="Line 289"/>
              <p:cNvSpPr>
                <a:spLocks noChangeShapeType="1"/>
              </p:cNvSpPr>
              <p:nvPr/>
            </p:nvSpPr>
            <p:spPr bwMode="auto">
              <a:xfrm>
                <a:off x="5428" y="4976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8" name="Line 290"/>
              <p:cNvSpPr>
                <a:spLocks noChangeShapeType="1"/>
              </p:cNvSpPr>
              <p:nvPr/>
            </p:nvSpPr>
            <p:spPr bwMode="auto">
              <a:xfrm>
                <a:off x="5428" y="49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699" name="Line 291"/>
              <p:cNvSpPr>
                <a:spLocks noChangeShapeType="1"/>
              </p:cNvSpPr>
              <p:nvPr/>
            </p:nvSpPr>
            <p:spPr bwMode="auto">
              <a:xfrm>
                <a:off x="5444" y="49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0" name="Line 292"/>
              <p:cNvSpPr>
                <a:spLocks noChangeShapeType="1"/>
              </p:cNvSpPr>
              <p:nvPr/>
            </p:nvSpPr>
            <p:spPr bwMode="auto">
              <a:xfrm>
                <a:off x="6248" y="474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1" name="Line 293"/>
              <p:cNvSpPr>
                <a:spLocks noChangeShapeType="1"/>
              </p:cNvSpPr>
              <p:nvPr/>
            </p:nvSpPr>
            <p:spPr bwMode="auto">
              <a:xfrm>
                <a:off x="6018" y="538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2" name="Freeform 294"/>
              <p:cNvSpPr>
                <a:spLocks/>
              </p:cNvSpPr>
              <p:nvPr/>
            </p:nvSpPr>
            <p:spPr bwMode="auto">
              <a:xfrm>
                <a:off x="5772" y="4992"/>
                <a:ext cx="33" cy="17"/>
              </a:xfrm>
              <a:custGeom>
                <a:avLst/>
                <a:gdLst/>
                <a:ahLst/>
                <a:cxnLst>
                  <a:cxn ang="0">
                    <a:pos x="33" y="17"/>
                  </a:cxn>
                  <a:cxn ang="0">
                    <a:pos x="33" y="17"/>
                  </a:cxn>
                  <a:cxn ang="0">
                    <a:pos x="3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3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3" name="Line 295"/>
              <p:cNvSpPr>
                <a:spLocks noChangeShapeType="1"/>
              </p:cNvSpPr>
              <p:nvPr/>
            </p:nvSpPr>
            <p:spPr bwMode="auto">
              <a:xfrm flipH="1">
                <a:off x="5805" y="4992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4" name="Freeform 296"/>
              <p:cNvSpPr>
                <a:spLocks/>
              </p:cNvSpPr>
              <p:nvPr/>
            </p:nvSpPr>
            <p:spPr bwMode="auto">
              <a:xfrm>
                <a:off x="5821" y="4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5" name="Freeform 297"/>
              <p:cNvSpPr>
                <a:spLocks/>
              </p:cNvSpPr>
              <p:nvPr/>
            </p:nvSpPr>
            <p:spPr bwMode="auto">
              <a:xfrm>
                <a:off x="6264" y="5518"/>
                <a:ext cx="17" cy="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6" name="Line 298"/>
              <p:cNvSpPr>
                <a:spLocks noChangeShapeType="1"/>
              </p:cNvSpPr>
              <p:nvPr/>
            </p:nvSpPr>
            <p:spPr bwMode="auto">
              <a:xfrm>
                <a:off x="5789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7" name="Line 299"/>
              <p:cNvSpPr>
                <a:spLocks noChangeShapeType="1"/>
              </p:cNvSpPr>
              <p:nvPr/>
            </p:nvSpPr>
            <p:spPr bwMode="auto">
              <a:xfrm>
                <a:off x="5805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8" name="Line 300"/>
              <p:cNvSpPr>
                <a:spLocks noChangeShapeType="1"/>
              </p:cNvSpPr>
              <p:nvPr/>
            </p:nvSpPr>
            <p:spPr bwMode="auto">
              <a:xfrm>
                <a:off x="5789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09" name="Line 301"/>
              <p:cNvSpPr>
                <a:spLocks noChangeShapeType="1"/>
              </p:cNvSpPr>
              <p:nvPr/>
            </p:nvSpPr>
            <p:spPr bwMode="auto">
              <a:xfrm>
                <a:off x="5789" y="4795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0" name="Line 302"/>
              <p:cNvSpPr>
                <a:spLocks noChangeShapeType="1"/>
              </p:cNvSpPr>
              <p:nvPr/>
            </p:nvSpPr>
            <p:spPr bwMode="auto">
              <a:xfrm>
                <a:off x="5805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1" name="Line 303"/>
              <p:cNvSpPr>
                <a:spLocks noChangeShapeType="1"/>
              </p:cNvSpPr>
              <p:nvPr/>
            </p:nvSpPr>
            <p:spPr bwMode="auto">
              <a:xfrm flipV="1">
                <a:off x="6133" y="4861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2" name="Line 304"/>
              <p:cNvSpPr>
                <a:spLocks noChangeShapeType="1"/>
              </p:cNvSpPr>
              <p:nvPr/>
            </p:nvSpPr>
            <p:spPr bwMode="auto">
              <a:xfrm flipV="1">
                <a:off x="6133" y="4894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3" name="Freeform 305"/>
              <p:cNvSpPr>
                <a:spLocks/>
              </p:cNvSpPr>
              <p:nvPr/>
            </p:nvSpPr>
            <p:spPr bwMode="auto">
              <a:xfrm>
                <a:off x="6133" y="48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4" name="Line 306"/>
              <p:cNvSpPr>
                <a:spLocks noChangeShapeType="1"/>
              </p:cNvSpPr>
              <p:nvPr/>
            </p:nvSpPr>
            <p:spPr bwMode="auto">
              <a:xfrm flipV="1">
                <a:off x="6133" y="4877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5" name="Freeform 307"/>
              <p:cNvSpPr>
                <a:spLocks/>
              </p:cNvSpPr>
              <p:nvPr/>
            </p:nvSpPr>
            <p:spPr bwMode="auto">
              <a:xfrm>
                <a:off x="6133" y="4894"/>
                <a:ext cx="33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3" y="16"/>
                  </a:cxn>
                </a:cxnLst>
                <a:rect l="0" t="0" r="r" b="b"/>
                <a:pathLst>
                  <a:path w="33" h="16">
                    <a:moveTo>
                      <a:pt x="0" y="0"/>
                    </a:moveTo>
                    <a:lnTo>
                      <a:pt x="0" y="0"/>
                    </a:lnTo>
                    <a:lnTo>
                      <a:pt x="33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6" name="Line 308"/>
              <p:cNvSpPr>
                <a:spLocks noChangeShapeType="1"/>
              </p:cNvSpPr>
              <p:nvPr/>
            </p:nvSpPr>
            <p:spPr bwMode="auto">
              <a:xfrm flipV="1">
                <a:off x="6133" y="4894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7" name="Freeform 309"/>
              <p:cNvSpPr>
                <a:spLocks/>
              </p:cNvSpPr>
              <p:nvPr/>
            </p:nvSpPr>
            <p:spPr bwMode="auto">
              <a:xfrm>
                <a:off x="5494" y="53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8" name="Line 310"/>
              <p:cNvSpPr>
                <a:spLocks noChangeShapeType="1"/>
              </p:cNvSpPr>
              <p:nvPr/>
            </p:nvSpPr>
            <p:spPr bwMode="auto">
              <a:xfrm>
                <a:off x="5477" y="532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19" name="Line 311"/>
              <p:cNvSpPr>
                <a:spLocks noChangeShapeType="1"/>
              </p:cNvSpPr>
              <p:nvPr/>
            </p:nvSpPr>
            <p:spPr bwMode="auto">
              <a:xfrm>
                <a:off x="5477" y="5321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0" name="Line 312"/>
              <p:cNvSpPr>
                <a:spLocks noChangeShapeType="1"/>
              </p:cNvSpPr>
              <p:nvPr/>
            </p:nvSpPr>
            <p:spPr bwMode="auto">
              <a:xfrm flipH="1">
                <a:off x="5543" y="4976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1" name="Line 313"/>
              <p:cNvSpPr>
                <a:spLocks noChangeShapeType="1"/>
              </p:cNvSpPr>
              <p:nvPr/>
            </p:nvSpPr>
            <p:spPr bwMode="auto">
              <a:xfrm flipH="1">
                <a:off x="5576" y="4976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2" name="Freeform 314"/>
              <p:cNvSpPr>
                <a:spLocks/>
              </p:cNvSpPr>
              <p:nvPr/>
            </p:nvSpPr>
            <p:spPr bwMode="auto">
              <a:xfrm>
                <a:off x="5592" y="4976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3" name="Line 315"/>
              <p:cNvSpPr>
                <a:spLocks noChangeShapeType="1"/>
              </p:cNvSpPr>
              <p:nvPr/>
            </p:nvSpPr>
            <p:spPr bwMode="auto">
              <a:xfrm>
                <a:off x="5920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4" name="Freeform 316"/>
              <p:cNvSpPr>
                <a:spLocks/>
              </p:cNvSpPr>
              <p:nvPr/>
            </p:nvSpPr>
            <p:spPr bwMode="auto">
              <a:xfrm>
                <a:off x="5920" y="5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5" name="Freeform 317"/>
              <p:cNvSpPr>
                <a:spLocks/>
              </p:cNvSpPr>
              <p:nvPr/>
            </p:nvSpPr>
            <p:spPr bwMode="auto">
              <a:xfrm>
                <a:off x="5969" y="4959"/>
                <a:ext cx="0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6" name="Line 318"/>
              <p:cNvSpPr>
                <a:spLocks noChangeShapeType="1"/>
              </p:cNvSpPr>
              <p:nvPr/>
            </p:nvSpPr>
            <p:spPr bwMode="auto">
              <a:xfrm>
                <a:off x="5969" y="4976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7" name="Line 319"/>
              <p:cNvSpPr>
                <a:spLocks noChangeShapeType="1"/>
              </p:cNvSpPr>
              <p:nvPr/>
            </p:nvSpPr>
            <p:spPr bwMode="auto">
              <a:xfrm>
                <a:off x="5969" y="497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8" name="Line 320"/>
              <p:cNvSpPr>
                <a:spLocks noChangeShapeType="1"/>
              </p:cNvSpPr>
              <p:nvPr/>
            </p:nvSpPr>
            <p:spPr bwMode="auto">
              <a:xfrm>
                <a:off x="6199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29" name="Line 321"/>
              <p:cNvSpPr>
                <a:spLocks noChangeShapeType="1"/>
              </p:cNvSpPr>
              <p:nvPr/>
            </p:nvSpPr>
            <p:spPr bwMode="auto">
              <a:xfrm>
                <a:off x="6182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0" name="Line 322"/>
              <p:cNvSpPr>
                <a:spLocks noChangeShapeType="1"/>
              </p:cNvSpPr>
              <p:nvPr/>
            </p:nvSpPr>
            <p:spPr bwMode="auto">
              <a:xfrm>
                <a:off x="6182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1" name="Freeform 323"/>
              <p:cNvSpPr>
                <a:spLocks/>
              </p:cNvSpPr>
              <p:nvPr/>
            </p:nvSpPr>
            <p:spPr bwMode="auto">
              <a:xfrm>
                <a:off x="6182" y="4795"/>
                <a:ext cx="1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2" name="Line 324"/>
              <p:cNvSpPr>
                <a:spLocks noChangeShapeType="1"/>
              </p:cNvSpPr>
              <p:nvPr/>
            </p:nvSpPr>
            <p:spPr bwMode="auto">
              <a:xfrm>
                <a:off x="6199" y="4795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3" name="Line 325"/>
              <p:cNvSpPr>
                <a:spLocks noChangeShapeType="1"/>
              </p:cNvSpPr>
              <p:nvPr/>
            </p:nvSpPr>
            <p:spPr bwMode="auto">
              <a:xfrm>
                <a:off x="2771" y="4122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4" name="Line 326"/>
              <p:cNvSpPr>
                <a:spLocks noChangeShapeType="1"/>
              </p:cNvSpPr>
              <p:nvPr/>
            </p:nvSpPr>
            <p:spPr bwMode="auto">
              <a:xfrm>
                <a:off x="2804" y="413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5" name="Freeform 327"/>
              <p:cNvSpPr>
                <a:spLocks/>
              </p:cNvSpPr>
              <p:nvPr/>
            </p:nvSpPr>
            <p:spPr bwMode="auto">
              <a:xfrm>
                <a:off x="2788" y="4122"/>
                <a:ext cx="16" cy="16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6" name="Line 328"/>
              <p:cNvSpPr>
                <a:spLocks noChangeShapeType="1"/>
              </p:cNvSpPr>
              <p:nvPr/>
            </p:nvSpPr>
            <p:spPr bwMode="auto">
              <a:xfrm>
                <a:off x="2739" y="413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7" name="Line 329"/>
              <p:cNvSpPr>
                <a:spLocks noChangeShapeType="1"/>
              </p:cNvSpPr>
              <p:nvPr/>
            </p:nvSpPr>
            <p:spPr bwMode="auto">
              <a:xfrm>
                <a:off x="2771" y="412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8" name="Freeform 330"/>
              <p:cNvSpPr>
                <a:spLocks/>
              </p:cNvSpPr>
              <p:nvPr/>
            </p:nvSpPr>
            <p:spPr bwMode="auto">
              <a:xfrm>
                <a:off x="2771" y="4155"/>
                <a:ext cx="0" cy="2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8"/>
                  </a:cxn>
                  <a:cxn ang="0">
                    <a:pos x="0" y="213"/>
                  </a:cxn>
                  <a:cxn ang="0">
                    <a:pos x="0" y="295"/>
                  </a:cxn>
                </a:cxnLst>
                <a:rect l="0" t="0" r="r" b="b"/>
                <a:pathLst>
                  <a:path h="295">
                    <a:moveTo>
                      <a:pt x="0" y="0"/>
                    </a:moveTo>
                    <a:lnTo>
                      <a:pt x="0" y="98"/>
                    </a:lnTo>
                    <a:lnTo>
                      <a:pt x="0" y="213"/>
                    </a:lnTo>
                    <a:lnTo>
                      <a:pt x="0" y="295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39" name="Line 331"/>
              <p:cNvSpPr>
                <a:spLocks noChangeShapeType="1"/>
              </p:cNvSpPr>
              <p:nvPr/>
            </p:nvSpPr>
            <p:spPr bwMode="auto">
              <a:xfrm flipH="1">
                <a:off x="2771" y="4138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0" name="Line 332"/>
              <p:cNvSpPr>
                <a:spLocks noChangeShapeType="1"/>
              </p:cNvSpPr>
              <p:nvPr/>
            </p:nvSpPr>
            <p:spPr bwMode="auto">
              <a:xfrm>
                <a:off x="2771" y="4155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1" name="Freeform 333"/>
              <p:cNvSpPr>
                <a:spLocks/>
              </p:cNvSpPr>
              <p:nvPr/>
            </p:nvSpPr>
            <p:spPr bwMode="auto">
              <a:xfrm>
                <a:off x="2607" y="4105"/>
                <a:ext cx="132" cy="33"/>
              </a:xfrm>
              <a:custGeom>
                <a:avLst/>
                <a:gdLst/>
                <a:ahLst/>
                <a:cxnLst>
                  <a:cxn ang="0">
                    <a:pos x="132" y="33"/>
                  </a:cxn>
                  <a:cxn ang="0">
                    <a:pos x="82" y="17"/>
                  </a:cxn>
                  <a:cxn ang="0">
                    <a:pos x="0" y="0"/>
                  </a:cxn>
                </a:cxnLst>
                <a:rect l="0" t="0" r="r" b="b"/>
                <a:pathLst>
                  <a:path w="132" h="33">
                    <a:moveTo>
                      <a:pt x="132" y="33"/>
                    </a:moveTo>
                    <a:lnTo>
                      <a:pt x="82" y="17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2" name="Line 334"/>
              <p:cNvSpPr>
                <a:spLocks noChangeShapeType="1"/>
              </p:cNvSpPr>
              <p:nvPr/>
            </p:nvSpPr>
            <p:spPr bwMode="auto">
              <a:xfrm>
                <a:off x="2771" y="415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3" name="Line 335"/>
              <p:cNvSpPr>
                <a:spLocks noChangeShapeType="1"/>
              </p:cNvSpPr>
              <p:nvPr/>
            </p:nvSpPr>
            <p:spPr bwMode="auto">
              <a:xfrm flipH="1" flipV="1">
                <a:off x="3722" y="4220"/>
                <a:ext cx="17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4" name="Freeform 336"/>
              <p:cNvSpPr>
                <a:spLocks/>
              </p:cNvSpPr>
              <p:nvPr/>
            </p:nvSpPr>
            <p:spPr bwMode="auto">
              <a:xfrm>
                <a:off x="3739" y="4220"/>
                <a:ext cx="16" cy="1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0" y="17"/>
                  </a:cxn>
                </a:cxnLst>
                <a:rect l="0" t="0" r="r" b="b"/>
                <a:pathLst>
                  <a:path w="16" h="17">
                    <a:moveTo>
                      <a:pt x="16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5" name="Line 337"/>
              <p:cNvSpPr>
                <a:spLocks noChangeShapeType="1"/>
              </p:cNvSpPr>
              <p:nvPr/>
            </p:nvSpPr>
            <p:spPr bwMode="auto">
              <a:xfrm flipH="1">
                <a:off x="3755" y="4237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6" name="Freeform 338"/>
              <p:cNvSpPr>
                <a:spLocks/>
              </p:cNvSpPr>
              <p:nvPr/>
            </p:nvSpPr>
            <p:spPr bwMode="auto">
              <a:xfrm>
                <a:off x="3755" y="4220"/>
                <a:ext cx="17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17" y="17"/>
                  </a:cxn>
                  <a:cxn ang="0">
                    <a:pos x="17" y="17"/>
                  </a:cxn>
                  <a:cxn ang="0">
                    <a:pos x="17" y="17"/>
                  </a:cxn>
                  <a:cxn ang="0">
                    <a:pos x="17" y="17"/>
                  </a:cxn>
                  <a:cxn ang="0">
                    <a:pos x="17" y="17"/>
                  </a:cxn>
                </a:cxnLst>
                <a:rect l="0" t="0" r="r" b="b"/>
                <a:pathLst>
                  <a:path w="17"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7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7" name="Freeform 339"/>
              <p:cNvSpPr>
                <a:spLocks/>
              </p:cNvSpPr>
              <p:nvPr/>
            </p:nvSpPr>
            <p:spPr bwMode="auto">
              <a:xfrm>
                <a:off x="3722" y="4220"/>
                <a:ext cx="33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lnTo>
                      <a:pt x="17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8" name="Line 340"/>
              <p:cNvSpPr>
                <a:spLocks noChangeShapeType="1"/>
              </p:cNvSpPr>
              <p:nvPr/>
            </p:nvSpPr>
            <p:spPr bwMode="auto">
              <a:xfrm flipH="1">
                <a:off x="3739" y="4237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49" name="Freeform 341"/>
              <p:cNvSpPr>
                <a:spLocks/>
              </p:cNvSpPr>
              <p:nvPr/>
            </p:nvSpPr>
            <p:spPr bwMode="auto">
              <a:xfrm>
                <a:off x="3722" y="4237"/>
                <a:ext cx="33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33" y="0"/>
                  </a:cxn>
                </a:cxnLst>
                <a:rect l="0" t="0" r="r" b="b"/>
                <a:pathLst>
                  <a:path w="33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0" name="Line 342"/>
              <p:cNvSpPr>
                <a:spLocks noChangeShapeType="1"/>
              </p:cNvSpPr>
              <p:nvPr/>
            </p:nvSpPr>
            <p:spPr bwMode="auto">
              <a:xfrm>
                <a:off x="3722" y="423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1" name="Freeform 343"/>
              <p:cNvSpPr>
                <a:spLocks/>
              </p:cNvSpPr>
              <p:nvPr/>
            </p:nvSpPr>
            <p:spPr bwMode="auto">
              <a:xfrm>
                <a:off x="3526" y="4204"/>
                <a:ext cx="180" cy="16"/>
              </a:xfrm>
              <a:custGeom>
                <a:avLst/>
                <a:gdLst/>
                <a:ahLst/>
                <a:cxnLst>
                  <a:cxn ang="0">
                    <a:pos x="180" y="16"/>
                  </a:cxn>
                  <a:cxn ang="0">
                    <a:pos x="131" y="16"/>
                  </a:cxn>
                  <a:cxn ang="0">
                    <a:pos x="0" y="0"/>
                  </a:cxn>
                </a:cxnLst>
                <a:rect l="0" t="0" r="r" b="b"/>
                <a:pathLst>
                  <a:path w="180" h="16">
                    <a:moveTo>
                      <a:pt x="180" y="16"/>
                    </a:moveTo>
                    <a:lnTo>
                      <a:pt x="131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2" name="Freeform 344"/>
              <p:cNvSpPr>
                <a:spLocks/>
              </p:cNvSpPr>
              <p:nvPr/>
            </p:nvSpPr>
            <p:spPr bwMode="auto">
              <a:xfrm>
                <a:off x="3706" y="4220"/>
                <a:ext cx="16" cy="17"/>
              </a:xfrm>
              <a:custGeom>
                <a:avLst/>
                <a:gdLst/>
                <a:ahLst/>
                <a:cxnLst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 h="17">
                    <a:moveTo>
                      <a:pt x="16" y="17"/>
                    </a:move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3" name="Freeform 345"/>
              <p:cNvSpPr>
                <a:spLocks/>
              </p:cNvSpPr>
              <p:nvPr/>
            </p:nvSpPr>
            <p:spPr bwMode="auto">
              <a:xfrm>
                <a:off x="5985" y="5600"/>
                <a:ext cx="17" cy="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4" name="Freeform 346"/>
              <p:cNvSpPr>
                <a:spLocks/>
              </p:cNvSpPr>
              <p:nvPr/>
            </p:nvSpPr>
            <p:spPr bwMode="auto">
              <a:xfrm>
                <a:off x="5985" y="5156"/>
                <a:ext cx="17" cy="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5" name="Line 347"/>
              <p:cNvSpPr>
                <a:spLocks noChangeShapeType="1"/>
              </p:cNvSpPr>
              <p:nvPr/>
            </p:nvSpPr>
            <p:spPr bwMode="auto">
              <a:xfrm>
                <a:off x="5903" y="509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6" name="Freeform 348"/>
              <p:cNvSpPr>
                <a:spLocks/>
              </p:cNvSpPr>
              <p:nvPr/>
            </p:nvSpPr>
            <p:spPr bwMode="auto">
              <a:xfrm>
                <a:off x="6149" y="4631"/>
                <a:ext cx="17" cy="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7" name="Freeform 349"/>
              <p:cNvSpPr>
                <a:spLocks/>
              </p:cNvSpPr>
              <p:nvPr/>
            </p:nvSpPr>
            <p:spPr bwMode="auto">
              <a:xfrm>
                <a:off x="5887" y="4910"/>
                <a:ext cx="16" cy="16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8" name="Freeform 350"/>
              <p:cNvSpPr>
                <a:spLocks/>
              </p:cNvSpPr>
              <p:nvPr/>
            </p:nvSpPr>
            <p:spPr bwMode="auto">
              <a:xfrm>
                <a:off x="5903" y="49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59" name="Freeform 351"/>
              <p:cNvSpPr>
                <a:spLocks/>
              </p:cNvSpPr>
              <p:nvPr/>
            </p:nvSpPr>
            <p:spPr bwMode="auto">
              <a:xfrm>
                <a:off x="5871" y="6191"/>
                <a:ext cx="82" cy="33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82" y="0"/>
                  </a:cxn>
                  <a:cxn ang="0">
                    <a:pos x="65" y="0"/>
                  </a:cxn>
                  <a:cxn ang="0">
                    <a:pos x="65" y="16"/>
                  </a:cxn>
                  <a:cxn ang="0">
                    <a:pos x="49" y="16"/>
                  </a:cxn>
                  <a:cxn ang="0">
                    <a:pos x="49" y="16"/>
                  </a:cxn>
                  <a:cxn ang="0">
                    <a:pos x="49" y="16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16" y="33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82" h="33">
                    <a:moveTo>
                      <a:pt x="82" y="0"/>
                    </a:moveTo>
                    <a:lnTo>
                      <a:pt x="82" y="0"/>
                    </a:lnTo>
                    <a:lnTo>
                      <a:pt x="65" y="0"/>
                    </a:lnTo>
                    <a:lnTo>
                      <a:pt x="65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16" y="33"/>
                    </a:lnTo>
                    <a:lnTo>
                      <a:pt x="0" y="33"/>
                    </a:lnTo>
                    <a:lnTo>
                      <a:pt x="0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0" name="Freeform 352"/>
              <p:cNvSpPr>
                <a:spLocks/>
              </p:cNvSpPr>
              <p:nvPr/>
            </p:nvSpPr>
            <p:spPr bwMode="auto">
              <a:xfrm>
                <a:off x="5854" y="6257"/>
                <a:ext cx="17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49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7" y="0"/>
                  </a:cxn>
                </a:cxnLst>
                <a:rect l="0" t="0" r="r" b="b"/>
                <a:pathLst>
                  <a:path w="17" h="49">
                    <a:moveTo>
                      <a:pt x="0" y="49"/>
                    </a:moveTo>
                    <a:lnTo>
                      <a:pt x="0" y="49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1" name="Freeform 353"/>
              <p:cNvSpPr>
                <a:spLocks/>
              </p:cNvSpPr>
              <p:nvPr/>
            </p:nvSpPr>
            <p:spPr bwMode="auto">
              <a:xfrm>
                <a:off x="5690" y="6322"/>
                <a:ext cx="148" cy="2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17"/>
                  </a:cxn>
                  <a:cxn ang="0">
                    <a:pos x="49" y="99"/>
                  </a:cxn>
                  <a:cxn ang="0">
                    <a:pos x="82" y="148"/>
                  </a:cxn>
                  <a:cxn ang="0">
                    <a:pos x="99" y="164"/>
                  </a:cxn>
                  <a:cxn ang="0">
                    <a:pos x="99" y="181"/>
                  </a:cxn>
                  <a:cxn ang="0">
                    <a:pos x="148" y="230"/>
                  </a:cxn>
                </a:cxnLst>
                <a:rect l="0" t="0" r="r" b="b"/>
                <a:pathLst>
                  <a:path w="148" h="230">
                    <a:moveTo>
                      <a:pt x="0" y="0"/>
                    </a:moveTo>
                    <a:lnTo>
                      <a:pt x="17" y="17"/>
                    </a:lnTo>
                    <a:lnTo>
                      <a:pt x="49" y="99"/>
                    </a:lnTo>
                    <a:lnTo>
                      <a:pt x="82" y="148"/>
                    </a:lnTo>
                    <a:lnTo>
                      <a:pt x="99" y="164"/>
                    </a:lnTo>
                    <a:lnTo>
                      <a:pt x="99" y="181"/>
                    </a:lnTo>
                    <a:lnTo>
                      <a:pt x="148" y="23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2" name="Freeform 354"/>
              <p:cNvSpPr>
                <a:spLocks/>
              </p:cNvSpPr>
              <p:nvPr/>
            </p:nvSpPr>
            <p:spPr bwMode="auto">
              <a:xfrm>
                <a:off x="6313" y="6257"/>
                <a:ext cx="345" cy="5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32"/>
                  </a:cxn>
                  <a:cxn ang="0">
                    <a:pos x="50" y="65"/>
                  </a:cxn>
                  <a:cxn ang="0">
                    <a:pos x="99" y="114"/>
                  </a:cxn>
                  <a:cxn ang="0">
                    <a:pos x="148" y="147"/>
                  </a:cxn>
                  <a:cxn ang="0">
                    <a:pos x="181" y="229"/>
                  </a:cxn>
                  <a:cxn ang="0">
                    <a:pos x="246" y="328"/>
                  </a:cxn>
                  <a:cxn ang="0">
                    <a:pos x="263" y="361"/>
                  </a:cxn>
                  <a:cxn ang="0">
                    <a:pos x="263" y="377"/>
                  </a:cxn>
                  <a:cxn ang="0">
                    <a:pos x="296" y="426"/>
                  </a:cxn>
                  <a:cxn ang="0">
                    <a:pos x="328" y="492"/>
                  </a:cxn>
                  <a:cxn ang="0">
                    <a:pos x="328" y="525"/>
                  </a:cxn>
                  <a:cxn ang="0">
                    <a:pos x="345" y="525"/>
                  </a:cxn>
                  <a:cxn ang="0">
                    <a:pos x="345" y="541"/>
                  </a:cxn>
                </a:cxnLst>
                <a:rect l="0" t="0" r="r" b="b"/>
                <a:pathLst>
                  <a:path w="345" h="541">
                    <a:moveTo>
                      <a:pt x="0" y="0"/>
                    </a:moveTo>
                    <a:lnTo>
                      <a:pt x="17" y="32"/>
                    </a:lnTo>
                    <a:lnTo>
                      <a:pt x="50" y="65"/>
                    </a:lnTo>
                    <a:lnTo>
                      <a:pt x="99" y="114"/>
                    </a:lnTo>
                    <a:lnTo>
                      <a:pt x="148" y="147"/>
                    </a:lnTo>
                    <a:lnTo>
                      <a:pt x="181" y="229"/>
                    </a:lnTo>
                    <a:lnTo>
                      <a:pt x="246" y="328"/>
                    </a:lnTo>
                    <a:lnTo>
                      <a:pt x="263" y="361"/>
                    </a:lnTo>
                    <a:lnTo>
                      <a:pt x="263" y="377"/>
                    </a:lnTo>
                    <a:lnTo>
                      <a:pt x="296" y="426"/>
                    </a:lnTo>
                    <a:lnTo>
                      <a:pt x="328" y="492"/>
                    </a:lnTo>
                    <a:lnTo>
                      <a:pt x="328" y="525"/>
                    </a:lnTo>
                    <a:lnTo>
                      <a:pt x="345" y="525"/>
                    </a:lnTo>
                    <a:lnTo>
                      <a:pt x="345" y="541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3" name="Freeform 355"/>
              <p:cNvSpPr>
                <a:spLocks/>
              </p:cNvSpPr>
              <p:nvPr/>
            </p:nvSpPr>
            <p:spPr bwMode="auto">
              <a:xfrm>
                <a:off x="5608" y="5123"/>
                <a:ext cx="0" cy="1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9"/>
                  </a:cxn>
                  <a:cxn ang="0">
                    <a:pos x="0" y="115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h="132">
                    <a:moveTo>
                      <a:pt x="0" y="0"/>
                    </a:moveTo>
                    <a:lnTo>
                      <a:pt x="0" y="99"/>
                    </a:lnTo>
                    <a:lnTo>
                      <a:pt x="0" y="115"/>
                    </a:lnTo>
                    <a:lnTo>
                      <a:pt x="0" y="132"/>
                    </a:lnTo>
                    <a:lnTo>
                      <a:pt x="0" y="132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4" name="Freeform 356"/>
              <p:cNvSpPr>
                <a:spLocks/>
              </p:cNvSpPr>
              <p:nvPr/>
            </p:nvSpPr>
            <p:spPr bwMode="auto">
              <a:xfrm>
                <a:off x="5592" y="5123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5" name="Line 357"/>
              <p:cNvSpPr>
                <a:spLocks noChangeShapeType="1"/>
              </p:cNvSpPr>
              <p:nvPr/>
            </p:nvSpPr>
            <p:spPr bwMode="auto">
              <a:xfrm flipV="1">
                <a:off x="4034" y="4319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6" name="Freeform 358"/>
              <p:cNvSpPr>
                <a:spLocks/>
              </p:cNvSpPr>
              <p:nvPr/>
            </p:nvSpPr>
            <p:spPr bwMode="auto">
              <a:xfrm>
                <a:off x="6215" y="47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7" name="Freeform 359"/>
              <p:cNvSpPr>
                <a:spLocks/>
              </p:cNvSpPr>
              <p:nvPr/>
            </p:nvSpPr>
            <p:spPr bwMode="auto">
              <a:xfrm>
                <a:off x="6215" y="4762"/>
                <a:ext cx="0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8" name="Line 360"/>
              <p:cNvSpPr>
                <a:spLocks noChangeShapeType="1"/>
              </p:cNvSpPr>
              <p:nvPr/>
            </p:nvSpPr>
            <p:spPr bwMode="auto">
              <a:xfrm>
                <a:off x="6215" y="477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69" name="Freeform 361"/>
              <p:cNvSpPr>
                <a:spLocks/>
              </p:cNvSpPr>
              <p:nvPr/>
            </p:nvSpPr>
            <p:spPr bwMode="auto">
              <a:xfrm>
                <a:off x="6215" y="4762"/>
                <a:ext cx="0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0" name="Freeform 362"/>
              <p:cNvSpPr>
                <a:spLocks/>
              </p:cNvSpPr>
              <p:nvPr/>
            </p:nvSpPr>
            <p:spPr bwMode="auto">
              <a:xfrm>
                <a:off x="6215" y="47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1" name="Line 363"/>
              <p:cNvSpPr>
                <a:spLocks noChangeShapeType="1"/>
              </p:cNvSpPr>
              <p:nvPr/>
            </p:nvSpPr>
            <p:spPr bwMode="auto">
              <a:xfrm flipH="1">
                <a:off x="6199" y="4762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2" name="Line 364"/>
              <p:cNvSpPr>
                <a:spLocks noChangeShapeType="1"/>
              </p:cNvSpPr>
              <p:nvPr/>
            </p:nvSpPr>
            <p:spPr bwMode="auto">
              <a:xfrm>
                <a:off x="6215" y="476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3" name="Line 365"/>
              <p:cNvSpPr>
                <a:spLocks noChangeShapeType="1"/>
              </p:cNvSpPr>
              <p:nvPr/>
            </p:nvSpPr>
            <p:spPr bwMode="auto">
              <a:xfrm>
                <a:off x="5821" y="4910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4" name="Line 366"/>
              <p:cNvSpPr>
                <a:spLocks noChangeShapeType="1"/>
              </p:cNvSpPr>
              <p:nvPr/>
            </p:nvSpPr>
            <p:spPr bwMode="auto">
              <a:xfrm>
                <a:off x="5821" y="491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5" name="Line 367"/>
              <p:cNvSpPr>
                <a:spLocks noChangeShapeType="1"/>
              </p:cNvSpPr>
              <p:nvPr/>
            </p:nvSpPr>
            <p:spPr bwMode="auto">
              <a:xfrm>
                <a:off x="5838" y="491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6" name="Line 368"/>
              <p:cNvSpPr>
                <a:spLocks noChangeShapeType="1"/>
              </p:cNvSpPr>
              <p:nvPr/>
            </p:nvSpPr>
            <p:spPr bwMode="auto">
              <a:xfrm>
                <a:off x="5838" y="491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7" name="Line 369"/>
              <p:cNvSpPr>
                <a:spLocks noChangeShapeType="1"/>
              </p:cNvSpPr>
              <p:nvPr/>
            </p:nvSpPr>
            <p:spPr bwMode="auto">
              <a:xfrm>
                <a:off x="5838" y="492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8" name="Freeform 370"/>
              <p:cNvSpPr>
                <a:spLocks/>
              </p:cNvSpPr>
              <p:nvPr/>
            </p:nvSpPr>
            <p:spPr bwMode="auto">
              <a:xfrm>
                <a:off x="5838" y="49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79" name="Line 371"/>
              <p:cNvSpPr>
                <a:spLocks noChangeShapeType="1"/>
              </p:cNvSpPr>
              <p:nvPr/>
            </p:nvSpPr>
            <p:spPr bwMode="auto">
              <a:xfrm>
                <a:off x="5838" y="4910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0" name="Line 372"/>
              <p:cNvSpPr>
                <a:spLocks noChangeShapeType="1"/>
              </p:cNvSpPr>
              <p:nvPr/>
            </p:nvSpPr>
            <p:spPr bwMode="auto">
              <a:xfrm>
                <a:off x="5838" y="4910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1" name="Freeform 373"/>
              <p:cNvSpPr>
                <a:spLocks/>
              </p:cNvSpPr>
              <p:nvPr/>
            </p:nvSpPr>
            <p:spPr bwMode="auto">
              <a:xfrm>
                <a:off x="5838" y="49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2" name="Line 374"/>
              <p:cNvSpPr>
                <a:spLocks noChangeShapeType="1"/>
              </p:cNvSpPr>
              <p:nvPr/>
            </p:nvSpPr>
            <p:spPr bwMode="auto">
              <a:xfrm flipV="1">
                <a:off x="5838" y="5107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3" name="Line 375"/>
              <p:cNvSpPr>
                <a:spLocks noChangeShapeType="1"/>
              </p:cNvSpPr>
              <p:nvPr/>
            </p:nvSpPr>
            <p:spPr bwMode="auto">
              <a:xfrm>
                <a:off x="5838" y="5123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4" name="Line 376"/>
              <p:cNvSpPr>
                <a:spLocks noChangeShapeType="1"/>
              </p:cNvSpPr>
              <p:nvPr/>
            </p:nvSpPr>
            <p:spPr bwMode="auto">
              <a:xfrm>
                <a:off x="5379" y="5403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5" name="Freeform 377"/>
              <p:cNvSpPr>
                <a:spLocks/>
              </p:cNvSpPr>
              <p:nvPr/>
            </p:nvSpPr>
            <p:spPr bwMode="auto">
              <a:xfrm>
                <a:off x="5379" y="5370"/>
                <a:ext cx="0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6" name="Line 378"/>
              <p:cNvSpPr>
                <a:spLocks noChangeShapeType="1"/>
              </p:cNvSpPr>
              <p:nvPr/>
            </p:nvSpPr>
            <p:spPr bwMode="auto">
              <a:xfrm>
                <a:off x="5379" y="538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7" name="Line 379"/>
              <p:cNvSpPr>
                <a:spLocks noChangeShapeType="1"/>
              </p:cNvSpPr>
              <p:nvPr/>
            </p:nvSpPr>
            <p:spPr bwMode="auto">
              <a:xfrm>
                <a:off x="5379" y="537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8" name="Line 380"/>
              <p:cNvSpPr>
                <a:spLocks noChangeShapeType="1"/>
              </p:cNvSpPr>
              <p:nvPr/>
            </p:nvSpPr>
            <p:spPr bwMode="auto">
              <a:xfrm flipV="1">
                <a:off x="5379" y="5370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89" name="Line 381"/>
              <p:cNvSpPr>
                <a:spLocks noChangeShapeType="1"/>
              </p:cNvSpPr>
              <p:nvPr/>
            </p:nvSpPr>
            <p:spPr bwMode="auto">
              <a:xfrm>
                <a:off x="5608" y="527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0" name="Freeform 382"/>
              <p:cNvSpPr>
                <a:spLocks/>
              </p:cNvSpPr>
              <p:nvPr/>
            </p:nvSpPr>
            <p:spPr bwMode="auto">
              <a:xfrm>
                <a:off x="5428" y="5255"/>
                <a:ext cx="16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16" y="16"/>
                  </a:cxn>
                  <a:cxn ang="0">
                    <a:pos x="16" y="33"/>
                  </a:cxn>
                </a:cxnLst>
                <a:rect l="0" t="0" r="r" b="b"/>
                <a:pathLst>
                  <a:path w="16" h="33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1" name="Freeform 383"/>
              <p:cNvSpPr>
                <a:spLocks/>
              </p:cNvSpPr>
              <p:nvPr/>
            </p:nvSpPr>
            <p:spPr bwMode="auto">
              <a:xfrm>
                <a:off x="5444" y="5206"/>
                <a:ext cx="33" cy="49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0" y="32"/>
                  </a:cxn>
                  <a:cxn ang="0">
                    <a:pos x="33" y="16"/>
                  </a:cxn>
                  <a:cxn ang="0">
                    <a:pos x="33" y="0"/>
                  </a:cxn>
                </a:cxnLst>
                <a:rect l="0" t="0" r="r" b="b"/>
                <a:pathLst>
                  <a:path w="33" h="49">
                    <a:moveTo>
                      <a:pt x="0" y="49"/>
                    </a:moveTo>
                    <a:lnTo>
                      <a:pt x="0" y="32"/>
                    </a:lnTo>
                    <a:lnTo>
                      <a:pt x="33" y="16"/>
                    </a:lnTo>
                    <a:lnTo>
                      <a:pt x="33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2" name="Line 384"/>
              <p:cNvSpPr>
                <a:spLocks noChangeShapeType="1"/>
              </p:cNvSpPr>
              <p:nvPr/>
            </p:nvSpPr>
            <p:spPr bwMode="auto">
              <a:xfrm>
                <a:off x="5444" y="5255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3" name="Freeform 385"/>
              <p:cNvSpPr>
                <a:spLocks/>
              </p:cNvSpPr>
              <p:nvPr/>
            </p:nvSpPr>
            <p:spPr bwMode="auto">
              <a:xfrm>
                <a:off x="6592" y="5288"/>
                <a:ext cx="99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3" y="0"/>
                  </a:cxn>
                  <a:cxn ang="0">
                    <a:pos x="99" y="0"/>
                  </a:cxn>
                </a:cxnLst>
                <a:rect l="0" t="0" r="r" b="b"/>
                <a:pathLst>
                  <a:path w="99">
                    <a:moveTo>
                      <a:pt x="0" y="0"/>
                    </a:moveTo>
                    <a:lnTo>
                      <a:pt x="0" y="0"/>
                    </a:lnTo>
                    <a:lnTo>
                      <a:pt x="33" y="0"/>
                    </a:lnTo>
                    <a:lnTo>
                      <a:pt x="99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4" name="Freeform 386"/>
              <p:cNvSpPr>
                <a:spLocks/>
              </p:cNvSpPr>
              <p:nvPr/>
            </p:nvSpPr>
            <p:spPr bwMode="auto">
              <a:xfrm>
                <a:off x="5559" y="3646"/>
                <a:ext cx="131" cy="1034"/>
              </a:xfrm>
              <a:custGeom>
                <a:avLst/>
                <a:gdLst/>
                <a:ahLst/>
                <a:cxnLst>
                  <a:cxn ang="0">
                    <a:pos x="0" y="1034"/>
                  </a:cxn>
                  <a:cxn ang="0">
                    <a:pos x="17" y="936"/>
                  </a:cxn>
                  <a:cxn ang="0">
                    <a:pos x="131" y="0"/>
                  </a:cxn>
                </a:cxnLst>
                <a:rect l="0" t="0" r="r" b="b"/>
                <a:pathLst>
                  <a:path w="131" h="1034">
                    <a:moveTo>
                      <a:pt x="0" y="1034"/>
                    </a:moveTo>
                    <a:lnTo>
                      <a:pt x="17" y="936"/>
                    </a:lnTo>
                    <a:lnTo>
                      <a:pt x="131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5" name="Freeform 387"/>
              <p:cNvSpPr>
                <a:spLocks/>
              </p:cNvSpPr>
              <p:nvPr/>
            </p:nvSpPr>
            <p:spPr bwMode="auto">
              <a:xfrm>
                <a:off x="5362" y="2053"/>
                <a:ext cx="0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6" name="Freeform 388"/>
              <p:cNvSpPr>
                <a:spLocks/>
              </p:cNvSpPr>
              <p:nvPr/>
            </p:nvSpPr>
            <p:spPr bwMode="auto">
              <a:xfrm>
                <a:off x="5362" y="2069"/>
                <a:ext cx="17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7" y="17"/>
                  </a:cxn>
                </a:cxnLst>
                <a:rect l="0" t="0" r="r" b="b"/>
                <a:pathLst>
                  <a:path w="17"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7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7" name="Freeform 389"/>
              <p:cNvSpPr>
                <a:spLocks/>
              </p:cNvSpPr>
              <p:nvPr/>
            </p:nvSpPr>
            <p:spPr bwMode="auto">
              <a:xfrm>
                <a:off x="5297" y="1839"/>
                <a:ext cx="279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4" y="17"/>
                  </a:cxn>
                  <a:cxn ang="0">
                    <a:pos x="246" y="17"/>
                  </a:cxn>
                  <a:cxn ang="0">
                    <a:pos x="262" y="17"/>
                  </a:cxn>
                  <a:cxn ang="0">
                    <a:pos x="279" y="17"/>
                  </a:cxn>
                </a:cxnLst>
                <a:rect l="0" t="0" r="r" b="b"/>
                <a:pathLst>
                  <a:path w="279" h="17">
                    <a:moveTo>
                      <a:pt x="0" y="0"/>
                    </a:moveTo>
                    <a:lnTo>
                      <a:pt x="164" y="17"/>
                    </a:lnTo>
                    <a:lnTo>
                      <a:pt x="246" y="17"/>
                    </a:lnTo>
                    <a:lnTo>
                      <a:pt x="262" y="17"/>
                    </a:lnTo>
                    <a:lnTo>
                      <a:pt x="279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8" name="Line 390"/>
              <p:cNvSpPr>
                <a:spLocks noChangeShapeType="1"/>
              </p:cNvSpPr>
              <p:nvPr/>
            </p:nvSpPr>
            <p:spPr bwMode="auto">
              <a:xfrm>
                <a:off x="5362" y="2069"/>
                <a:ext cx="17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799" name="Freeform 391"/>
              <p:cNvSpPr>
                <a:spLocks/>
              </p:cNvSpPr>
              <p:nvPr/>
            </p:nvSpPr>
            <p:spPr bwMode="auto">
              <a:xfrm>
                <a:off x="5280" y="2250"/>
                <a:ext cx="132" cy="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" y="33"/>
                  </a:cxn>
                  <a:cxn ang="0">
                    <a:pos x="66" y="49"/>
                  </a:cxn>
                  <a:cxn ang="0">
                    <a:pos x="132" y="98"/>
                  </a:cxn>
                </a:cxnLst>
                <a:rect l="0" t="0" r="r" b="b"/>
                <a:pathLst>
                  <a:path w="132" h="98">
                    <a:moveTo>
                      <a:pt x="0" y="0"/>
                    </a:moveTo>
                    <a:lnTo>
                      <a:pt x="50" y="33"/>
                    </a:lnTo>
                    <a:lnTo>
                      <a:pt x="66" y="49"/>
                    </a:lnTo>
                    <a:lnTo>
                      <a:pt x="132" y="98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0" name="Line 392"/>
              <p:cNvSpPr>
                <a:spLocks noChangeShapeType="1"/>
              </p:cNvSpPr>
              <p:nvPr/>
            </p:nvSpPr>
            <p:spPr bwMode="auto">
              <a:xfrm flipH="1">
                <a:off x="5346" y="2069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1" name="Line 393"/>
              <p:cNvSpPr>
                <a:spLocks noChangeShapeType="1"/>
              </p:cNvSpPr>
              <p:nvPr/>
            </p:nvSpPr>
            <p:spPr bwMode="auto">
              <a:xfrm>
                <a:off x="5362" y="2053"/>
                <a:ext cx="17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2" name="Freeform 394"/>
              <p:cNvSpPr>
                <a:spLocks/>
              </p:cNvSpPr>
              <p:nvPr/>
            </p:nvSpPr>
            <p:spPr bwMode="auto">
              <a:xfrm>
                <a:off x="4674" y="2184"/>
                <a:ext cx="16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1" y="0"/>
                  </a:cxn>
                  <a:cxn ang="0">
                    <a:pos x="164" y="0"/>
                  </a:cxn>
                </a:cxnLst>
                <a:rect l="0" t="0" r="r" b="b"/>
                <a:pathLst>
                  <a:path w="164">
                    <a:moveTo>
                      <a:pt x="0" y="0"/>
                    </a:moveTo>
                    <a:lnTo>
                      <a:pt x="131" y="0"/>
                    </a:lnTo>
                    <a:lnTo>
                      <a:pt x="164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3" name="Freeform 395"/>
              <p:cNvSpPr>
                <a:spLocks/>
              </p:cNvSpPr>
              <p:nvPr/>
            </p:nvSpPr>
            <p:spPr bwMode="auto">
              <a:xfrm>
                <a:off x="4608" y="2168"/>
                <a:ext cx="66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16"/>
                  </a:cxn>
                  <a:cxn ang="0">
                    <a:pos x="66" y="16"/>
                  </a:cxn>
                </a:cxnLst>
                <a:rect l="0" t="0" r="r" b="b"/>
                <a:pathLst>
                  <a:path w="66" h="16">
                    <a:moveTo>
                      <a:pt x="0" y="0"/>
                    </a:moveTo>
                    <a:lnTo>
                      <a:pt x="49" y="16"/>
                    </a:lnTo>
                    <a:lnTo>
                      <a:pt x="66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4" name="Line 396"/>
              <p:cNvSpPr>
                <a:spLocks noChangeShapeType="1"/>
              </p:cNvSpPr>
              <p:nvPr/>
            </p:nvSpPr>
            <p:spPr bwMode="auto">
              <a:xfrm>
                <a:off x="5002" y="1806"/>
                <a:ext cx="32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5" name="Freeform 397"/>
              <p:cNvSpPr>
                <a:spLocks/>
              </p:cNvSpPr>
              <p:nvPr/>
            </p:nvSpPr>
            <p:spPr bwMode="auto">
              <a:xfrm>
                <a:off x="4887" y="2200"/>
                <a:ext cx="164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" y="0"/>
                  </a:cxn>
                  <a:cxn ang="0">
                    <a:pos x="98" y="17"/>
                  </a:cxn>
                  <a:cxn ang="0">
                    <a:pos x="131" y="17"/>
                  </a:cxn>
                  <a:cxn ang="0">
                    <a:pos x="164" y="17"/>
                  </a:cxn>
                </a:cxnLst>
                <a:rect l="0" t="0" r="r" b="b"/>
                <a:pathLst>
                  <a:path w="164" h="17">
                    <a:moveTo>
                      <a:pt x="0" y="0"/>
                    </a:moveTo>
                    <a:lnTo>
                      <a:pt x="82" y="0"/>
                    </a:lnTo>
                    <a:lnTo>
                      <a:pt x="98" y="17"/>
                    </a:lnTo>
                    <a:lnTo>
                      <a:pt x="131" y="17"/>
                    </a:lnTo>
                    <a:lnTo>
                      <a:pt x="164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6" name="Freeform 398"/>
              <p:cNvSpPr>
                <a:spLocks/>
              </p:cNvSpPr>
              <p:nvPr/>
            </p:nvSpPr>
            <p:spPr bwMode="auto">
              <a:xfrm>
                <a:off x="5018" y="1938"/>
                <a:ext cx="246" cy="98"/>
              </a:xfrm>
              <a:custGeom>
                <a:avLst/>
                <a:gdLst/>
                <a:ahLst/>
                <a:cxnLst>
                  <a:cxn ang="0">
                    <a:pos x="246" y="98"/>
                  </a:cxn>
                  <a:cxn ang="0">
                    <a:pos x="180" y="82"/>
                  </a:cxn>
                  <a:cxn ang="0">
                    <a:pos x="49" y="16"/>
                  </a:cxn>
                  <a:cxn ang="0">
                    <a:pos x="0" y="16"/>
                  </a:cxn>
                  <a:cxn ang="0">
                    <a:pos x="0" y="0"/>
                  </a:cxn>
                </a:cxnLst>
                <a:rect l="0" t="0" r="r" b="b"/>
                <a:pathLst>
                  <a:path w="246" h="98">
                    <a:moveTo>
                      <a:pt x="246" y="98"/>
                    </a:moveTo>
                    <a:lnTo>
                      <a:pt x="180" y="82"/>
                    </a:lnTo>
                    <a:lnTo>
                      <a:pt x="49" y="16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7" name="Freeform 399"/>
              <p:cNvSpPr>
                <a:spLocks/>
              </p:cNvSpPr>
              <p:nvPr/>
            </p:nvSpPr>
            <p:spPr bwMode="auto">
              <a:xfrm>
                <a:off x="5018" y="1954"/>
                <a:ext cx="213" cy="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49" y="0"/>
                  </a:cxn>
                  <a:cxn ang="0">
                    <a:pos x="98" y="33"/>
                  </a:cxn>
                  <a:cxn ang="0">
                    <a:pos x="180" y="66"/>
                  </a:cxn>
                  <a:cxn ang="0">
                    <a:pos x="213" y="82"/>
                  </a:cxn>
                </a:cxnLst>
                <a:rect l="0" t="0" r="r" b="b"/>
                <a:pathLst>
                  <a:path w="213" h="82">
                    <a:moveTo>
                      <a:pt x="0" y="0"/>
                    </a:moveTo>
                    <a:lnTo>
                      <a:pt x="16" y="0"/>
                    </a:lnTo>
                    <a:lnTo>
                      <a:pt x="49" y="0"/>
                    </a:lnTo>
                    <a:lnTo>
                      <a:pt x="98" y="33"/>
                    </a:lnTo>
                    <a:lnTo>
                      <a:pt x="180" y="66"/>
                    </a:lnTo>
                    <a:lnTo>
                      <a:pt x="213" y="82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8" name="Line 400"/>
              <p:cNvSpPr>
                <a:spLocks noChangeShapeType="1"/>
              </p:cNvSpPr>
              <p:nvPr/>
            </p:nvSpPr>
            <p:spPr bwMode="auto">
              <a:xfrm>
                <a:off x="4838" y="2184"/>
                <a:ext cx="49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09" name="Freeform 401"/>
              <p:cNvSpPr>
                <a:spLocks/>
              </p:cNvSpPr>
              <p:nvPr/>
            </p:nvSpPr>
            <p:spPr bwMode="auto">
              <a:xfrm>
                <a:off x="4838" y="1806"/>
                <a:ext cx="164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8" y="0"/>
                  </a:cxn>
                  <a:cxn ang="0">
                    <a:pos x="164" y="0"/>
                  </a:cxn>
                </a:cxnLst>
                <a:rect l="0" t="0" r="r" b="b"/>
                <a:pathLst>
                  <a:path w="164">
                    <a:moveTo>
                      <a:pt x="0" y="0"/>
                    </a:moveTo>
                    <a:lnTo>
                      <a:pt x="98" y="0"/>
                    </a:lnTo>
                    <a:lnTo>
                      <a:pt x="164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10" name="Line 402"/>
              <p:cNvSpPr>
                <a:spLocks noChangeShapeType="1"/>
              </p:cNvSpPr>
              <p:nvPr/>
            </p:nvSpPr>
            <p:spPr bwMode="auto">
              <a:xfrm>
                <a:off x="5182" y="2217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11" name="Freeform 403"/>
              <p:cNvSpPr>
                <a:spLocks/>
              </p:cNvSpPr>
              <p:nvPr/>
            </p:nvSpPr>
            <p:spPr bwMode="auto">
              <a:xfrm>
                <a:off x="5051" y="2217"/>
                <a:ext cx="115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0"/>
                  </a:cxn>
                  <a:cxn ang="0">
                    <a:pos x="65" y="0"/>
                  </a:cxn>
                  <a:cxn ang="0">
                    <a:pos x="115" y="0"/>
                  </a:cxn>
                </a:cxnLst>
                <a:rect l="0" t="0" r="r" b="b"/>
                <a:pathLst>
                  <a:path w="115">
                    <a:moveTo>
                      <a:pt x="0" y="0"/>
                    </a:moveTo>
                    <a:lnTo>
                      <a:pt x="33" y="0"/>
                    </a:lnTo>
                    <a:lnTo>
                      <a:pt x="65" y="0"/>
                    </a:lnTo>
                    <a:lnTo>
                      <a:pt x="115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12" name="Line 404"/>
              <p:cNvSpPr>
                <a:spLocks noChangeShapeType="1"/>
              </p:cNvSpPr>
              <p:nvPr/>
            </p:nvSpPr>
            <p:spPr bwMode="auto">
              <a:xfrm>
                <a:off x="5166" y="2217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13" name="Freeform 405"/>
              <p:cNvSpPr>
                <a:spLocks/>
              </p:cNvSpPr>
              <p:nvPr/>
            </p:nvSpPr>
            <p:spPr bwMode="auto">
              <a:xfrm>
                <a:off x="5215" y="2217"/>
                <a:ext cx="65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16"/>
                  </a:cxn>
                  <a:cxn ang="0">
                    <a:pos x="65" y="33"/>
                  </a:cxn>
                </a:cxnLst>
                <a:rect l="0" t="0" r="r" b="b"/>
                <a:pathLst>
                  <a:path w="65" h="33">
                    <a:moveTo>
                      <a:pt x="0" y="0"/>
                    </a:moveTo>
                    <a:lnTo>
                      <a:pt x="16" y="16"/>
                    </a:lnTo>
                    <a:lnTo>
                      <a:pt x="65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7814" name="Freeform 406"/>
              <p:cNvSpPr>
                <a:spLocks/>
              </p:cNvSpPr>
              <p:nvPr/>
            </p:nvSpPr>
            <p:spPr bwMode="auto">
              <a:xfrm>
                <a:off x="5231" y="2036"/>
                <a:ext cx="131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0"/>
                  </a:cxn>
                  <a:cxn ang="0">
                    <a:pos x="66" y="17"/>
                  </a:cxn>
                  <a:cxn ang="0">
                    <a:pos x="99" y="33"/>
                  </a:cxn>
                  <a:cxn ang="0">
                    <a:pos x="131" y="33"/>
                  </a:cxn>
                </a:cxnLst>
                <a:rect l="0" t="0" r="r" b="b"/>
                <a:pathLst>
                  <a:path w="131" h="33">
                    <a:moveTo>
                      <a:pt x="0" y="0"/>
                    </a:moveTo>
                    <a:lnTo>
                      <a:pt x="33" y="0"/>
                    </a:lnTo>
                    <a:lnTo>
                      <a:pt x="66" y="17"/>
                    </a:lnTo>
                    <a:lnTo>
                      <a:pt x="99" y="33"/>
                    </a:lnTo>
                    <a:lnTo>
                      <a:pt x="131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57815" name="Group 407"/>
            <p:cNvGrpSpPr>
              <a:grpSpLocks/>
            </p:cNvGrpSpPr>
            <p:nvPr/>
          </p:nvGrpSpPr>
          <p:grpSpPr bwMode="auto">
            <a:xfrm>
              <a:off x="187" y="67"/>
              <a:ext cx="8602" cy="6255"/>
              <a:chOff x="187" y="67"/>
              <a:chExt cx="8602" cy="6255"/>
            </a:xfrm>
          </p:grpSpPr>
          <p:grpSp>
            <p:nvGrpSpPr>
              <p:cNvPr id="657816" name="Group 408"/>
              <p:cNvGrpSpPr>
                <a:grpSpLocks/>
              </p:cNvGrpSpPr>
              <p:nvPr/>
            </p:nvGrpSpPr>
            <p:grpSpPr bwMode="auto">
              <a:xfrm>
                <a:off x="4182" y="4713"/>
                <a:ext cx="1295" cy="788"/>
                <a:chOff x="4182" y="4713"/>
                <a:chExt cx="1295" cy="788"/>
              </a:xfrm>
            </p:grpSpPr>
            <p:sp>
              <p:nvSpPr>
                <p:cNvPr id="657817" name="Freeform 409"/>
                <p:cNvSpPr>
                  <a:spLocks/>
                </p:cNvSpPr>
                <p:nvPr/>
              </p:nvSpPr>
              <p:spPr bwMode="auto">
                <a:xfrm>
                  <a:off x="5444" y="541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18" name="Freeform 410"/>
                <p:cNvSpPr>
                  <a:spLocks/>
                </p:cNvSpPr>
                <p:nvPr/>
              </p:nvSpPr>
              <p:spPr bwMode="auto">
                <a:xfrm>
                  <a:off x="5428" y="535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19" name="Freeform 411"/>
                <p:cNvSpPr>
                  <a:spLocks/>
                </p:cNvSpPr>
                <p:nvPr/>
              </p:nvSpPr>
              <p:spPr bwMode="auto">
                <a:xfrm>
                  <a:off x="5444" y="535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0" name="Freeform 412"/>
                <p:cNvSpPr>
                  <a:spLocks/>
                </p:cNvSpPr>
                <p:nvPr/>
              </p:nvSpPr>
              <p:spPr bwMode="auto">
                <a:xfrm>
                  <a:off x="5297" y="5255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1" name="Line 413"/>
                <p:cNvSpPr>
                  <a:spLocks noChangeShapeType="1"/>
                </p:cNvSpPr>
                <p:nvPr/>
              </p:nvSpPr>
              <p:spPr bwMode="auto">
                <a:xfrm>
                  <a:off x="5444" y="5304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2" name="Freeform 414"/>
                <p:cNvSpPr>
                  <a:spLocks/>
                </p:cNvSpPr>
                <p:nvPr/>
              </p:nvSpPr>
              <p:spPr bwMode="auto">
                <a:xfrm>
                  <a:off x="5428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3" name="Line 415"/>
                <p:cNvSpPr>
                  <a:spLocks noChangeShapeType="1"/>
                </p:cNvSpPr>
                <p:nvPr/>
              </p:nvSpPr>
              <p:spPr bwMode="auto">
                <a:xfrm>
                  <a:off x="5428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4" name="Line 416"/>
                <p:cNvSpPr>
                  <a:spLocks noChangeShapeType="1"/>
                </p:cNvSpPr>
                <p:nvPr/>
              </p:nvSpPr>
              <p:spPr bwMode="auto">
                <a:xfrm>
                  <a:off x="5428" y="492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5" name="Line 417"/>
                <p:cNvSpPr>
                  <a:spLocks noChangeShapeType="1"/>
                </p:cNvSpPr>
                <p:nvPr/>
              </p:nvSpPr>
              <p:spPr bwMode="auto">
                <a:xfrm>
                  <a:off x="5428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6" name="Line 418"/>
                <p:cNvSpPr>
                  <a:spLocks noChangeShapeType="1"/>
                </p:cNvSpPr>
                <p:nvPr/>
              </p:nvSpPr>
              <p:spPr bwMode="auto">
                <a:xfrm>
                  <a:off x="5428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7" name="Line 419"/>
                <p:cNvSpPr>
                  <a:spLocks noChangeShapeType="1"/>
                </p:cNvSpPr>
                <p:nvPr/>
              </p:nvSpPr>
              <p:spPr bwMode="auto">
                <a:xfrm>
                  <a:off x="5428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8" name="Freeform 420"/>
                <p:cNvSpPr>
                  <a:spLocks/>
                </p:cNvSpPr>
                <p:nvPr/>
              </p:nvSpPr>
              <p:spPr bwMode="auto">
                <a:xfrm>
                  <a:off x="5428" y="541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29" name="Freeform 421"/>
                <p:cNvSpPr>
                  <a:spLocks/>
                </p:cNvSpPr>
                <p:nvPr/>
              </p:nvSpPr>
              <p:spPr bwMode="auto">
                <a:xfrm>
                  <a:off x="5444" y="533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0" name="Freeform 422"/>
                <p:cNvSpPr>
                  <a:spLocks/>
                </p:cNvSpPr>
                <p:nvPr/>
              </p:nvSpPr>
              <p:spPr bwMode="auto">
                <a:xfrm>
                  <a:off x="5444" y="533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1" name="Line 423"/>
                <p:cNvSpPr>
                  <a:spLocks noChangeShapeType="1"/>
                </p:cNvSpPr>
                <p:nvPr/>
              </p:nvSpPr>
              <p:spPr bwMode="auto">
                <a:xfrm flipH="1" flipV="1">
                  <a:off x="5428" y="510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2" name="Freeform 424"/>
                <p:cNvSpPr>
                  <a:spLocks/>
                </p:cNvSpPr>
                <p:nvPr/>
              </p:nvSpPr>
              <p:spPr bwMode="auto">
                <a:xfrm>
                  <a:off x="5444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3" name="Freeform 425"/>
                <p:cNvSpPr>
                  <a:spLocks/>
                </p:cNvSpPr>
                <p:nvPr/>
              </p:nvSpPr>
              <p:spPr bwMode="auto">
                <a:xfrm>
                  <a:off x="5428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4" name="Freeform 426"/>
                <p:cNvSpPr>
                  <a:spLocks/>
                </p:cNvSpPr>
                <p:nvPr/>
              </p:nvSpPr>
              <p:spPr bwMode="auto">
                <a:xfrm>
                  <a:off x="5428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5" name="Freeform 427"/>
                <p:cNvSpPr>
                  <a:spLocks/>
                </p:cNvSpPr>
                <p:nvPr/>
              </p:nvSpPr>
              <p:spPr bwMode="auto">
                <a:xfrm>
                  <a:off x="5428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6" name="Line 428"/>
                <p:cNvSpPr>
                  <a:spLocks noChangeShapeType="1"/>
                </p:cNvSpPr>
                <p:nvPr/>
              </p:nvSpPr>
              <p:spPr bwMode="auto">
                <a:xfrm flipH="1">
                  <a:off x="5428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7" name="Line 429"/>
                <p:cNvSpPr>
                  <a:spLocks noChangeShapeType="1"/>
                </p:cNvSpPr>
                <p:nvPr/>
              </p:nvSpPr>
              <p:spPr bwMode="auto">
                <a:xfrm flipH="1" flipV="1">
                  <a:off x="5428" y="482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8" name="Line 430"/>
                <p:cNvSpPr>
                  <a:spLocks noChangeShapeType="1"/>
                </p:cNvSpPr>
                <p:nvPr/>
              </p:nvSpPr>
              <p:spPr bwMode="auto">
                <a:xfrm>
                  <a:off x="5428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39" name="Line 431"/>
                <p:cNvSpPr>
                  <a:spLocks noChangeShapeType="1"/>
                </p:cNvSpPr>
                <p:nvPr/>
              </p:nvSpPr>
              <p:spPr bwMode="auto">
                <a:xfrm>
                  <a:off x="5428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0" name="Line 432"/>
                <p:cNvSpPr>
                  <a:spLocks noChangeShapeType="1"/>
                </p:cNvSpPr>
                <p:nvPr/>
              </p:nvSpPr>
              <p:spPr bwMode="auto">
                <a:xfrm>
                  <a:off x="4739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1" name="Freeform 433"/>
                <p:cNvSpPr>
                  <a:spLocks/>
                </p:cNvSpPr>
                <p:nvPr/>
              </p:nvSpPr>
              <p:spPr bwMode="auto">
                <a:xfrm>
                  <a:off x="4756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2" name="Line 434"/>
                <p:cNvSpPr>
                  <a:spLocks noChangeShapeType="1"/>
                </p:cNvSpPr>
                <p:nvPr/>
              </p:nvSpPr>
              <p:spPr bwMode="auto">
                <a:xfrm flipV="1">
                  <a:off x="4756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3" name="Line 435"/>
                <p:cNvSpPr>
                  <a:spLocks noChangeShapeType="1"/>
                </p:cNvSpPr>
                <p:nvPr/>
              </p:nvSpPr>
              <p:spPr bwMode="auto">
                <a:xfrm flipH="1" flipV="1">
                  <a:off x="4756" y="533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4" name="Freeform 436"/>
                <p:cNvSpPr>
                  <a:spLocks/>
                </p:cNvSpPr>
                <p:nvPr/>
              </p:nvSpPr>
              <p:spPr bwMode="auto">
                <a:xfrm>
                  <a:off x="4739" y="492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5" name="Freeform 437"/>
                <p:cNvSpPr>
                  <a:spLocks/>
                </p:cNvSpPr>
                <p:nvPr/>
              </p:nvSpPr>
              <p:spPr bwMode="auto">
                <a:xfrm>
                  <a:off x="4952" y="4729"/>
                  <a:ext cx="17" cy="50"/>
                </a:xfrm>
                <a:custGeom>
                  <a:avLst/>
                  <a:gdLst/>
                  <a:ahLst/>
                  <a:cxnLst>
                    <a:cxn ang="0">
                      <a:pos x="17" y="50"/>
                    </a:cxn>
                    <a:cxn ang="0">
                      <a:pos x="17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50">
                      <a:moveTo>
                        <a:pt x="17" y="50"/>
                      </a:moveTo>
                      <a:lnTo>
                        <a:pt x="17" y="33"/>
                      </a:ln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6" name="Freeform 438"/>
                <p:cNvSpPr>
                  <a:spLocks/>
                </p:cNvSpPr>
                <p:nvPr/>
              </p:nvSpPr>
              <p:spPr bwMode="auto">
                <a:xfrm>
                  <a:off x="5002" y="4713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0" y="49"/>
                    </a:cxn>
                    <a:cxn ang="0">
                      <a:pos x="0" y="49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66">
                      <a:moveTo>
                        <a:pt x="0" y="66"/>
                      </a:move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7" name="Line 439"/>
                <p:cNvSpPr>
                  <a:spLocks noChangeShapeType="1"/>
                </p:cNvSpPr>
                <p:nvPr/>
              </p:nvSpPr>
              <p:spPr bwMode="auto">
                <a:xfrm>
                  <a:off x="5100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8" name="Line 440"/>
                <p:cNvSpPr>
                  <a:spLocks noChangeShapeType="1"/>
                </p:cNvSpPr>
                <p:nvPr/>
              </p:nvSpPr>
              <p:spPr bwMode="auto">
                <a:xfrm flipH="1" flipV="1">
                  <a:off x="5182" y="474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49" name="Line 441"/>
                <p:cNvSpPr>
                  <a:spLocks noChangeShapeType="1"/>
                </p:cNvSpPr>
                <p:nvPr/>
              </p:nvSpPr>
              <p:spPr bwMode="auto">
                <a:xfrm flipV="1">
                  <a:off x="5330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0" name="Line 442"/>
                <p:cNvSpPr>
                  <a:spLocks noChangeShapeType="1"/>
                </p:cNvSpPr>
                <p:nvPr/>
              </p:nvSpPr>
              <p:spPr bwMode="auto">
                <a:xfrm flipV="1">
                  <a:off x="5379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1" name="Line 443"/>
                <p:cNvSpPr>
                  <a:spLocks noChangeShapeType="1"/>
                </p:cNvSpPr>
                <p:nvPr/>
              </p:nvSpPr>
              <p:spPr bwMode="auto">
                <a:xfrm>
                  <a:off x="5100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2" name="Line 444"/>
                <p:cNvSpPr>
                  <a:spLocks noChangeShapeType="1"/>
                </p:cNvSpPr>
                <p:nvPr/>
              </p:nvSpPr>
              <p:spPr bwMode="auto">
                <a:xfrm>
                  <a:off x="5182" y="474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3" name="Line 445"/>
                <p:cNvSpPr>
                  <a:spLocks noChangeShapeType="1"/>
                </p:cNvSpPr>
                <p:nvPr/>
              </p:nvSpPr>
              <p:spPr bwMode="auto">
                <a:xfrm>
                  <a:off x="5248" y="4729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4" name="Line 446"/>
                <p:cNvSpPr>
                  <a:spLocks noChangeShapeType="1"/>
                </p:cNvSpPr>
                <p:nvPr/>
              </p:nvSpPr>
              <p:spPr bwMode="auto">
                <a:xfrm>
                  <a:off x="5379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5" name="Freeform 447"/>
                <p:cNvSpPr>
                  <a:spLocks/>
                </p:cNvSpPr>
                <p:nvPr/>
              </p:nvSpPr>
              <p:spPr bwMode="auto">
                <a:xfrm>
                  <a:off x="4411" y="541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6" name="Line 448"/>
                <p:cNvSpPr>
                  <a:spLocks noChangeShapeType="1"/>
                </p:cNvSpPr>
                <p:nvPr/>
              </p:nvSpPr>
              <p:spPr bwMode="auto">
                <a:xfrm flipV="1">
                  <a:off x="4411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7" name="Line 449"/>
                <p:cNvSpPr>
                  <a:spLocks noChangeShapeType="1"/>
                </p:cNvSpPr>
                <p:nvPr/>
              </p:nvSpPr>
              <p:spPr bwMode="auto">
                <a:xfrm flipH="1">
                  <a:off x="4395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8" name="Line 450"/>
                <p:cNvSpPr>
                  <a:spLocks noChangeShapeType="1"/>
                </p:cNvSpPr>
                <p:nvPr/>
              </p:nvSpPr>
              <p:spPr bwMode="auto">
                <a:xfrm>
                  <a:off x="4411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59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4428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0" name="Freeform 452"/>
                <p:cNvSpPr>
                  <a:spLocks/>
                </p:cNvSpPr>
                <p:nvPr/>
              </p:nvSpPr>
              <p:spPr bwMode="auto">
                <a:xfrm>
                  <a:off x="4428" y="515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1" name="Line 453"/>
                <p:cNvSpPr>
                  <a:spLocks noChangeShapeType="1"/>
                </p:cNvSpPr>
                <p:nvPr/>
              </p:nvSpPr>
              <p:spPr bwMode="auto">
                <a:xfrm>
                  <a:off x="4428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2" name="Freeform 454"/>
                <p:cNvSpPr>
                  <a:spLocks/>
                </p:cNvSpPr>
                <p:nvPr/>
              </p:nvSpPr>
              <p:spPr bwMode="auto">
                <a:xfrm>
                  <a:off x="4428" y="512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3" name="Line 455"/>
                <p:cNvSpPr>
                  <a:spLocks noChangeShapeType="1"/>
                </p:cNvSpPr>
                <p:nvPr/>
              </p:nvSpPr>
              <p:spPr bwMode="auto">
                <a:xfrm>
                  <a:off x="4247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4" name="Freeform 456"/>
                <p:cNvSpPr>
                  <a:spLocks/>
                </p:cNvSpPr>
                <p:nvPr/>
              </p:nvSpPr>
              <p:spPr bwMode="auto">
                <a:xfrm>
                  <a:off x="4247" y="537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5" name="Freeform 457"/>
                <p:cNvSpPr>
                  <a:spLocks/>
                </p:cNvSpPr>
                <p:nvPr/>
              </p:nvSpPr>
              <p:spPr bwMode="auto">
                <a:xfrm>
                  <a:off x="4198" y="533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6" name="Freeform 458"/>
                <p:cNvSpPr>
                  <a:spLocks/>
                </p:cNvSpPr>
                <p:nvPr/>
              </p:nvSpPr>
              <p:spPr bwMode="auto">
                <a:xfrm>
                  <a:off x="4198" y="5337"/>
                  <a:ext cx="49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33"/>
                    </a:cxn>
                    <a:cxn ang="0">
                      <a:pos x="33" y="49"/>
                    </a:cxn>
                    <a:cxn ang="0">
                      <a:pos x="33" y="82"/>
                    </a:cxn>
                    <a:cxn ang="0">
                      <a:pos x="49" y="82"/>
                    </a:cxn>
                  </a:cxnLst>
                  <a:rect l="0" t="0" r="r" b="b"/>
                  <a:pathLst>
                    <a:path w="49" h="82">
                      <a:moveTo>
                        <a:pt x="0" y="0"/>
                      </a:moveTo>
                      <a:lnTo>
                        <a:pt x="16" y="33"/>
                      </a:lnTo>
                      <a:lnTo>
                        <a:pt x="33" y="49"/>
                      </a:lnTo>
                      <a:lnTo>
                        <a:pt x="33" y="82"/>
                      </a:lnTo>
                      <a:lnTo>
                        <a:pt x="49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7" name="Freeform 459"/>
                <p:cNvSpPr>
                  <a:spLocks/>
                </p:cNvSpPr>
                <p:nvPr/>
              </p:nvSpPr>
              <p:spPr bwMode="auto">
                <a:xfrm>
                  <a:off x="4264" y="5468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8" name="Freeform 460"/>
                <p:cNvSpPr>
                  <a:spLocks/>
                </p:cNvSpPr>
                <p:nvPr/>
              </p:nvSpPr>
              <p:spPr bwMode="auto">
                <a:xfrm>
                  <a:off x="4231" y="5386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69" name="Freeform 461"/>
                <p:cNvSpPr>
                  <a:spLocks/>
                </p:cNvSpPr>
                <p:nvPr/>
              </p:nvSpPr>
              <p:spPr bwMode="auto">
                <a:xfrm>
                  <a:off x="4247" y="540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0" name="Freeform 462"/>
                <p:cNvSpPr>
                  <a:spLocks/>
                </p:cNvSpPr>
                <p:nvPr/>
              </p:nvSpPr>
              <p:spPr bwMode="auto">
                <a:xfrm>
                  <a:off x="4247" y="535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1" name="Freeform 463"/>
                <p:cNvSpPr>
                  <a:spLocks/>
                </p:cNvSpPr>
                <p:nvPr/>
              </p:nvSpPr>
              <p:spPr bwMode="auto">
                <a:xfrm>
                  <a:off x="4247" y="535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2" name="Freeform 464"/>
                <p:cNvSpPr>
                  <a:spLocks/>
                </p:cNvSpPr>
                <p:nvPr/>
              </p:nvSpPr>
              <p:spPr bwMode="auto">
                <a:xfrm>
                  <a:off x="4247" y="533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3" name="Freeform 465"/>
                <p:cNvSpPr>
                  <a:spLocks/>
                </p:cNvSpPr>
                <p:nvPr/>
              </p:nvSpPr>
              <p:spPr bwMode="auto">
                <a:xfrm>
                  <a:off x="4231" y="5288"/>
                  <a:ext cx="115" cy="65"/>
                </a:xfrm>
                <a:custGeom>
                  <a:avLst/>
                  <a:gdLst/>
                  <a:ahLst/>
                  <a:cxnLst>
                    <a:cxn ang="0">
                      <a:pos x="115" y="0"/>
                    </a:cxn>
                    <a:cxn ang="0">
                      <a:pos x="49" y="49"/>
                    </a:cxn>
                    <a:cxn ang="0">
                      <a:pos x="16" y="65"/>
                    </a:cxn>
                    <a:cxn ang="0">
                      <a:pos x="0" y="65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15" h="65">
                      <a:moveTo>
                        <a:pt x="115" y="0"/>
                      </a:moveTo>
                      <a:lnTo>
                        <a:pt x="49" y="49"/>
                      </a:lnTo>
                      <a:lnTo>
                        <a:pt x="16" y="65"/>
                      </a:lnTo>
                      <a:lnTo>
                        <a:pt x="0" y="65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4" name="Freeform 466"/>
                <p:cNvSpPr>
                  <a:spLocks/>
                </p:cNvSpPr>
                <p:nvPr/>
              </p:nvSpPr>
              <p:spPr bwMode="auto">
                <a:xfrm>
                  <a:off x="4231" y="540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5" name="Freeform 467"/>
                <p:cNvSpPr>
                  <a:spLocks/>
                </p:cNvSpPr>
                <p:nvPr/>
              </p:nvSpPr>
              <p:spPr bwMode="auto">
                <a:xfrm>
                  <a:off x="4231" y="537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6" name="Freeform 468"/>
                <p:cNvSpPr>
                  <a:spLocks/>
                </p:cNvSpPr>
                <p:nvPr/>
              </p:nvSpPr>
              <p:spPr bwMode="auto">
                <a:xfrm>
                  <a:off x="4247" y="538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7" name="Freeform 469"/>
                <p:cNvSpPr>
                  <a:spLocks/>
                </p:cNvSpPr>
                <p:nvPr/>
              </p:nvSpPr>
              <p:spPr bwMode="auto">
                <a:xfrm>
                  <a:off x="4231" y="538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8" name="Freeform 470"/>
                <p:cNvSpPr>
                  <a:spLocks/>
                </p:cNvSpPr>
                <p:nvPr/>
              </p:nvSpPr>
              <p:spPr bwMode="auto">
                <a:xfrm>
                  <a:off x="4182" y="5304"/>
                  <a:ext cx="32" cy="49"/>
                </a:xfrm>
                <a:custGeom>
                  <a:avLst/>
                  <a:gdLst/>
                  <a:ahLst/>
                  <a:cxnLst>
                    <a:cxn ang="0">
                      <a:pos x="32" y="49"/>
                    </a:cxn>
                    <a:cxn ang="0">
                      <a:pos x="16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49">
                      <a:moveTo>
                        <a:pt x="32" y="49"/>
                      </a:moveTo>
                      <a:lnTo>
                        <a:pt x="16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79" name="Line 471"/>
                <p:cNvSpPr>
                  <a:spLocks noChangeShapeType="1"/>
                </p:cNvSpPr>
                <p:nvPr/>
              </p:nvSpPr>
              <p:spPr bwMode="auto">
                <a:xfrm>
                  <a:off x="4182" y="5304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0" name="Line 472"/>
                <p:cNvSpPr>
                  <a:spLocks noChangeShapeType="1"/>
                </p:cNvSpPr>
                <p:nvPr/>
              </p:nvSpPr>
              <p:spPr bwMode="auto">
                <a:xfrm flipH="1" flipV="1">
                  <a:off x="4264" y="545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1" name="Freeform 473"/>
                <p:cNvSpPr>
                  <a:spLocks/>
                </p:cNvSpPr>
                <p:nvPr/>
              </p:nvSpPr>
              <p:spPr bwMode="auto">
                <a:xfrm>
                  <a:off x="4329" y="545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2" name="Freeform 474"/>
                <p:cNvSpPr>
                  <a:spLocks/>
                </p:cNvSpPr>
                <p:nvPr/>
              </p:nvSpPr>
              <p:spPr bwMode="auto">
                <a:xfrm>
                  <a:off x="4264" y="545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3" name="Freeform 475"/>
                <p:cNvSpPr>
                  <a:spLocks/>
                </p:cNvSpPr>
                <p:nvPr/>
              </p:nvSpPr>
              <p:spPr bwMode="auto">
                <a:xfrm>
                  <a:off x="4329" y="5452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4" name="Freeform 476"/>
                <p:cNvSpPr>
                  <a:spLocks/>
                </p:cNvSpPr>
                <p:nvPr/>
              </p:nvSpPr>
              <p:spPr bwMode="auto">
                <a:xfrm>
                  <a:off x="4346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5" name="Freeform 477"/>
                <p:cNvSpPr>
                  <a:spLocks/>
                </p:cNvSpPr>
                <p:nvPr/>
              </p:nvSpPr>
              <p:spPr bwMode="auto">
                <a:xfrm>
                  <a:off x="4280" y="5485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6" name="Freeform 478"/>
                <p:cNvSpPr>
                  <a:spLocks/>
                </p:cNvSpPr>
                <p:nvPr/>
              </p:nvSpPr>
              <p:spPr bwMode="auto">
                <a:xfrm>
                  <a:off x="4280" y="5485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7" name="Freeform 479"/>
                <p:cNvSpPr>
                  <a:spLocks/>
                </p:cNvSpPr>
                <p:nvPr/>
              </p:nvSpPr>
              <p:spPr bwMode="auto">
                <a:xfrm>
                  <a:off x="4280" y="546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8" name="Line 480"/>
                <p:cNvSpPr>
                  <a:spLocks noChangeShapeType="1"/>
                </p:cNvSpPr>
                <p:nvPr/>
              </p:nvSpPr>
              <p:spPr bwMode="auto">
                <a:xfrm>
                  <a:off x="4280" y="548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89" name="Freeform 481"/>
                <p:cNvSpPr>
                  <a:spLocks/>
                </p:cNvSpPr>
                <p:nvPr/>
              </p:nvSpPr>
              <p:spPr bwMode="auto">
                <a:xfrm>
                  <a:off x="4280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0" name="Line 482"/>
                <p:cNvSpPr>
                  <a:spLocks noChangeShapeType="1"/>
                </p:cNvSpPr>
                <p:nvPr/>
              </p:nvSpPr>
              <p:spPr bwMode="auto">
                <a:xfrm flipV="1">
                  <a:off x="4313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1" name="Freeform 483"/>
                <p:cNvSpPr>
                  <a:spLocks/>
                </p:cNvSpPr>
                <p:nvPr/>
              </p:nvSpPr>
              <p:spPr bwMode="auto">
                <a:xfrm>
                  <a:off x="4313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2" name="Line 484"/>
                <p:cNvSpPr>
                  <a:spLocks noChangeShapeType="1"/>
                </p:cNvSpPr>
                <p:nvPr/>
              </p:nvSpPr>
              <p:spPr bwMode="auto">
                <a:xfrm flipV="1">
                  <a:off x="4313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3" name="Freeform 485"/>
                <p:cNvSpPr>
                  <a:spLocks/>
                </p:cNvSpPr>
                <p:nvPr/>
              </p:nvSpPr>
              <p:spPr bwMode="auto">
                <a:xfrm>
                  <a:off x="4313" y="546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4" name="Freeform 486"/>
                <p:cNvSpPr>
                  <a:spLocks/>
                </p:cNvSpPr>
                <p:nvPr/>
              </p:nvSpPr>
              <p:spPr bwMode="auto">
                <a:xfrm>
                  <a:off x="4296" y="546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5" name="Freeform 487"/>
                <p:cNvSpPr>
                  <a:spLocks/>
                </p:cNvSpPr>
                <p:nvPr/>
              </p:nvSpPr>
              <p:spPr bwMode="auto">
                <a:xfrm>
                  <a:off x="4313" y="545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6" name="Line 488"/>
                <p:cNvSpPr>
                  <a:spLocks noChangeShapeType="1"/>
                </p:cNvSpPr>
                <p:nvPr/>
              </p:nvSpPr>
              <p:spPr bwMode="auto">
                <a:xfrm flipH="1" flipV="1">
                  <a:off x="4247" y="541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7" name="Line 489"/>
                <p:cNvSpPr>
                  <a:spLocks noChangeShapeType="1"/>
                </p:cNvSpPr>
                <p:nvPr/>
              </p:nvSpPr>
              <p:spPr bwMode="auto">
                <a:xfrm>
                  <a:off x="4247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8" name="Freeform 490"/>
                <p:cNvSpPr>
                  <a:spLocks/>
                </p:cNvSpPr>
                <p:nvPr/>
              </p:nvSpPr>
              <p:spPr bwMode="auto">
                <a:xfrm>
                  <a:off x="4264" y="543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899" name="Line 491"/>
                <p:cNvSpPr>
                  <a:spLocks noChangeShapeType="1"/>
                </p:cNvSpPr>
                <p:nvPr/>
              </p:nvSpPr>
              <p:spPr bwMode="auto">
                <a:xfrm>
                  <a:off x="4247" y="543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0" name="Freeform 492"/>
                <p:cNvSpPr>
                  <a:spLocks/>
                </p:cNvSpPr>
                <p:nvPr/>
              </p:nvSpPr>
              <p:spPr bwMode="auto">
                <a:xfrm>
                  <a:off x="4247" y="541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1" name="Freeform 493"/>
                <p:cNvSpPr>
                  <a:spLocks/>
                </p:cNvSpPr>
                <p:nvPr/>
              </p:nvSpPr>
              <p:spPr bwMode="auto">
                <a:xfrm>
                  <a:off x="4362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2" name="Line 494"/>
                <p:cNvSpPr>
                  <a:spLocks noChangeShapeType="1"/>
                </p:cNvSpPr>
                <p:nvPr/>
              </p:nvSpPr>
              <p:spPr bwMode="auto">
                <a:xfrm flipH="1">
                  <a:off x="4362" y="543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3" name="Line 495"/>
                <p:cNvSpPr>
                  <a:spLocks noChangeShapeType="1"/>
                </p:cNvSpPr>
                <p:nvPr/>
              </p:nvSpPr>
              <p:spPr bwMode="auto">
                <a:xfrm>
                  <a:off x="4346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4" name="Freeform 496"/>
                <p:cNvSpPr>
                  <a:spLocks/>
                </p:cNvSpPr>
                <p:nvPr/>
              </p:nvSpPr>
              <p:spPr bwMode="auto">
                <a:xfrm>
                  <a:off x="4362" y="543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5" name="Line 497"/>
                <p:cNvSpPr>
                  <a:spLocks noChangeShapeType="1"/>
                </p:cNvSpPr>
                <p:nvPr/>
              </p:nvSpPr>
              <p:spPr bwMode="auto">
                <a:xfrm flipV="1">
                  <a:off x="4395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6" name="Freeform 498"/>
                <p:cNvSpPr>
                  <a:spLocks/>
                </p:cNvSpPr>
                <p:nvPr/>
              </p:nvSpPr>
              <p:spPr bwMode="auto">
                <a:xfrm>
                  <a:off x="4378" y="543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7" name="Freeform 499"/>
                <p:cNvSpPr>
                  <a:spLocks/>
                </p:cNvSpPr>
                <p:nvPr/>
              </p:nvSpPr>
              <p:spPr bwMode="auto">
                <a:xfrm>
                  <a:off x="4378" y="543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8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4313" y="530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09" name="Line 501"/>
                <p:cNvSpPr>
                  <a:spLocks noChangeShapeType="1"/>
                </p:cNvSpPr>
                <p:nvPr/>
              </p:nvSpPr>
              <p:spPr bwMode="auto">
                <a:xfrm>
                  <a:off x="4329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0" name="Freeform 502"/>
                <p:cNvSpPr>
                  <a:spLocks/>
                </p:cNvSpPr>
                <p:nvPr/>
              </p:nvSpPr>
              <p:spPr bwMode="auto">
                <a:xfrm>
                  <a:off x="4378" y="525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1" name="Freeform 503"/>
                <p:cNvSpPr>
                  <a:spLocks/>
                </p:cNvSpPr>
                <p:nvPr/>
              </p:nvSpPr>
              <p:spPr bwMode="auto">
                <a:xfrm>
                  <a:off x="4395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2" name="Freeform 504"/>
                <p:cNvSpPr>
                  <a:spLocks/>
                </p:cNvSpPr>
                <p:nvPr/>
              </p:nvSpPr>
              <p:spPr bwMode="auto">
                <a:xfrm>
                  <a:off x="4378" y="5238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33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33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3" name="Freeform 505"/>
                <p:cNvSpPr>
                  <a:spLocks/>
                </p:cNvSpPr>
                <p:nvPr/>
              </p:nvSpPr>
              <p:spPr bwMode="auto">
                <a:xfrm>
                  <a:off x="4378" y="523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4" name="Freeform 506"/>
                <p:cNvSpPr>
                  <a:spLocks/>
                </p:cNvSpPr>
                <p:nvPr/>
              </p:nvSpPr>
              <p:spPr bwMode="auto">
                <a:xfrm>
                  <a:off x="4362" y="5238"/>
                  <a:ext cx="49" cy="5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49" h="50">
                      <a:moveTo>
                        <a:pt x="49" y="0"/>
                      </a:move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5" name="Line 507"/>
                <p:cNvSpPr>
                  <a:spLocks noChangeShapeType="1"/>
                </p:cNvSpPr>
                <p:nvPr/>
              </p:nvSpPr>
              <p:spPr bwMode="auto">
                <a:xfrm>
                  <a:off x="4280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6" name="Freeform 508"/>
                <p:cNvSpPr>
                  <a:spLocks/>
                </p:cNvSpPr>
                <p:nvPr/>
              </p:nvSpPr>
              <p:spPr bwMode="auto">
                <a:xfrm>
                  <a:off x="4280" y="532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7" name="Freeform 509"/>
                <p:cNvSpPr>
                  <a:spLocks/>
                </p:cNvSpPr>
                <p:nvPr/>
              </p:nvSpPr>
              <p:spPr bwMode="auto">
                <a:xfrm>
                  <a:off x="4264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8" name="Line 510"/>
                <p:cNvSpPr>
                  <a:spLocks noChangeShapeType="1"/>
                </p:cNvSpPr>
                <p:nvPr/>
              </p:nvSpPr>
              <p:spPr bwMode="auto">
                <a:xfrm>
                  <a:off x="4280" y="533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19" name="Line 511"/>
                <p:cNvSpPr>
                  <a:spLocks noChangeShapeType="1"/>
                </p:cNvSpPr>
                <p:nvPr/>
              </p:nvSpPr>
              <p:spPr bwMode="auto">
                <a:xfrm flipH="1">
                  <a:off x="4264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0" name="Line 512"/>
                <p:cNvSpPr>
                  <a:spLocks noChangeShapeType="1"/>
                </p:cNvSpPr>
                <p:nvPr/>
              </p:nvSpPr>
              <p:spPr bwMode="auto">
                <a:xfrm flipV="1">
                  <a:off x="4296" y="532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1" name="Line 513"/>
                <p:cNvSpPr>
                  <a:spLocks noChangeShapeType="1"/>
                </p:cNvSpPr>
                <p:nvPr/>
              </p:nvSpPr>
              <p:spPr bwMode="auto">
                <a:xfrm>
                  <a:off x="4313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2" name="Line 514"/>
                <p:cNvSpPr>
                  <a:spLocks noChangeShapeType="1"/>
                </p:cNvSpPr>
                <p:nvPr/>
              </p:nvSpPr>
              <p:spPr bwMode="auto">
                <a:xfrm flipH="1">
                  <a:off x="4296" y="532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3" name="Freeform 515"/>
                <p:cNvSpPr>
                  <a:spLocks/>
                </p:cNvSpPr>
                <p:nvPr/>
              </p:nvSpPr>
              <p:spPr bwMode="auto">
                <a:xfrm>
                  <a:off x="4313" y="530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4" name="Freeform 516"/>
                <p:cNvSpPr>
                  <a:spLocks/>
                </p:cNvSpPr>
                <p:nvPr/>
              </p:nvSpPr>
              <p:spPr bwMode="auto">
                <a:xfrm>
                  <a:off x="4362" y="5255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5" name="Line 517"/>
                <p:cNvSpPr>
                  <a:spLocks noChangeShapeType="1"/>
                </p:cNvSpPr>
                <p:nvPr/>
              </p:nvSpPr>
              <p:spPr bwMode="auto">
                <a:xfrm flipV="1">
                  <a:off x="4362" y="527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6" name="Freeform 518"/>
                <p:cNvSpPr>
                  <a:spLocks/>
                </p:cNvSpPr>
                <p:nvPr/>
              </p:nvSpPr>
              <p:spPr bwMode="auto">
                <a:xfrm>
                  <a:off x="4362" y="527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7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4329" y="528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8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4346" y="52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29" name="Line 521"/>
                <p:cNvSpPr>
                  <a:spLocks noChangeShapeType="1"/>
                </p:cNvSpPr>
                <p:nvPr/>
              </p:nvSpPr>
              <p:spPr bwMode="auto">
                <a:xfrm flipH="1">
                  <a:off x="4329" y="528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0" name="Line 522"/>
                <p:cNvSpPr>
                  <a:spLocks noChangeShapeType="1"/>
                </p:cNvSpPr>
                <p:nvPr/>
              </p:nvSpPr>
              <p:spPr bwMode="auto">
                <a:xfrm>
                  <a:off x="4346" y="52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1" name="Freeform 523"/>
                <p:cNvSpPr>
                  <a:spLocks/>
                </p:cNvSpPr>
                <p:nvPr/>
              </p:nvSpPr>
              <p:spPr bwMode="auto">
                <a:xfrm>
                  <a:off x="4378" y="525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2" name="Freeform 524"/>
                <p:cNvSpPr>
                  <a:spLocks/>
                </p:cNvSpPr>
                <p:nvPr/>
              </p:nvSpPr>
              <p:spPr bwMode="auto">
                <a:xfrm>
                  <a:off x="4378" y="527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3" name="Line 525"/>
                <p:cNvSpPr>
                  <a:spLocks noChangeShapeType="1"/>
                </p:cNvSpPr>
                <p:nvPr/>
              </p:nvSpPr>
              <p:spPr bwMode="auto">
                <a:xfrm>
                  <a:off x="4411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4" name="Freeform 526"/>
                <p:cNvSpPr>
                  <a:spLocks/>
                </p:cNvSpPr>
                <p:nvPr/>
              </p:nvSpPr>
              <p:spPr bwMode="auto">
                <a:xfrm>
                  <a:off x="4395" y="523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5" name="Line 527"/>
                <p:cNvSpPr>
                  <a:spLocks noChangeShapeType="1"/>
                </p:cNvSpPr>
                <p:nvPr/>
              </p:nvSpPr>
              <p:spPr bwMode="auto">
                <a:xfrm flipV="1">
                  <a:off x="4395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6" name="Line 528"/>
                <p:cNvSpPr>
                  <a:spLocks noChangeShapeType="1"/>
                </p:cNvSpPr>
                <p:nvPr/>
              </p:nvSpPr>
              <p:spPr bwMode="auto">
                <a:xfrm>
                  <a:off x="4395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7" name="Line 529"/>
                <p:cNvSpPr>
                  <a:spLocks noChangeShapeType="1"/>
                </p:cNvSpPr>
                <p:nvPr/>
              </p:nvSpPr>
              <p:spPr bwMode="auto">
                <a:xfrm flipH="1">
                  <a:off x="4395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8" name="Freeform 530"/>
                <p:cNvSpPr>
                  <a:spLocks/>
                </p:cNvSpPr>
                <p:nvPr/>
              </p:nvSpPr>
              <p:spPr bwMode="auto">
                <a:xfrm>
                  <a:off x="4395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39" name="Line 531"/>
                <p:cNvSpPr>
                  <a:spLocks noChangeShapeType="1"/>
                </p:cNvSpPr>
                <p:nvPr/>
              </p:nvSpPr>
              <p:spPr bwMode="auto">
                <a:xfrm>
                  <a:off x="4411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0" name="Line 532"/>
                <p:cNvSpPr>
                  <a:spLocks noChangeShapeType="1"/>
                </p:cNvSpPr>
                <p:nvPr/>
              </p:nvSpPr>
              <p:spPr bwMode="auto">
                <a:xfrm>
                  <a:off x="4395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1" name="Line 533"/>
                <p:cNvSpPr>
                  <a:spLocks noChangeShapeType="1"/>
                </p:cNvSpPr>
                <p:nvPr/>
              </p:nvSpPr>
              <p:spPr bwMode="auto">
                <a:xfrm>
                  <a:off x="4575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2" name="Freeform 534"/>
                <p:cNvSpPr>
                  <a:spLocks/>
                </p:cNvSpPr>
                <p:nvPr/>
              </p:nvSpPr>
              <p:spPr bwMode="auto">
                <a:xfrm>
                  <a:off x="4575" y="535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3" name="Freeform 535"/>
                <p:cNvSpPr>
                  <a:spLocks/>
                </p:cNvSpPr>
                <p:nvPr/>
              </p:nvSpPr>
              <p:spPr bwMode="auto">
                <a:xfrm>
                  <a:off x="4641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4" name="Line 536"/>
                <p:cNvSpPr>
                  <a:spLocks noChangeShapeType="1"/>
                </p:cNvSpPr>
                <p:nvPr/>
              </p:nvSpPr>
              <p:spPr bwMode="auto">
                <a:xfrm flipH="1">
                  <a:off x="4723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5" name="Freeform 537"/>
                <p:cNvSpPr>
                  <a:spLocks/>
                </p:cNvSpPr>
                <p:nvPr/>
              </p:nvSpPr>
              <p:spPr bwMode="auto">
                <a:xfrm>
                  <a:off x="4641" y="533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6" name="Line 538"/>
                <p:cNvSpPr>
                  <a:spLocks noChangeShapeType="1"/>
                </p:cNvSpPr>
                <p:nvPr/>
              </p:nvSpPr>
              <p:spPr bwMode="auto">
                <a:xfrm>
                  <a:off x="4690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7" name="Freeform 539"/>
                <p:cNvSpPr>
                  <a:spLocks/>
                </p:cNvSpPr>
                <p:nvPr/>
              </p:nvSpPr>
              <p:spPr bwMode="auto">
                <a:xfrm>
                  <a:off x="4493" y="538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8" name="Line 540"/>
                <p:cNvSpPr>
                  <a:spLocks noChangeShapeType="1"/>
                </p:cNvSpPr>
                <p:nvPr/>
              </p:nvSpPr>
              <p:spPr bwMode="auto">
                <a:xfrm flipH="1">
                  <a:off x="4493" y="53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49" name="Line 541"/>
                <p:cNvSpPr>
                  <a:spLocks noChangeShapeType="1"/>
                </p:cNvSpPr>
                <p:nvPr/>
              </p:nvSpPr>
              <p:spPr bwMode="auto">
                <a:xfrm flipV="1">
                  <a:off x="4444" y="540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0" name="Line 542"/>
                <p:cNvSpPr>
                  <a:spLocks noChangeShapeType="1"/>
                </p:cNvSpPr>
                <p:nvPr/>
              </p:nvSpPr>
              <p:spPr bwMode="auto">
                <a:xfrm flipH="1">
                  <a:off x="4444" y="540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1" name="Line 543"/>
                <p:cNvSpPr>
                  <a:spLocks noChangeShapeType="1"/>
                </p:cNvSpPr>
                <p:nvPr/>
              </p:nvSpPr>
              <p:spPr bwMode="auto">
                <a:xfrm>
                  <a:off x="4477" y="54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2" name="Line 544"/>
                <p:cNvSpPr>
                  <a:spLocks noChangeShapeType="1"/>
                </p:cNvSpPr>
                <p:nvPr/>
              </p:nvSpPr>
              <p:spPr bwMode="auto">
                <a:xfrm flipH="1">
                  <a:off x="4477" y="538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3" name="Freeform 545"/>
                <p:cNvSpPr>
                  <a:spLocks/>
                </p:cNvSpPr>
                <p:nvPr/>
              </p:nvSpPr>
              <p:spPr bwMode="auto">
                <a:xfrm>
                  <a:off x="4428" y="541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4" name="Freeform 546"/>
                <p:cNvSpPr>
                  <a:spLocks/>
                </p:cNvSpPr>
                <p:nvPr/>
              </p:nvSpPr>
              <p:spPr bwMode="auto">
                <a:xfrm>
                  <a:off x="4428" y="540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5" name="Freeform 547"/>
                <p:cNvSpPr>
                  <a:spLocks/>
                </p:cNvSpPr>
                <p:nvPr/>
              </p:nvSpPr>
              <p:spPr bwMode="auto">
                <a:xfrm>
                  <a:off x="4411" y="541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6" name="Freeform 548"/>
                <p:cNvSpPr>
                  <a:spLocks/>
                </p:cNvSpPr>
                <p:nvPr/>
              </p:nvSpPr>
              <p:spPr bwMode="auto">
                <a:xfrm>
                  <a:off x="4477" y="54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7" name="Freeform 549"/>
                <p:cNvSpPr>
                  <a:spLocks/>
                </p:cNvSpPr>
                <p:nvPr/>
              </p:nvSpPr>
              <p:spPr bwMode="auto">
                <a:xfrm>
                  <a:off x="4460" y="54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8" name="Line 550"/>
                <p:cNvSpPr>
                  <a:spLocks noChangeShapeType="1"/>
                </p:cNvSpPr>
                <p:nvPr/>
              </p:nvSpPr>
              <p:spPr bwMode="auto">
                <a:xfrm flipV="1">
                  <a:off x="4542" y="537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59" name="Line 551"/>
                <p:cNvSpPr>
                  <a:spLocks noChangeShapeType="1"/>
                </p:cNvSpPr>
                <p:nvPr/>
              </p:nvSpPr>
              <p:spPr bwMode="auto">
                <a:xfrm flipH="1">
                  <a:off x="4526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0" name="Freeform 552"/>
                <p:cNvSpPr>
                  <a:spLocks/>
                </p:cNvSpPr>
                <p:nvPr/>
              </p:nvSpPr>
              <p:spPr bwMode="auto">
                <a:xfrm>
                  <a:off x="4510" y="53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1" name="Freeform 553"/>
                <p:cNvSpPr>
                  <a:spLocks/>
                </p:cNvSpPr>
                <p:nvPr/>
              </p:nvSpPr>
              <p:spPr bwMode="auto">
                <a:xfrm>
                  <a:off x="4510" y="53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2" name="Line 554"/>
                <p:cNvSpPr>
                  <a:spLocks noChangeShapeType="1"/>
                </p:cNvSpPr>
                <p:nvPr/>
              </p:nvSpPr>
              <p:spPr bwMode="auto">
                <a:xfrm>
                  <a:off x="4526" y="538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3" name="Line 555"/>
                <p:cNvSpPr>
                  <a:spLocks noChangeShapeType="1"/>
                </p:cNvSpPr>
                <p:nvPr/>
              </p:nvSpPr>
              <p:spPr bwMode="auto">
                <a:xfrm>
                  <a:off x="4559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4" name="Freeform 556"/>
                <p:cNvSpPr>
                  <a:spLocks/>
                </p:cNvSpPr>
                <p:nvPr/>
              </p:nvSpPr>
              <p:spPr bwMode="auto">
                <a:xfrm>
                  <a:off x="4542" y="5370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5" name="Freeform 557"/>
                <p:cNvSpPr>
                  <a:spLocks/>
                </p:cNvSpPr>
                <p:nvPr/>
              </p:nvSpPr>
              <p:spPr bwMode="auto">
                <a:xfrm>
                  <a:off x="4575" y="537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6" name="Line 558"/>
                <p:cNvSpPr>
                  <a:spLocks noChangeShapeType="1"/>
                </p:cNvSpPr>
                <p:nvPr/>
              </p:nvSpPr>
              <p:spPr bwMode="auto">
                <a:xfrm flipV="1">
                  <a:off x="4411" y="517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7" name="Line 559"/>
                <p:cNvSpPr>
                  <a:spLocks noChangeShapeType="1"/>
                </p:cNvSpPr>
                <p:nvPr/>
              </p:nvSpPr>
              <p:spPr bwMode="auto">
                <a:xfrm flipH="1">
                  <a:off x="4411" y="517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8" name="Line 560"/>
                <p:cNvSpPr>
                  <a:spLocks noChangeShapeType="1"/>
                </p:cNvSpPr>
                <p:nvPr/>
              </p:nvSpPr>
              <p:spPr bwMode="auto">
                <a:xfrm flipV="1">
                  <a:off x="4411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69" name="Freeform 561"/>
                <p:cNvSpPr>
                  <a:spLocks/>
                </p:cNvSpPr>
                <p:nvPr/>
              </p:nvSpPr>
              <p:spPr bwMode="auto">
                <a:xfrm>
                  <a:off x="4624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0" name="Line 562"/>
                <p:cNvSpPr>
                  <a:spLocks noChangeShapeType="1"/>
                </p:cNvSpPr>
                <p:nvPr/>
              </p:nvSpPr>
              <p:spPr bwMode="auto">
                <a:xfrm flipH="1">
                  <a:off x="4624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1" name="Freeform 563"/>
                <p:cNvSpPr>
                  <a:spLocks/>
                </p:cNvSpPr>
                <p:nvPr/>
              </p:nvSpPr>
              <p:spPr bwMode="auto">
                <a:xfrm>
                  <a:off x="4608" y="535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2" name="Line 564"/>
                <p:cNvSpPr>
                  <a:spLocks noChangeShapeType="1"/>
                </p:cNvSpPr>
                <p:nvPr/>
              </p:nvSpPr>
              <p:spPr bwMode="auto">
                <a:xfrm flipH="1">
                  <a:off x="4592" y="535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3" name="Freeform 565"/>
                <p:cNvSpPr>
                  <a:spLocks/>
                </p:cNvSpPr>
                <p:nvPr/>
              </p:nvSpPr>
              <p:spPr bwMode="auto">
                <a:xfrm>
                  <a:off x="4592" y="535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4" name="Line 566"/>
                <p:cNvSpPr>
                  <a:spLocks noChangeShapeType="1"/>
                </p:cNvSpPr>
                <p:nvPr/>
              </p:nvSpPr>
              <p:spPr bwMode="auto">
                <a:xfrm>
                  <a:off x="4706" y="533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5" name="Freeform 567"/>
                <p:cNvSpPr>
                  <a:spLocks/>
                </p:cNvSpPr>
                <p:nvPr/>
              </p:nvSpPr>
              <p:spPr bwMode="auto">
                <a:xfrm>
                  <a:off x="4723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6" name="Freeform 568"/>
                <p:cNvSpPr>
                  <a:spLocks/>
                </p:cNvSpPr>
                <p:nvPr/>
              </p:nvSpPr>
              <p:spPr bwMode="auto">
                <a:xfrm>
                  <a:off x="4739" y="533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7" name="Freeform 569"/>
                <p:cNvSpPr>
                  <a:spLocks/>
                </p:cNvSpPr>
                <p:nvPr/>
              </p:nvSpPr>
              <p:spPr bwMode="auto">
                <a:xfrm>
                  <a:off x="4657" y="533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8" name="Line 570"/>
                <p:cNvSpPr>
                  <a:spLocks noChangeShapeType="1"/>
                </p:cNvSpPr>
                <p:nvPr/>
              </p:nvSpPr>
              <p:spPr bwMode="auto">
                <a:xfrm flipH="1">
                  <a:off x="4674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79" name="Freeform 571"/>
                <p:cNvSpPr>
                  <a:spLocks/>
                </p:cNvSpPr>
                <p:nvPr/>
              </p:nvSpPr>
              <p:spPr bwMode="auto">
                <a:xfrm>
                  <a:off x="4641" y="5337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0" name="Line 572"/>
                <p:cNvSpPr>
                  <a:spLocks noChangeShapeType="1"/>
                </p:cNvSpPr>
                <p:nvPr/>
              </p:nvSpPr>
              <p:spPr bwMode="auto">
                <a:xfrm flipH="1">
                  <a:off x="4706" y="533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1" name="Freeform 573"/>
                <p:cNvSpPr>
                  <a:spLocks/>
                </p:cNvSpPr>
                <p:nvPr/>
              </p:nvSpPr>
              <p:spPr bwMode="auto">
                <a:xfrm>
                  <a:off x="4690" y="533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2" name="Line 574"/>
                <p:cNvSpPr>
                  <a:spLocks noChangeShapeType="1"/>
                </p:cNvSpPr>
                <p:nvPr/>
              </p:nvSpPr>
              <p:spPr bwMode="auto">
                <a:xfrm>
                  <a:off x="4674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3" name="Line 575"/>
                <p:cNvSpPr>
                  <a:spLocks noChangeShapeType="1"/>
                </p:cNvSpPr>
                <p:nvPr/>
              </p:nvSpPr>
              <p:spPr bwMode="auto">
                <a:xfrm>
                  <a:off x="4559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4" name="Line 576"/>
                <p:cNvSpPr>
                  <a:spLocks noChangeShapeType="1"/>
                </p:cNvSpPr>
                <p:nvPr/>
              </p:nvSpPr>
              <p:spPr bwMode="auto">
                <a:xfrm flipH="1">
                  <a:off x="4575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5" name="Freeform 577"/>
                <p:cNvSpPr>
                  <a:spLocks/>
                </p:cNvSpPr>
                <p:nvPr/>
              </p:nvSpPr>
              <p:spPr bwMode="auto">
                <a:xfrm>
                  <a:off x="4739" y="494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6" name="Freeform 578"/>
                <p:cNvSpPr>
                  <a:spLocks/>
                </p:cNvSpPr>
                <p:nvPr/>
              </p:nvSpPr>
              <p:spPr bwMode="auto">
                <a:xfrm>
                  <a:off x="4739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7" name="Freeform 579"/>
                <p:cNvSpPr>
                  <a:spLocks/>
                </p:cNvSpPr>
                <p:nvPr/>
              </p:nvSpPr>
              <p:spPr bwMode="auto">
                <a:xfrm>
                  <a:off x="4477" y="50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8" name="Freeform 580"/>
                <p:cNvSpPr>
                  <a:spLocks/>
                </p:cNvSpPr>
                <p:nvPr/>
              </p:nvSpPr>
              <p:spPr bwMode="auto">
                <a:xfrm>
                  <a:off x="4477" y="50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89" name="Freeform 581"/>
                <p:cNvSpPr>
                  <a:spLocks/>
                </p:cNvSpPr>
                <p:nvPr/>
              </p:nvSpPr>
              <p:spPr bwMode="auto">
                <a:xfrm>
                  <a:off x="4444" y="51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0" name="Freeform 582"/>
                <p:cNvSpPr>
                  <a:spLocks/>
                </p:cNvSpPr>
                <p:nvPr/>
              </p:nvSpPr>
              <p:spPr bwMode="auto">
                <a:xfrm>
                  <a:off x="4460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1" name="Freeform 583"/>
                <p:cNvSpPr>
                  <a:spLocks/>
                </p:cNvSpPr>
                <p:nvPr/>
              </p:nvSpPr>
              <p:spPr bwMode="auto">
                <a:xfrm>
                  <a:off x="4444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2" name="Line 584"/>
                <p:cNvSpPr>
                  <a:spLocks noChangeShapeType="1"/>
                </p:cNvSpPr>
                <p:nvPr/>
              </p:nvSpPr>
              <p:spPr bwMode="auto">
                <a:xfrm>
                  <a:off x="4444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3" name="Line 585"/>
                <p:cNvSpPr>
                  <a:spLocks noChangeShapeType="1"/>
                </p:cNvSpPr>
                <p:nvPr/>
              </p:nvSpPr>
              <p:spPr bwMode="auto">
                <a:xfrm>
                  <a:off x="4444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4" name="Line 586"/>
                <p:cNvSpPr>
                  <a:spLocks noChangeShapeType="1"/>
                </p:cNvSpPr>
                <p:nvPr/>
              </p:nvSpPr>
              <p:spPr bwMode="auto">
                <a:xfrm flipV="1">
                  <a:off x="4444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5" name="Line 587"/>
                <p:cNvSpPr>
                  <a:spLocks noChangeShapeType="1"/>
                </p:cNvSpPr>
                <p:nvPr/>
              </p:nvSpPr>
              <p:spPr bwMode="auto">
                <a:xfrm flipH="1">
                  <a:off x="4428" y="514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6" name="Line 588"/>
                <p:cNvSpPr>
                  <a:spLocks noChangeShapeType="1"/>
                </p:cNvSpPr>
                <p:nvPr/>
              </p:nvSpPr>
              <p:spPr bwMode="auto">
                <a:xfrm>
                  <a:off x="4444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7" name="Line 589"/>
                <p:cNvSpPr>
                  <a:spLocks noChangeShapeType="1"/>
                </p:cNvSpPr>
                <p:nvPr/>
              </p:nvSpPr>
              <p:spPr bwMode="auto">
                <a:xfrm flipV="1">
                  <a:off x="4428" y="514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8" name="Freeform 590"/>
                <p:cNvSpPr>
                  <a:spLocks/>
                </p:cNvSpPr>
                <p:nvPr/>
              </p:nvSpPr>
              <p:spPr bwMode="auto">
                <a:xfrm>
                  <a:off x="4460" y="507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7999" name="Freeform 591"/>
                <p:cNvSpPr>
                  <a:spLocks/>
                </p:cNvSpPr>
                <p:nvPr/>
              </p:nvSpPr>
              <p:spPr bwMode="auto">
                <a:xfrm>
                  <a:off x="4477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0" name="Freeform 592"/>
                <p:cNvSpPr>
                  <a:spLocks/>
                </p:cNvSpPr>
                <p:nvPr/>
              </p:nvSpPr>
              <p:spPr bwMode="auto">
                <a:xfrm>
                  <a:off x="4460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1" name="Freeform 593"/>
                <p:cNvSpPr>
                  <a:spLocks/>
                </p:cNvSpPr>
                <p:nvPr/>
              </p:nvSpPr>
              <p:spPr bwMode="auto">
                <a:xfrm>
                  <a:off x="4526" y="505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2" name="Freeform 594"/>
                <p:cNvSpPr>
                  <a:spLocks/>
                </p:cNvSpPr>
                <p:nvPr/>
              </p:nvSpPr>
              <p:spPr bwMode="auto">
                <a:xfrm>
                  <a:off x="4542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3" name="Line 595"/>
                <p:cNvSpPr>
                  <a:spLocks noChangeShapeType="1"/>
                </p:cNvSpPr>
                <p:nvPr/>
              </p:nvSpPr>
              <p:spPr bwMode="auto">
                <a:xfrm flipV="1">
                  <a:off x="4510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4" name="Freeform 596"/>
                <p:cNvSpPr>
                  <a:spLocks/>
                </p:cNvSpPr>
                <p:nvPr/>
              </p:nvSpPr>
              <p:spPr bwMode="auto">
                <a:xfrm>
                  <a:off x="4493" y="505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5" name="Freeform 597"/>
                <p:cNvSpPr>
                  <a:spLocks/>
                </p:cNvSpPr>
                <p:nvPr/>
              </p:nvSpPr>
              <p:spPr bwMode="auto">
                <a:xfrm>
                  <a:off x="4493" y="507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6" name="Line 598"/>
                <p:cNvSpPr>
                  <a:spLocks noChangeShapeType="1"/>
                </p:cNvSpPr>
                <p:nvPr/>
              </p:nvSpPr>
              <p:spPr bwMode="auto">
                <a:xfrm flipH="1">
                  <a:off x="4510" y="5058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7" name="Freeform 599"/>
                <p:cNvSpPr>
                  <a:spLocks/>
                </p:cNvSpPr>
                <p:nvPr/>
              </p:nvSpPr>
              <p:spPr bwMode="auto">
                <a:xfrm>
                  <a:off x="4542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8" name="Line 600"/>
                <p:cNvSpPr>
                  <a:spLocks noChangeShapeType="1"/>
                </p:cNvSpPr>
                <p:nvPr/>
              </p:nvSpPr>
              <p:spPr bwMode="auto">
                <a:xfrm flipH="1">
                  <a:off x="4559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09" name="Freeform 601"/>
                <p:cNvSpPr>
                  <a:spLocks/>
                </p:cNvSpPr>
                <p:nvPr/>
              </p:nvSpPr>
              <p:spPr bwMode="auto">
                <a:xfrm>
                  <a:off x="4624" y="504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0" name="Freeform 602"/>
                <p:cNvSpPr>
                  <a:spLocks/>
                </p:cNvSpPr>
                <p:nvPr/>
              </p:nvSpPr>
              <p:spPr bwMode="auto">
                <a:xfrm>
                  <a:off x="4592" y="505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1" name="Freeform 603"/>
                <p:cNvSpPr>
                  <a:spLocks/>
                </p:cNvSpPr>
                <p:nvPr/>
              </p:nvSpPr>
              <p:spPr bwMode="auto">
                <a:xfrm>
                  <a:off x="4657" y="5009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16">
                      <a:moveTo>
                        <a:pt x="0" y="16"/>
                      </a:moveTo>
                      <a:lnTo>
                        <a:pt x="17" y="16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2" name="Freeform 604"/>
                <p:cNvSpPr>
                  <a:spLocks/>
                </p:cNvSpPr>
                <p:nvPr/>
              </p:nvSpPr>
              <p:spPr bwMode="auto">
                <a:xfrm>
                  <a:off x="4641" y="4976"/>
                  <a:ext cx="49" cy="49"/>
                </a:xfrm>
                <a:custGeom>
                  <a:avLst/>
                  <a:gdLst/>
                  <a:ahLst/>
                  <a:cxnLst>
                    <a:cxn ang="0">
                      <a:pos x="16" y="49"/>
                    </a:cxn>
                    <a:cxn ang="0">
                      <a:pos x="33" y="49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33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49">
                      <a:moveTo>
                        <a:pt x="16" y="49"/>
                      </a:moveTo>
                      <a:lnTo>
                        <a:pt x="33" y="49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33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3" name="Line 605"/>
                <p:cNvSpPr>
                  <a:spLocks noChangeShapeType="1"/>
                </p:cNvSpPr>
                <p:nvPr/>
              </p:nvSpPr>
              <p:spPr bwMode="auto">
                <a:xfrm flipV="1">
                  <a:off x="4657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4" name="Freeform 606"/>
                <p:cNvSpPr>
                  <a:spLocks/>
                </p:cNvSpPr>
                <p:nvPr/>
              </p:nvSpPr>
              <p:spPr bwMode="auto">
                <a:xfrm>
                  <a:off x="4641" y="4992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33"/>
                    </a:cxn>
                  </a:cxnLst>
                  <a:rect l="0" t="0" r="r" b="b"/>
                  <a:pathLst>
                    <a:path w="33" h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5" name="Freeform 607"/>
                <p:cNvSpPr>
                  <a:spLocks/>
                </p:cNvSpPr>
                <p:nvPr/>
              </p:nvSpPr>
              <p:spPr bwMode="auto">
                <a:xfrm>
                  <a:off x="4641" y="4959"/>
                  <a:ext cx="98" cy="50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49" y="50"/>
                    </a:cxn>
                    <a:cxn ang="0">
                      <a:pos x="49" y="50"/>
                    </a:cxn>
                    <a:cxn ang="0">
                      <a:pos x="49" y="50"/>
                    </a:cxn>
                    <a:cxn ang="0">
                      <a:pos x="65" y="33"/>
                    </a:cxn>
                    <a:cxn ang="0">
                      <a:pos x="65" y="33"/>
                    </a:cxn>
                    <a:cxn ang="0">
                      <a:pos x="82" y="33"/>
                    </a:cxn>
                    <a:cxn ang="0">
                      <a:pos x="82" y="17"/>
                    </a:cxn>
                    <a:cxn ang="0">
                      <a:pos x="82" y="0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98" h="50">
                      <a:moveTo>
                        <a:pt x="0" y="33"/>
                      </a:move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49" y="50"/>
                      </a:lnTo>
                      <a:lnTo>
                        <a:pt x="49" y="50"/>
                      </a:lnTo>
                      <a:lnTo>
                        <a:pt x="49" y="50"/>
                      </a:lnTo>
                      <a:lnTo>
                        <a:pt x="65" y="33"/>
                      </a:lnTo>
                      <a:lnTo>
                        <a:pt x="65" y="33"/>
                      </a:lnTo>
                      <a:lnTo>
                        <a:pt x="82" y="33"/>
                      </a:lnTo>
                      <a:lnTo>
                        <a:pt x="82" y="17"/>
                      </a:lnTo>
                      <a:lnTo>
                        <a:pt x="82" y="0"/>
                      </a:lnTo>
                      <a:lnTo>
                        <a:pt x="9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6" name="Freeform 608"/>
                <p:cNvSpPr>
                  <a:spLocks/>
                </p:cNvSpPr>
                <p:nvPr/>
              </p:nvSpPr>
              <p:spPr bwMode="auto">
                <a:xfrm>
                  <a:off x="4641" y="4992"/>
                  <a:ext cx="82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65" y="17"/>
                    </a:cxn>
                    <a:cxn ang="0">
                      <a:pos x="82" y="17"/>
                    </a:cxn>
                    <a:cxn ang="0">
                      <a:pos x="82" y="17"/>
                    </a:cxn>
                  </a:cxnLst>
                  <a:rect l="0" t="0" r="r" b="b"/>
                  <a:pathLst>
                    <a:path w="82" h="17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65" y="17"/>
                      </a:lnTo>
                      <a:lnTo>
                        <a:pt x="82" y="17"/>
                      </a:lnTo>
                      <a:lnTo>
                        <a:pt x="82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8017" name="Group 609"/>
              <p:cNvGrpSpPr>
                <a:grpSpLocks/>
              </p:cNvGrpSpPr>
              <p:nvPr/>
            </p:nvGrpSpPr>
            <p:grpSpPr bwMode="auto">
              <a:xfrm>
                <a:off x="4575" y="4762"/>
                <a:ext cx="853" cy="608"/>
                <a:chOff x="4575" y="4762"/>
                <a:chExt cx="853" cy="608"/>
              </a:xfrm>
            </p:grpSpPr>
            <p:sp>
              <p:nvSpPr>
                <p:cNvPr id="658018" name="Freeform 610"/>
                <p:cNvSpPr>
                  <a:spLocks/>
                </p:cNvSpPr>
                <p:nvPr/>
              </p:nvSpPr>
              <p:spPr bwMode="auto">
                <a:xfrm>
                  <a:off x="4657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19" name="Freeform 611"/>
                <p:cNvSpPr>
                  <a:spLocks/>
                </p:cNvSpPr>
                <p:nvPr/>
              </p:nvSpPr>
              <p:spPr bwMode="auto">
                <a:xfrm>
                  <a:off x="4641" y="4976"/>
                  <a:ext cx="98" cy="33"/>
                </a:xfrm>
                <a:custGeom>
                  <a:avLst/>
                  <a:gdLst/>
                  <a:ahLst/>
                  <a:cxnLst>
                    <a:cxn ang="0">
                      <a:pos x="98" y="33"/>
                    </a:cxn>
                    <a:cxn ang="0">
                      <a:pos x="82" y="16"/>
                    </a:cxn>
                    <a:cxn ang="0">
                      <a:pos x="49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 h="33">
                      <a:moveTo>
                        <a:pt x="98" y="33"/>
                      </a:moveTo>
                      <a:lnTo>
                        <a:pt x="82" y="16"/>
                      </a:lnTo>
                      <a:lnTo>
                        <a:pt x="49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0" name="Freeform 612"/>
                <p:cNvSpPr>
                  <a:spLocks/>
                </p:cNvSpPr>
                <p:nvPr/>
              </p:nvSpPr>
              <p:spPr bwMode="auto">
                <a:xfrm>
                  <a:off x="4641" y="4976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33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2" h="16">
                      <a:moveTo>
                        <a:pt x="82" y="0"/>
                      </a:move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33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1" name="Freeform 613"/>
                <p:cNvSpPr>
                  <a:spLocks/>
                </p:cNvSpPr>
                <p:nvPr/>
              </p:nvSpPr>
              <p:spPr bwMode="auto">
                <a:xfrm>
                  <a:off x="4592" y="5058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2" name="Freeform 614"/>
                <p:cNvSpPr>
                  <a:spLocks/>
                </p:cNvSpPr>
                <p:nvPr/>
              </p:nvSpPr>
              <p:spPr bwMode="auto">
                <a:xfrm>
                  <a:off x="4575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3" name="Line 615"/>
                <p:cNvSpPr>
                  <a:spLocks noChangeShapeType="1"/>
                </p:cNvSpPr>
                <p:nvPr/>
              </p:nvSpPr>
              <p:spPr bwMode="auto">
                <a:xfrm>
                  <a:off x="4624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4" name="Line 616"/>
                <p:cNvSpPr>
                  <a:spLocks noChangeShapeType="1"/>
                </p:cNvSpPr>
                <p:nvPr/>
              </p:nvSpPr>
              <p:spPr bwMode="auto">
                <a:xfrm flipH="1">
                  <a:off x="4624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5" name="Line 617"/>
                <p:cNvSpPr>
                  <a:spLocks noChangeShapeType="1"/>
                </p:cNvSpPr>
                <p:nvPr/>
              </p:nvSpPr>
              <p:spPr bwMode="auto">
                <a:xfrm flipH="1">
                  <a:off x="4624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6" name="Freeform 618"/>
                <p:cNvSpPr>
                  <a:spLocks/>
                </p:cNvSpPr>
                <p:nvPr/>
              </p:nvSpPr>
              <p:spPr bwMode="auto">
                <a:xfrm>
                  <a:off x="4608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7" name="Line 619"/>
                <p:cNvSpPr>
                  <a:spLocks noChangeShapeType="1"/>
                </p:cNvSpPr>
                <p:nvPr/>
              </p:nvSpPr>
              <p:spPr bwMode="auto">
                <a:xfrm>
                  <a:off x="4624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8" name="Freeform 620"/>
                <p:cNvSpPr>
                  <a:spLocks/>
                </p:cNvSpPr>
                <p:nvPr/>
              </p:nvSpPr>
              <p:spPr bwMode="auto">
                <a:xfrm>
                  <a:off x="4641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29" name="Freeform 621"/>
                <p:cNvSpPr>
                  <a:spLocks/>
                </p:cNvSpPr>
                <p:nvPr/>
              </p:nvSpPr>
              <p:spPr bwMode="auto">
                <a:xfrm>
                  <a:off x="4641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0" name="Line 622"/>
                <p:cNvSpPr>
                  <a:spLocks noChangeShapeType="1"/>
                </p:cNvSpPr>
                <p:nvPr/>
              </p:nvSpPr>
              <p:spPr bwMode="auto">
                <a:xfrm flipV="1">
                  <a:off x="4690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1" name="Line 623"/>
                <p:cNvSpPr>
                  <a:spLocks noChangeShapeType="1"/>
                </p:cNvSpPr>
                <p:nvPr/>
              </p:nvSpPr>
              <p:spPr bwMode="auto">
                <a:xfrm flipH="1">
                  <a:off x="4674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2" name="Freeform 624"/>
                <p:cNvSpPr>
                  <a:spLocks/>
                </p:cNvSpPr>
                <p:nvPr/>
              </p:nvSpPr>
              <p:spPr bwMode="auto">
                <a:xfrm>
                  <a:off x="4690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3" name="Line 625"/>
                <p:cNvSpPr>
                  <a:spLocks noChangeShapeType="1"/>
                </p:cNvSpPr>
                <p:nvPr/>
              </p:nvSpPr>
              <p:spPr bwMode="auto">
                <a:xfrm flipV="1">
                  <a:off x="4690" y="497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4" name="Rectangle 626"/>
                <p:cNvSpPr>
                  <a:spLocks noChangeArrowheads="1"/>
                </p:cNvSpPr>
                <p:nvPr/>
              </p:nvSpPr>
              <p:spPr bwMode="auto">
                <a:xfrm>
                  <a:off x="4723" y="4992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5" name="Freeform 627"/>
                <p:cNvSpPr>
                  <a:spLocks/>
                </p:cNvSpPr>
                <p:nvPr/>
              </p:nvSpPr>
              <p:spPr bwMode="auto">
                <a:xfrm>
                  <a:off x="4674" y="4992"/>
                  <a:ext cx="65" cy="33"/>
                </a:xfrm>
                <a:custGeom>
                  <a:avLst/>
                  <a:gdLst/>
                  <a:ahLst/>
                  <a:cxnLst>
                    <a:cxn ang="0">
                      <a:pos x="65" y="17"/>
                    </a:cxn>
                    <a:cxn ang="0">
                      <a:pos x="65" y="17"/>
                    </a:cxn>
                    <a:cxn ang="0">
                      <a:pos x="49" y="17"/>
                    </a:cxn>
                    <a:cxn ang="0">
                      <a:pos x="49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65" h="33">
                      <a:moveTo>
                        <a:pt x="65" y="17"/>
                      </a:moveTo>
                      <a:lnTo>
                        <a:pt x="65" y="17"/>
                      </a:lnTo>
                      <a:lnTo>
                        <a:pt x="49" y="17"/>
                      </a:lnTo>
                      <a:lnTo>
                        <a:pt x="49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6" name="Line 628"/>
                <p:cNvSpPr>
                  <a:spLocks noChangeShapeType="1"/>
                </p:cNvSpPr>
                <p:nvPr/>
              </p:nvSpPr>
              <p:spPr bwMode="auto">
                <a:xfrm>
                  <a:off x="4706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7" name="Freeform 629"/>
                <p:cNvSpPr>
                  <a:spLocks/>
                </p:cNvSpPr>
                <p:nvPr/>
              </p:nvSpPr>
              <p:spPr bwMode="auto">
                <a:xfrm>
                  <a:off x="4706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8" name="Line 630"/>
                <p:cNvSpPr>
                  <a:spLocks noChangeShapeType="1"/>
                </p:cNvSpPr>
                <p:nvPr/>
              </p:nvSpPr>
              <p:spPr bwMode="auto">
                <a:xfrm>
                  <a:off x="4674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39" name="Line 631"/>
                <p:cNvSpPr>
                  <a:spLocks noChangeShapeType="1"/>
                </p:cNvSpPr>
                <p:nvPr/>
              </p:nvSpPr>
              <p:spPr bwMode="auto">
                <a:xfrm>
                  <a:off x="4674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0" name="Line 632"/>
                <p:cNvSpPr>
                  <a:spLocks noChangeShapeType="1"/>
                </p:cNvSpPr>
                <p:nvPr/>
              </p:nvSpPr>
              <p:spPr bwMode="auto">
                <a:xfrm flipH="1">
                  <a:off x="4690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1" name="Freeform 633"/>
                <p:cNvSpPr>
                  <a:spLocks/>
                </p:cNvSpPr>
                <p:nvPr/>
              </p:nvSpPr>
              <p:spPr bwMode="auto">
                <a:xfrm>
                  <a:off x="4690" y="497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2" name="Freeform 634"/>
                <p:cNvSpPr>
                  <a:spLocks/>
                </p:cNvSpPr>
                <p:nvPr/>
              </p:nvSpPr>
              <p:spPr bwMode="auto">
                <a:xfrm>
                  <a:off x="4723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3" name="Freeform 635"/>
                <p:cNvSpPr>
                  <a:spLocks/>
                </p:cNvSpPr>
                <p:nvPr/>
              </p:nvSpPr>
              <p:spPr bwMode="auto">
                <a:xfrm>
                  <a:off x="4723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4" name="Freeform 636"/>
                <p:cNvSpPr>
                  <a:spLocks/>
                </p:cNvSpPr>
                <p:nvPr/>
              </p:nvSpPr>
              <p:spPr bwMode="auto">
                <a:xfrm>
                  <a:off x="4706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5" name="Freeform 637"/>
                <p:cNvSpPr>
                  <a:spLocks/>
                </p:cNvSpPr>
                <p:nvPr/>
              </p:nvSpPr>
              <p:spPr bwMode="auto">
                <a:xfrm>
                  <a:off x="4739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6" name="Line 638"/>
                <p:cNvSpPr>
                  <a:spLocks noChangeShapeType="1"/>
                </p:cNvSpPr>
                <p:nvPr/>
              </p:nvSpPr>
              <p:spPr bwMode="auto">
                <a:xfrm>
                  <a:off x="4706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7" name="Freeform 639"/>
                <p:cNvSpPr>
                  <a:spLocks/>
                </p:cNvSpPr>
                <p:nvPr/>
              </p:nvSpPr>
              <p:spPr bwMode="auto">
                <a:xfrm>
                  <a:off x="4723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8" name="Line 640"/>
                <p:cNvSpPr>
                  <a:spLocks noChangeShapeType="1"/>
                </p:cNvSpPr>
                <p:nvPr/>
              </p:nvSpPr>
              <p:spPr bwMode="auto">
                <a:xfrm flipH="1">
                  <a:off x="4706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49" name="Line 641"/>
                <p:cNvSpPr>
                  <a:spLocks noChangeShapeType="1"/>
                </p:cNvSpPr>
                <p:nvPr/>
              </p:nvSpPr>
              <p:spPr bwMode="auto">
                <a:xfrm flipV="1">
                  <a:off x="4723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0" name="Freeform 642"/>
                <p:cNvSpPr>
                  <a:spLocks/>
                </p:cNvSpPr>
                <p:nvPr/>
              </p:nvSpPr>
              <p:spPr bwMode="auto">
                <a:xfrm>
                  <a:off x="4723" y="495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1" name="Freeform 643"/>
                <p:cNvSpPr>
                  <a:spLocks/>
                </p:cNvSpPr>
                <p:nvPr/>
              </p:nvSpPr>
              <p:spPr bwMode="auto">
                <a:xfrm>
                  <a:off x="4723" y="495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2" name="Line 644"/>
                <p:cNvSpPr>
                  <a:spLocks noChangeShapeType="1"/>
                </p:cNvSpPr>
                <p:nvPr/>
              </p:nvSpPr>
              <p:spPr bwMode="auto">
                <a:xfrm>
                  <a:off x="5084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3" name="Freeform 645"/>
                <p:cNvSpPr>
                  <a:spLocks/>
                </p:cNvSpPr>
                <p:nvPr/>
              </p:nvSpPr>
              <p:spPr bwMode="auto">
                <a:xfrm>
                  <a:off x="5067" y="5206"/>
                  <a:ext cx="66" cy="8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32"/>
                    </a:cxn>
                    <a:cxn ang="0">
                      <a:pos x="0" y="32"/>
                    </a:cxn>
                    <a:cxn ang="0">
                      <a:pos x="17" y="49"/>
                    </a:cxn>
                    <a:cxn ang="0">
                      <a:pos x="17" y="49"/>
                    </a:cxn>
                    <a:cxn ang="0">
                      <a:pos x="17" y="65"/>
                    </a:cxn>
                    <a:cxn ang="0">
                      <a:pos x="33" y="65"/>
                    </a:cxn>
                    <a:cxn ang="0">
                      <a:pos x="66" y="82"/>
                    </a:cxn>
                  </a:cxnLst>
                  <a:rect l="0" t="0" r="r" b="b"/>
                  <a:pathLst>
                    <a:path w="66" h="82">
                      <a:moveTo>
                        <a:pt x="17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32"/>
                      </a:lnTo>
                      <a:lnTo>
                        <a:pt x="0" y="32"/>
                      </a:lnTo>
                      <a:lnTo>
                        <a:pt x="17" y="49"/>
                      </a:lnTo>
                      <a:lnTo>
                        <a:pt x="17" y="49"/>
                      </a:lnTo>
                      <a:lnTo>
                        <a:pt x="17" y="65"/>
                      </a:lnTo>
                      <a:lnTo>
                        <a:pt x="33" y="65"/>
                      </a:lnTo>
                      <a:lnTo>
                        <a:pt x="66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4" name="Freeform 646"/>
                <p:cNvSpPr>
                  <a:spLocks/>
                </p:cNvSpPr>
                <p:nvPr/>
              </p:nvSpPr>
              <p:spPr bwMode="auto">
                <a:xfrm>
                  <a:off x="5051" y="5041"/>
                  <a:ext cx="49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33"/>
                    </a:cxn>
                    <a:cxn ang="0">
                      <a:pos x="49" y="33"/>
                    </a:cxn>
                  </a:cxnLst>
                  <a:rect l="0" t="0" r="r" b="b"/>
                  <a:pathLst>
                    <a:path w="49" h="33">
                      <a:moveTo>
                        <a:pt x="0" y="0"/>
                      </a:moveTo>
                      <a:lnTo>
                        <a:pt x="49" y="33"/>
                      </a:lnTo>
                      <a:lnTo>
                        <a:pt x="49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5" name="Line 647"/>
                <p:cNvSpPr>
                  <a:spLocks noChangeShapeType="1"/>
                </p:cNvSpPr>
                <p:nvPr/>
              </p:nvSpPr>
              <p:spPr bwMode="auto">
                <a:xfrm>
                  <a:off x="5084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6" name="Freeform 648"/>
                <p:cNvSpPr>
                  <a:spLocks/>
                </p:cNvSpPr>
                <p:nvPr/>
              </p:nvSpPr>
              <p:spPr bwMode="auto">
                <a:xfrm>
                  <a:off x="5100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7" name="Line 649"/>
                <p:cNvSpPr>
                  <a:spLocks noChangeShapeType="1"/>
                </p:cNvSpPr>
                <p:nvPr/>
              </p:nvSpPr>
              <p:spPr bwMode="auto">
                <a:xfrm>
                  <a:off x="5084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8" name="Freeform 650"/>
                <p:cNvSpPr>
                  <a:spLocks/>
                </p:cNvSpPr>
                <p:nvPr/>
              </p:nvSpPr>
              <p:spPr bwMode="auto">
                <a:xfrm>
                  <a:off x="5084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59" name="Line 651"/>
                <p:cNvSpPr>
                  <a:spLocks noChangeShapeType="1"/>
                </p:cNvSpPr>
                <p:nvPr/>
              </p:nvSpPr>
              <p:spPr bwMode="auto">
                <a:xfrm>
                  <a:off x="5084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0" name="Line 652"/>
                <p:cNvSpPr>
                  <a:spLocks noChangeShapeType="1"/>
                </p:cNvSpPr>
                <p:nvPr/>
              </p:nvSpPr>
              <p:spPr bwMode="auto">
                <a:xfrm>
                  <a:off x="5067" y="476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1" name="Line 653"/>
                <p:cNvSpPr>
                  <a:spLocks noChangeShapeType="1"/>
                </p:cNvSpPr>
                <p:nvPr/>
              </p:nvSpPr>
              <p:spPr bwMode="auto">
                <a:xfrm flipH="1">
                  <a:off x="5100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2" name="Freeform 654"/>
                <p:cNvSpPr>
                  <a:spLocks/>
                </p:cNvSpPr>
                <p:nvPr/>
              </p:nvSpPr>
              <p:spPr bwMode="auto">
                <a:xfrm>
                  <a:off x="5084" y="5140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16" y="49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65" h="66">
                      <a:moveTo>
                        <a:pt x="65" y="0"/>
                      </a:moveTo>
                      <a:lnTo>
                        <a:pt x="16" y="49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3" name="Line 655"/>
                <p:cNvSpPr>
                  <a:spLocks noChangeShapeType="1"/>
                </p:cNvSpPr>
                <p:nvPr/>
              </p:nvSpPr>
              <p:spPr bwMode="auto">
                <a:xfrm flipV="1">
                  <a:off x="5248" y="5107"/>
                  <a:ext cx="49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4" name="Freeform 656"/>
                <p:cNvSpPr>
                  <a:spLocks/>
                </p:cNvSpPr>
                <p:nvPr/>
              </p:nvSpPr>
              <p:spPr bwMode="auto">
                <a:xfrm>
                  <a:off x="5248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5" name="Line 657"/>
                <p:cNvSpPr>
                  <a:spLocks noChangeShapeType="1"/>
                </p:cNvSpPr>
                <p:nvPr/>
              </p:nvSpPr>
              <p:spPr bwMode="auto">
                <a:xfrm flipV="1">
                  <a:off x="5412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6" name="Line 658"/>
                <p:cNvSpPr>
                  <a:spLocks noChangeShapeType="1"/>
                </p:cNvSpPr>
                <p:nvPr/>
              </p:nvSpPr>
              <p:spPr bwMode="auto">
                <a:xfrm>
                  <a:off x="5100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7" name="Line 659"/>
                <p:cNvSpPr>
                  <a:spLocks noChangeShapeType="1"/>
                </p:cNvSpPr>
                <p:nvPr/>
              </p:nvSpPr>
              <p:spPr bwMode="auto">
                <a:xfrm>
                  <a:off x="5100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8" name="Freeform 660"/>
                <p:cNvSpPr>
                  <a:spLocks/>
                </p:cNvSpPr>
                <p:nvPr/>
              </p:nvSpPr>
              <p:spPr bwMode="auto">
                <a:xfrm>
                  <a:off x="5248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69" name="Freeform 661"/>
                <p:cNvSpPr>
                  <a:spLocks/>
                </p:cNvSpPr>
                <p:nvPr/>
              </p:nvSpPr>
              <p:spPr bwMode="auto">
                <a:xfrm>
                  <a:off x="5084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0" name="Line 662"/>
                <p:cNvSpPr>
                  <a:spLocks noChangeShapeType="1"/>
                </p:cNvSpPr>
                <p:nvPr/>
              </p:nvSpPr>
              <p:spPr bwMode="auto">
                <a:xfrm flipH="1">
                  <a:off x="5084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1" name="Rectangle 663"/>
                <p:cNvSpPr>
                  <a:spLocks noChangeArrowheads="1"/>
                </p:cNvSpPr>
                <p:nvPr/>
              </p:nvSpPr>
              <p:spPr bwMode="auto">
                <a:xfrm>
                  <a:off x="5084" y="4779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2" name="Freeform 664"/>
                <p:cNvSpPr>
                  <a:spLocks/>
                </p:cNvSpPr>
                <p:nvPr/>
              </p:nvSpPr>
              <p:spPr bwMode="auto">
                <a:xfrm>
                  <a:off x="5084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3" name="Freeform 665"/>
                <p:cNvSpPr>
                  <a:spLocks/>
                </p:cNvSpPr>
                <p:nvPr/>
              </p:nvSpPr>
              <p:spPr bwMode="auto">
                <a:xfrm>
                  <a:off x="5084" y="477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4" name="Freeform 666"/>
                <p:cNvSpPr>
                  <a:spLocks/>
                </p:cNvSpPr>
                <p:nvPr/>
              </p:nvSpPr>
              <p:spPr bwMode="auto">
                <a:xfrm>
                  <a:off x="5297" y="512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5" name="Line 667"/>
                <p:cNvSpPr>
                  <a:spLocks noChangeShapeType="1"/>
                </p:cNvSpPr>
                <p:nvPr/>
              </p:nvSpPr>
              <p:spPr bwMode="auto">
                <a:xfrm>
                  <a:off x="5362" y="5091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6" name="Freeform 668"/>
                <p:cNvSpPr>
                  <a:spLocks/>
                </p:cNvSpPr>
                <p:nvPr/>
              </p:nvSpPr>
              <p:spPr bwMode="auto">
                <a:xfrm>
                  <a:off x="5395" y="5091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2"/>
                    </a:cxn>
                    <a:cxn ang="0">
                      <a:pos x="17" y="49"/>
                    </a:cxn>
                  </a:cxnLst>
                  <a:rect l="0" t="0" r="r" b="b"/>
                  <a:pathLst>
                    <a:path w="17" h="49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17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7" name="Line 669"/>
                <p:cNvSpPr>
                  <a:spLocks noChangeShapeType="1"/>
                </p:cNvSpPr>
                <p:nvPr/>
              </p:nvSpPr>
              <p:spPr bwMode="auto">
                <a:xfrm>
                  <a:off x="5412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8" name="Freeform 670"/>
                <p:cNvSpPr>
                  <a:spLocks/>
                </p:cNvSpPr>
                <p:nvPr/>
              </p:nvSpPr>
              <p:spPr bwMode="auto">
                <a:xfrm>
                  <a:off x="5084" y="477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79" name="Line 671"/>
                <p:cNvSpPr>
                  <a:spLocks noChangeShapeType="1"/>
                </p:cNvSpPr>
                <p:nvPr/>
              </p:nvSpPr>
              <p:spPr bwMode="auto">
                <a:xfrm>
                  <a:off x="4920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0" name="Line 672"/>
                <p:cNvSpPr>
                  <a:spLocks noChangeShapeType="1"/>
                </p:cNvSpPr>
                <p:nvPr/>
              </p:nvSpPr>
              <p:spPr bwMode="auto">
                <a:xfrm>
                  <a:off x="4936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1" name="Line 673"/>
                <p:cNvSpPr>
                  <a:spLocks noChangeShapeType="1"/>
                </p:cNvSpPr>
                <p:nvPr/>
              </p:nvSpPr>
              <p:spPr bwMode="auto">
                <a:xfrm>
                  <a:off x="4838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2" name="Line 674"/>
                <p:cNvSpPr>
                  <a:spLocks noChangeShapeType="1"/>
                </p:cNvSpPr>
                <p:nvPr/>
              </p:nvSpPr>
              <p:spPr bwMode="auto">
                <a:xfrm flipH="1">
                  <a:off x="4838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3" name="Line 675"/>
                <p:cNvSpPr>
                  <a:spLocks noChangeShapeType="1"/>
                </p:cNvSpPr>
                <p:nvPr/>
              </p:nvSpPr>
              <p:spPr bwMode="auto">
                <a:xfrm>
                  <a:off x="4805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4" name="Line 676"/>
                <p:cNvSpPr>
                  <a:spLocks noChangeShapeType="1"/>
                </p:cNvSpPr>
                <p:nvPr/>
              </p:nvSpPr>
              <p:spPr bwMode="auto">
                <a:xfrm flipH="1">
                  <a:off x="4788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5" name="Line 677"/>
                <p:cNvSpPr>
                  <a:spLocks noChangeShapeType="1"/>
                </p:cNvSpPr>
                <p:nvPr/>
              </p:nvSpPr>
              <p:spPr bwMode="auto">
                <a:xfrm>
                  <a:off x="4756" y="535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6" name="Line 678"/>
                <p:cNvSpPr>
                  <a:spLocks noChangeShapeType="1"/>
                </p:cNvSpPr>
                <p:nvPr/>
              </p:nvSpPr>
              <p:spPr bwMode="auto">
                <a:xfrm flipH="1">
                  <a:off x="4772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7" name="Line 679"/>
                <p:cNvSpPr>
                  <a:spLocks noChangeShapeType="1"/>
                </p:cNvSpPr>
                <p:nvPr/>
              </p:nvSpPr>
              <p:spPr bwMode="auto">
                <a:xfrm>
                  <a:off x="4788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8" name="Freeform 680"/>
                <p:cNvSpPr>
                  <a:spLocks/>
                </p:cNvSpPr>
                <p:nvPr/>
              </p:nvSpPr>
              <p:spPr bwMode="auto">
                <a:xfrm>
                  <a:off x="4821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89" name="Freeform 681"/>
                <p:cNvSpPr>
                  <a:spLocks/>
                </p:cNvSpPr>
                <p:nvPr/>
              </p:nvSpPr>
              <p:spPr bwMode="auto">
                <a:xfrm>
                  <a:off x="4805" y="535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0" name="Line 682"/>
                <p:cNvSpPr>
                  <a:spLocks noChangeShapeType="1"/>
                </p:cNvSpPr>
                <p:nvPr/>
              </p:nvSpPr>
              <p:spPr bwMode="auto">
                <a:xfrm flipH="1">
                  <a:off x="4821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1" name="Line 683"/>
                <p:cNvSpPr>
                  <a:spLocks noChangeShapeType="1"/>
                </p:cNvSpPr>
                <p:nvPr/>
              </p:nvSpPr>
              <p:spPr bwMode="auto">
                <a:xfrm>
                  <a:off x="4887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2" name="Line 684"/>
                <p:cNvSpPr>
                  <a:spLocks noChangeShapeType="1"/>
                </p:cNvSpPr>
                <p:nvPr/>
              </p:nvSpPr>
              <p:spPr bwMode="auto">
                <a:xfrm flipH="1">
                  <a:off x="4870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3" name="Line 685"/>
                <p:cNvSpPr>
                  <a:spLocks noChangeShapeType="1"/>
                </p:cNvSpPr>
                <p:nvPr/>
              </p:nvSpPr>
              <p:spPr bwMode="auto">
                <a:xfrm>
                  <a:off x="4854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4" name="Line 686"/>
                <p:cNvSpPr>
                  <a:spLocks noChangeShapeType="1"/>
                </p:cNvSpPr>
                <p:nvPr/>
              </p:nvSpPr>
              <p:spPr bwMode="auto">
                <a:xfrm flipH="1">
                  <a:off x="4854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5" name="Line 687"/>
                <p:cNvSpPr>
                  <a:spLocks noChangeShapeType="1"/>
                </p:cNvSpPr>
                <p:nvPr/>
              </p:nvSpPr>
              <p:spPr bwMode="auto">
                <a:xfrm>
                  <a:off x="4870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6" name="Line 688"/>
                <p:cNvSpPr>
                  <a:spLocks noChangeShapeType="1"/>
                </p:cNvSpPr>
                <p:nvPr/>
              </p:nvSpPr>
              <p:spPr bwMode="auto">
                <a:xfrm>
                  <a:off x="4903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7" name="Line 689"/>
                <p:cNvSpPr>
                  <a:spLocks noChangeShapeType="1"/>
                </p:cNvSpPr>
                <p:nvPr/>
              </p:nvSpPr>
              <p:spPr bwMode="auto">
                <a:xfrm flipH="1">
                  <a:off x="4887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8" name="Line 690"/>
                <p:cNvSpPr>
                  <a:spLocks noChangeShapeType="1"/>
                </p:cNvSpPr>
                <p:nvPr/>
              </p:nvSpPr>
              <p:spPr bwMode="auto">
                <a:xfrm flipH="1">
                  <a:off x="4903" y="535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099" name="Line 691"/>
                <p:cNvSpPr>
                  <a:spLocks noChangeShapeType="1"/>
                </p:cNvSpPr>
                <p:nvPr/>
              </p:nvSpPr>
              <p:spPr bwMode="auto">
                <a:xfrm>
                  <a:off x="5002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0" name="Line 692"/>
                <p:cNvSpPr>
                  <a:spLocks noChangeShapeType="1"/>
                </p:cNvSpPr>
                <p:nvPr/>
              </p:nvSpPr>
              <p:spPr bwMode="auto">
                <a:xfrm flipH="1">
                  <a:off x="5002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1" name="Line 693"/>
                <p:cNvSpPr>
                  <a:spLocks noChangeShapeType="1"/>
                </p:cNvSpPr>
                <p:nvPr/>
              </p:nvSpPr>
              <p:spPr bwMode="auto">
                <a:xfrm>
                  <a:off x="4969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2" name="Line 694"/>
                <p:cNvSpPr>
                  <a:spLocks noChangeShapeType="1"/>
                </p:cNvSpPr>
                <p:nvPr/>
              </p:nvSpPr>
              <p:spPr bwMode="auto">
                <a:xfrm flipH="1">
                  <a:off x="4969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3" name="Line 695"/>
                <p:cNvSpPr>
                  <a:spLocks noChangeShapeType="1"/>
                </p:cNvSpPr>
                <p:nvPr/>
              </p:nvSpPr>
              <p:spPr bwMode="auto">
                <a:xfrm>
                  <a:off x="4952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4" name="Line 696"/>
                <p:cNvSpPr>
                  <a:spLocks noChangeShapeType="1"/>
                </p:cNvSpPr>
                <p:nvPr/>
              </p:nvSpPr>
              <p:spPr bwMode="auto">
                <a:xfrm flipH="1">
                  <a:off x="4936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5" name="Line 697"/>
                <p:cNvSpPr>
                  <a:spLocks noChangeShapeType="1"/>
                </p:cNvSpPr>
                <p:nvPr/>
              </p:nvSpPr>
              <p:spPr bwMode="auto">
                <a:xfrm>
                  <a:off x="4936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6" name="Line 698"/>
                <p:cNvSpPr>
                  <a:spLocks noChangeShapeType="1"/>
                </p:cNvSpPr>
                <p:nvPr/>
              </p:nvSpPr>
              <p:spPr bwMode="auto">
                <a:xfrm flipH="1">
                  <a:off x="4952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7" name="Freeform 699"/>
                <p:cNvSpPr>
                  <a:spLocks/>
                </p:cNvSpPr>
                <p:nvPr/>
              </p:nvSpPr>
              <p:spPr bwMode="auto">
                <a:xfrm>
                  <a:off x="4985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8" name="Line 700"/>
                <p:cNvSpPr>
                  <a:spLocks noChangeShapeType="1"/>
                </p:cNvSpPr>
                <p:nvPr/>
              </p:nvSpPr>
              <p:spPr bwMode="auto">
                <a:xfrm flipH="1">
                  <a:off x="4985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09" name="Freeform 701"/>
                <p:cNvSpPr>
                  <a:spLocks/>
                </p:cNvSpPr>
                <p:nvPr/>
              </p:nvSpPr>
              <p:spPr bwMode="auto">
                <a:xfrm>
                  <a:off x="5051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0" name="Line 702"/>
                <p:cNvSpPr>
                  <a:spLocks noChangeShapeType="1"/>
                </p:cNvSpPr>
                <p:nvPr/>
              </p:nvSpPr>
              <p:spPr bwMode="auto">
                <a:xfrm flipH="1">
                  <a:off x="5051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1" name="Line 703"/>
                <p:cNvSpPr>
                  <a:spLocks noChangeShapeType="1"/>
                </p:cNvSpPr>
                <p:nvPr/>
              </p:nvSpPr>
              <p:spPr bwMode="auto">
                <a:xfrm>
                  <a:off x="5034" y="535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2" name="Line 704"/>
                <p:cNvSpPr>
                  <a:spLocks noChangeShapeType="1"/>
                </p:cNvSpPr>
                <p:nvPr/>
              </p:nvSpPr>
              <p:spPr bwMode="auto">
                <a:xfrm flipH="1">
                  <a:off x="5018" y="535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3" name="Line 705"/>
                <p:cNvSpPr>
                  <a:spLocks noChangeShapeType="1"/>
                </p:cNvSpPr>
                <p:nvPr/>
              </p:nvSpPr>
              <p:spPr bwMode="auto">
                <a:xfrm>
                  <a:off x="5018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4" name="Line 706"/>
                <p:cNvSpPr>
                  <a:spLocks noChangeShapeType="1"/>
                </p:cNvSpPr>
                <p:nvPr/>
              </p:nvSpPr>
              <p:spPr bwMode="auto">
                <a:xfrm>
                  <a:off x="5067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5" name="Line 707"/>
                <p:cNvSpPr>
                  <a:spLocks noChangeShapeType="1"/>
                </p:cNvSpPr>
                <p:nvPr/>
              </p:nvSpPr>
              <p:spPr bwMode="auto">
                <a:xfrm flipH="1">
                  <a:off x="5084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6" name="Line 708"/>
                <p:cNvSpPr>
                  <a:spLocks noChangeShapeType="1"/>
                </p:cNvSpPr>
                <p:nvPr/>
              </p:nvSpPr>
              <p:spPr bwMode="auto">
                <a:xfrm flipH="1" flipV="1">
                  <a:off x="5067" y="535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7" name="Line 709"/>
                <p:cNvSpPr>
                  <a:spLocks noChangeShapeType="1"/>
                </p:cNvSpPr>
                <p:nvPr/>
              </p:nvSpPr>
              <p:spPr bwMode="auto">
                <a:xfrm>
                  <a:off x="4920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8" name="Line 710"/>
                <p:cNvSpPr>
                  <a:spLocks noChangeShapeType="1"/>
                </p:cNvSpPr>
                <p:nvPr/>
              </p:nvSpPr>
              <p:spPr bwMode="auto">
                <a:xfrm>
                  <a:off x="4903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19" name="Freeform 711"/>
                <p:cNvSpPr>
                  <a:spLocks/>
                </p:cNvSpPr>
                <p:nvPr/>
              </p:nvSpPr>
              <p:spPr bwMode="auto">
                <a:xfrm>
                  <a:off x="4969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0" name="Freeform 712"/>
                <p:cNvSpPr>
                  <a:spLocks/>
                </p:cNvSpPr>
                <p:nvPr/>
              </p:nvSpPr>
              <p:spPr bwMode="auto">
                <a:xfrm>
                  <a:off x="5034" y="494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1" name="Line 713"/>
                <p:cNvSpPr>
                  <a:spLocks noChangeShapeType="1"/>
                </p:cNvSpPr>
                <p:nvPr/>
              </p:nvSpPr>
              <p:spPr bwMode="auto">
                <a:xfrm flipV="1">
                  <a:off x="5084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2" name="Freeform 714"/>
                <p:cNvSpPr>
                  <a:spLocks/>
                </p:cNvSpPr>
                <p:nvPr/>
              </p:nvSpPr>
              <p:spPr bwMode="auto">
                <a:xfrm>
                  <a:off x="5002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3" name="Freeform 715"/>
                <p:cNvSpPr>
                  <a:spLocks/>
                </p:cNvSpPr>
                <p:nvPr/>
              </p:nvSpPr>
              <p:spPr bwMode="auto">
                <a:xfrm>
                  <a:off x="4838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4" name="Freeform 716"/>
                <p:cNvSpPr>
                  <a:spLocks/>
                </p:cNvSpPr>
                <p:nvPr/>
              </p:nvSpPr>
              <p:spPr bwMode="auto">
                <a:xfrm>
                  <a:off x="4788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5" name="Freeform 717"/>
                <p:cNvSpPr>
                  <a:spLocks/>
                </p:cNvSpPr>
                <p:nvPr/>
              </p:nvSpPr>
              <p:spPr bwMode="auto">
                <a:xfrm>
                  <a:off x="4756" y="5009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6" name="Freeform 718"/>
                <p:cNvSpPr>
                  <a:spLocks/>
                </p:cNvSpPr>
                <p:nvPr/>
              </p:nvSpPr>
              <p:spPr bwMode="auto">
                <a:xfrm>
                  <a:off x="4805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7" name="Freeform 719"/>
                <p:cNvSpPr>
                  <a:spLocks/>
                </p:cNvSpPr>
                <p:nvPr/>
              </p:nvSpPr>
              <p:spPr bwMode="auto">
                <a:xfrm>
                  <a:off x="4821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8" name="Freeform 720"/>
                <p:cNvSpPr>
                  <a:spLocks/>
                </p:cNvSpPr>
                <p:nvPr/>
              </p:nvSpPr>
              <p:spPr bwMode="auto">
                <a:xfrm>
                  <a:off x="4870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29" name="Freeform 721"/>
                <p:cNvSpPr>
                  <a:spLocks/>
                </p:cNvSpPr>
                <p:nvPr/>
              </p:nvSpPr>
              <p:spPr bwMode="auto">
                <a:xfrm>
                  <a:off x="4854" y="497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0" name="Line 722"/>
                <p:cNvSpPr>
                  <a:spLocks noChangeShapeType="1"/>
                </p:cNvSpPr>
                <p:nvPr/>
              </p:nvSpPr>
              <p:spPr bwMode="auto">
                <a:xfrm>
                  <a:off x="488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1" name="Line 723"/>
                <p:cNvSpPr>
                  <a:spLocks noChangeShapeType="1"/>
                </p:cNvSpPr>
                <p:nvPr/>
              </p:nvSpPr>
              <p:spPr bwMode="auto">
                <a:xfrm flipV="1">
                  <a:off x="4887" y="4959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2" name="Freeform 724"/>
                <p:cNvSpPr>
                  <a:spLocks/>
                </p:cNvSpPr>
                <p:nvPr/>
              </p:nvSpPr>
              <p:spPr bwMode="auto">
                <a:xfrm>
                  <a:off x="4805" y="484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3" name="Freeform 725"/>
                <p:cNvSpPr>
                  <a:spLocks/>
                </p:cNvSpPr>
                <p:nvPr/>
              </p:nvSpPr>
              <p:spPr bwMode="auto">
                <a:xfrm>
                  <a:off x="4805" y="484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4" name="Freeform 726"/>
                <p:cNvSpPr>
                  <a:spLocks/>
                </p:cNvSpPr>
                <p:nvPr/>
              </p:nvSpPr>
              <p:spPr bwMode="auto">
                <a:xfrm>
                  <a:off x="4821" y="481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5" name="Freeform 727"/>
                <p:cNvSpPr>
                  <a:spLocks/>
                </p:cNvSpPr>
                <p:nvPr/>
              </p:nvSpPr>
              <p:spPr bwMode="auto">
                <a:xfrm>
                  <a:off x="4821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6" name="Freeform 728"/>
                <p:cNvSpPr>
                  <a:spLocks/>
                </p:cNvSpPr>
                <p:nvPr/>
              </p:nvSpPr>
              <p:spPr bwMode="auto">
                <a:xfrm>
                  <a:off x="4821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7" name="Freeform 729"/>
                <p:cNvSpPr>
                  <a:spLocks/>
                </p:cNvSpPr>
                <p:nvPr/>
              </p:nvSpPr>
              <p:spPr bwMode="auto">
                <a:xfrm>
                  <a:off x="4821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8" name="Freeform 730"/>
                <p:cNvSpPr>
                  <a:spLocks/>
                </p:cNvSpPr>
                <p:nvPr/>
              </p:nvSpPr>
              <p:spPr bwMode="auto">
                <a:xfrm>
                  <a:off x="4788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39" name="Freeform 731"/>
                <p:cNvSpPr>
                  <a:spLocks/>
                </p:cNvSpPr>
                <p:nvPr/>
              </p:nvSpPr>
              <p:spPr bwMode="auto">
                <a:xfrm>
                  <a:off x="4788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0" name="Freeform 732"/>
                <p:cNvSpPr>
                  <a:spLocks/>
                </p:cNvSpPr>
                <p:nvPr/>
              </p:nvSpPr>
              <p:spPr bwMode="auto">
                <a:xfrm>
                  <a:off x="4756" y="492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1" name="Freeform 733"/>
                <p:cNvSpPr>
                  <a:spLocks/>
                </p:cNvSpPr>
                <p:nvPr/>
              </p:nvSpPr>
              <p:spPr bwMode="auto">
                <a:xfrm>
                  <a:off x="4756" y="492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2" name="Freeform 734"/>
                <p:cNvSpPr>
                  <a:spLocks/>
                </p:cNvSpPr>
                <p:nvPr/>
              </p:nvSpPr>
              <p:spPr bwMode="auto">
                <a:xfrm>
                  <a:off x="4772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3" name="Freeform 735"/>
                <p:cNvSpPr>
                  <a:spLocks/>
                </p:cNvSpPr>
                <p:nvPr/>
              </p:nvSpPr>
              <p:spPr bwMode="auto">
                <a:xfrm>
                  <a:off x="4772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4" name="Line 736"/>
                <p:cNvSpPr>
                  <a:spLocks noChangeShapeType="1"/>
                </p:cNvSpPr>
                <p:nvPr/>
              </p:nvSpPr>
              <p:spPr bwMode="auto">
                <a:xfrm flipV="1">
                  <a:off x="4805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5" name="Freeform 737"/>
                <p:cNvSpPr>
                  <a:spLocks/>
                </p:cNvSpPr>
                <p:nvPr/>
              </p:nvSpPr>
              <p:spPr bwMode="auto">
                <a:xfrm>
                  <a:off x="4805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6" name="Freeform 738"/>
                <p:cNvSpPr>
                  <a:spLocks/>
                </p:cNvSpPr>
                <p:nvPr/>
              </p:nvSpPr>
              <p:spPr bwMode="auto">
                <a:xfrm>
                  <a:off x="4788" y="487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7" name="Freeform 739"/>
                <p:cNvSpPr>
                  <a:spLocks/>
                </p:cNvSpPr>
                <p:nvPr/>
              </p:nvSpPr>
              <p:spPr bwMode="auto">
                <a:xfrm>
                  <a:off x="4788" y="487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8" name="Freeform 740"/>
                <p:cNvSpPr>
                  <a:spLocks/>
                </p:cNvSpPr>
                <p:nvPr/>
              </p:nvSpPr>
              <p:spPr bwMode="auto">
                <a:xfrm>
                  <a:off x="4788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49" name="Freeform 741"/>
                <p:cNvSpPr>
                  <a:spLocks/>
                </p:cNvSpPr>
                <p:nvPr/>
              </p:nvSpPr>
              <p:spPr bwMode="auto">
                <a:xfrm>
                  <a:off x="4805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0" name="Freeform 742"/>
                <p:cNvSpPr>
                  <a:spLocks/>
                </p:cNvSpPr>
                <p:nvPr/>
              </p:nvSpPr>
              <p:spPr bwMode="auto">
                <a:xfrm>
                  <a:off x="4772" y="477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1" name="Freeform 743"/>
                <p:cNvSpPr>
                  <a:spLocks/>
                </p:cNvSpPr>
                <p:nvPr/>
              </p:nvSpPr>
              <p:spPr bwMode="auto">
                <a:xfrm>
                  <a:off x="4805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2" name="Line 744"/>
                <p:cNvSpPr>
                  <a:spLocks noChangeShapeType="1"/>
                </p:cNvSpPr>
                <p:nvPr/>
              </p:nvSpPr>
              <p:spPr bwMode="auto">
                <a:xfrm>
                  <a:off x="4772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3" name="Freeform 745"/>
                <p:cNvSpPr>
                  <a:spLocks/>
                </p:cNvSpPr>
                <p:nvPr/>
              </p:nvSpPr>
              <p:spPr bwMode="auto">
                <a:xfrm>
                  <a:off x="4821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4" name="Freeform 746"/>
                <p:cNvSpPr>
                  <a:spLocks/>
                </p:cNvSpPr>
                <p:nvPr/>
              </p:nvSpPr>
              <p:spPr bwMode="auto">
                <a:xfrm>
                  <a:off x="4821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5" name="Freeform 747"/>
                <p:cNvSpPr>
                  <a:spLocks/>
                </p:cNvSpPr>
                <p:nvPr/>
              </p:nvSpPr>
              <p:spPr bwMode="auto">
                <a:xfrm>
                  <a:off x="4821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6" name="Freeform 748"/>
                <p:cNvSpPr>
                  <a:spLocks/>
                </p:cNvSpPr>
                <p:nvPr/>
              </p:nvSpPr>
              <p:spPr bwMode="auto">
                <a:xfrm>
                  <a:off x="4788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7" name="Freeform 749"/>
                <p:cNvSpPr>
                  <a:spLocks/>
                </p:cNvSpPr>
                <p:nvPr/>
              </p:nvSpPr>
              <p:spPr bwMode="auto">
                <a:xfrm>
                  <a:off x="4854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8" name="Line 750"/>
                <p:cNvSpPr>
                  <a:spLocks noChangeShapeType="1"/>
                </p:cNvSpPr>
                <p:nvPr/>
              </p:nvSpPr>
              <p:spPr bwMode="auto">
                <a:xfrm flipV="1">
                  <a:off x="4870" y="479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59" name="Freeform 751"/>
                <p:cNvSpPr>
                  <a:spLocks/>
                </p:cNvSpPr>
                <p:nvPr/>
              </p:nvSpPr>
              <p:spPr bwMode="auto">
                <a:xfrm>
                  <a:off x="4870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0" name="Freeform 752"/>
                <p:cNvSpPr>
                  <a:spLocks/>
                </p:cNvSpPr>
                <p:nvPr/>
              </p:nvSpPr>
              <p:spPr bwMode="auto">
                <a:xfrm>
                  <a:off x="4838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1" name="Line 753"/>
                <p:cNvSpPr>
                  <a:spLocks noChangeShapeType="1"/>
                </p:cNvSpPr>
                <p:nvPr/>
              </p:nvSpPr>
              <p:spPr bwMode="auto">
                <a:xfrm flipH="1">
                  <a:off x="4870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2" name="Line 754"/>
                <p:cNvSpPr>
                  <a:spLocks noChangeShapeType="1"/>
                </p:cNvSpPr>
                <p:nvPr/>
              </p:nvSpPr>
              <p:spPr bwMode="auto">
                <a:xfrm flipH="1">
                  <a:off x="4870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3" name="Freeform 755"/>
                <p:cNvSpPr>
                  <a:spLocks/>
                </p:cNvSpPr>
                <p:nvPr/>
              </p:nvSpPr>
              <p:spPr bwMode="auto">
                <a:xfrm>
                  <a:off x="4854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4" name="Freeform 756"/>
                <p:cNvSpPr>
                  <a:spLocks/>
                </p:cNvSpPr>
                <p:nvPr/>
              </p:nvSpPr>
              <p:spPr bwMode="auto">
                <a:xfrm>
                  <a:off x="4854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5" name="Freeform 757"/>
                <p:cNvSpPr>
                  <a:spLocks/>
                </p:cNvSpPr>
                <p:nvPr/>
              </p:nvSpPr>
              <p:spPr bwMode="auto">
                <a:xfrm>
                  <a:off x="4838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6" name="Freeform 758"/>
                <p:cNvSpPr>
                  <a:spLocks/>
                </p:cNvSpPr>
                <p:nvPr/>
              </p:nvSpPr>
              <p:spPr bwMode="auto">
                <a:xfrm>
                  <a:off x="4838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7" name="Freeform 759"/>
                <p:cNvSpPr>
                  <a:spLocks/>
                </p:cNvSpPr>
                <p:nvPr/>
              </p:nvSpPr>
              <p:spPr bwMode="auto">
                <a:xfrm>
                  <a:off x="4854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8" name="Line 760"/>
                <p:cNvSpPr>
                  <a:spLocks noChangeShapeType="1"/>
                </p:cNvSpPr>
                <p:nvPr/>
              </p:nvSpPr>
              <p:spPr bwMode="auto">
                <a:xfrm>
                  <a:off x="4887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69" name="Line 761"/>
                <p:cNvSpPr>
                  <a:spLocks noChangeShapeType="1"/>
                </p:cNvSpPr>
                <p:nvPr/>
              </p:nvSpPr>
              <p:spPr bwMode="auto">
                <a:xfrm flipH="1">
                  <a:off x="4887" y="4795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0" name="Freeform 762"/>
                <p:cNvSpPr>
                  <a:spLocks/>
                </p:cNvSpPr>
                <p:nvPr/>
              </p:nvSpPr>
              <p:spPr bwMode="auto">
                <a:xfrm>
                  <a:off x="4952" y="494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1" name="Freeform 763"/>
                <p:cNvSpPr>
                  <a:spLocks/>
                </p:cNvSpPr>
                <p:nvPr/>
              </p:nvSpPr>
              <p:spPr bwMode="auto">
                <a:xfrm>
                  <a:off x="4936" y="494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2" name="Line 764"/>
                <p:cNvSpPr>
                  <a:spLocks noChangeShapeType="1"/>
                </p:cNvSpPr>
                <p:nvPr/>
              </p:nvSpPr>
              <p:spPr bwMode="auto">
                <a:xfrm>
                  <a:off x="5051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3" name="Line 765"/>
                <p:cNvSpPr>
                  <a:spLocks noChangeShapeType="1"/>
                </p:cNvSpPr>
                <p:nvPr/>
              </p:nvSpPr>
              <p:spPr bwMode="auto">
                <a:xfrm flipV="1">
                  <a:off x="5084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4" name="Freeform 766"/>
                <p:cNvSpPr>
                  <a:spLocks/>
                </p:cNvSpPr>
                <p:nvPr/>
              </p:nvSpPr>
              <p:spPr bwMode="auto">
                <a:xfrm>
                  <a:off x="5051" y="495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5" name="Line 767"/>
                <p:cNvSpPr>
                  <a:spLocks noChangeShapeType="1"/>
                </p:cNvSpPr>
                <p:nvPr/>
              </p:nvSpPr>
              <p:spPr bwMode="auto">
                <a:xfrm flipH="1">
                  <a:off x="5067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6" name="Freeform 768"/>
                <p:cNvSpPr>
                  <a:spLocks/>
                </p:cNvSpPr>
                <p:nvPr/>
              </p:nvSpPr>
              <p:spPr bwMode="auto">
                <a:xfrm>
                  <a:off x="5018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7" name="Line 769"/>
                <p:cNvSpPr>
                  <a:spLocks noChangeShapeType="1"/>
                </p:cNvSpPr>
                <p:nvPr/>
              </p:nvSpPr>
              <p:spPr bwMode="auto">
                <a:xfrm>
                  <a:off x="5034" y="49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8" name="Line 770"/>
                <p:cNvSpPr>
                  <a:spLocks noChangeShapeType="1"/>
                </p:cNvSpPr>
                <p:nvPr/>
              </p:nvSpPr>
              <p:spPr bwMode="auto">
                <a:xfrm>
                  <a:off x="5067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79" name="Line 771"/>
                <p:cNvSpPr>
                  <a:spLocks noChangeShapeType="1"/>
                </p:cNvSpPr>
                <p:nvPr/>
              </p:nvSpPr>
              <p:spPr bwMode="auto">
                <a:xfrm flipH="1" flipV="1">
                  <a:off x="5084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0" name="Line 772"/>
                <p:cNvSpPr>
                  <a:spLocks noChangeShapeType="1"/>
                </p:cNvSpPr>
                <p:nvPr/>
              </p:nvSpPr>
              <p:spPr bwMode="auto">
                <a:xfrm>
                  <a:off x="5067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1" name="Line 773"/>
                <p:cNvSpPr>
                  <a:spLocks noChangeShapeType="1"/>
                </p:cNvSpPr>
                <p:nvPr/>
              </p:nvSpPr>
              <p:spPr bwMode="auto">
                <a:xfrm>
                  <a:off x="5067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2" name="Line 774"/>
                <p:cNvSpPr>
                  <a:spLocks noChangeShapeType="1"/>
                </p:cNvSpPr>
                <p:nvPr/>
              </p:nvSpPr>
              <p:spPr bwMode="auto">
                <a:xfrm>
                  <a:off x="5067" y="499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3" name="Line 775"/>
                <p:cNvSpPr>
                  <a:spLocks noChangeShapeType="1"/>
                </p:cNvSpPr>
                <p:nvPr/>
              </p:nvSpPr>
              <p:spPr bwMode="auto">
                <a:xfrm flipH="1">
                  <a:off x="5067" y="499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4" name="Line 776"/>
                <p:cNvSpPr>
                  <a:spLocks noChangeShapeType="1"/>
                </p:cNvSpPr>
                <p:nvPr/>
              </p:nvSpPr>
              <p:spPr bwMode="auto">
                <a:xfrm>
                  <a:off x="5067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5" name="Line 777"/>
                <p:cNvSpPr>
                  <a:spLocks noChangeShapeType="1"/>
                </p:cNvSpPr>
                <p:nvPr/>
              </p:nvSpPr>
              <p:spPr bwMode="auto">
                <a:xfrm flipV="1">
                  <a:off x="5084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6" name="Freeform 778"/>
                <p:cNvSpPr>
                  <a:spLocks/>
                </p:cNvSpPr>
                <p:nvPr/>
              </p:nvSpPr>
              <p:spPr bwMode="auto">
                <a:xfrm>
                  <a:off x="5067" y="49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7" name="Line 779"/>
                <p:cNvSpPr>
                  <a:spLocks noChangeShapeType="1"/>
                </p:cNvSpPr>
                <p:nvPr/>
              </p:nvSpPr>
              <p:spPr bwMode="auto">
                <a:xfrm>
                  <a:off x="508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8" name="Line 780"/>
                <p:cNvSpPr>
                  <a:spLocks noChangeShapeType="1"/>
                </p:cNvSpPr>
                <p:nvPr/>
              </p:nvSpPr>
              <p:spPr bwMode="auto">
                <a:xfrm>
                  <a:off x="508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89" name="Line 781"/>
                <p:cNvSpPr>
                  <a:spLocks noChangeShapeType="1"/>
                </p:cNvSpPr>
                <p:nvPr/>
              </p:nvSpPr>
              <p:spPr bwMode="auto">
                <a:xfrm flipV="1">
                  <a:off x="5084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0" name="Line 782"/>
                <p:cNvSpPr>
                  <a:spLocks noChangeShapeType="1"/>
                </p:cNvSpPr>
                <p:nvPr/>
              </p:nvSpPr>
              <p:spPr bwMode="auto">
                <a:xfrm flipH="1">
                  <a:off x="5067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1" name="Line 783"/>
                <p:cNvSpPr>
                  <a:spLocks noChangeShapeType="1"/>
                </p:cNvSpPr>
                <p:nvPr/>
              </p:nvSpPr>
              <p:spPr bwMode="auto">
                <a:xfrm flipV="1">
                  <a:off x="4985" y="479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2" name="Line 784"/>
                <p:cNvSpPr>
                  <a:spLocks noChangeShapeType="1"/>
                </p:cNvSpPr>
                <p:nvPr/>
              </p:nvSpPr>
              <p:spPr bwMode="auto">
                <a:xfrm>
                  <a:off x="4969" y="477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3" name="Line 785"/>
                <p:cNvSpPr>
                  <a:spLocks noChangeShapeType="1"/>
                </p:cNvSpPr>
                <p:nvPr/>
              </p:nvSpPr>
              <p:spPr bwMode="auto">
                <a:xfrm>
                  <a:off x="500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4" name="Line 786"/>
                <p:cNvSpPr>
                  <a:spLocks noChangeShapeType="1"/>
                </p:cNvSpPr>
                <p:nvPr/>
              </p:nvSpPr>
              <p:spPr bwMode="auto">
                <a:xfrm flipH="1">
                  <a:off x="498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5" name="Line 787"/>
                <p:cNvSpPr>
                  <a:spLocks noChangeShapeType="1"/>
                </p:cNvSpPr>
                <p:nvPr/>
              </p:nvSpPr>
              <p:spPr bwMode="auto">
                <a:xfrm flipH="1">
                  <a:off x="500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6" name="Freeform 788"/>
                <p:cNvSpPr>
                  <a:spLocks/>
                </p:cNvSpPr>
                <p:nvPr/>
              </p:nvSpPr>
              <p:spPr bwMode="auto">
                <a:xfrm>
                  <a:off x="4985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7" name="Line 789"/>
                <p:cNvSpPr>
                  <a:spLocks noChangeShapeType="1"/>
                </p:cNvSpPr>
                <p:nvPr/>
              </p:nvSpPr>
              <p:spPr bwMode="auto">
                <a:xfrm>
                  <a:off x="4936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8" name="Line 790"/>
                <p:cNvSpPr>
                  <a:spLocks noChangeShapeType="1"/>
                </p:cNvSpPr>
                <p:nvPr/>
              </p:nvSpPr>
              <p:spPr bwMode="auto">
                <a:xfrm>
                  <a:off x="495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199" name="Line 791"/>
                <p:cNvSpPr>
                  <a:spLocks noChangeShapeType="1"/>
                </p:cNvSpPr>
                <p:nvPr/>
              </p:nvSpPr>
              <p:spPr bwMode="auto">
                <a:xfrm flipV="1">
                  <a:off x="4969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0" name="Line 792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1" name="Line 793"/>
                <p:cNvSpPr>
                  <a:spLocks noChangeShapeType="1"/>
                </p:cNvSpPr>
                <p:nvPr/>
              </p:nvSpPr>
              <p:spPr bwMode="auto">
                <a:xfrm flipH="1">
                  <a:off x="495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2" name="Line 794"/>
                <p:cNvSpPr>
                  <a:spLocks noChangeShapeType="1"/>
                </p:cNvSpPr>
                <p:nvPr/>
              </p:nvSpPr>
              <p:spPr bwMode="auto">
                <a:xfrm flipH="1">
                  <a:off x="495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3" name="Line 795"/>
                <p:cNvSpPr>
                  <a:spLocks noChangeShapeType="1"/>
                </p:cNvSpPr>
                <p:nvPr/>
              </p:nvSpPr>
              <p:spPr bwMode="auto">
                <a:xfrm>
                  <a:off x="4920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4" name="Line 796"/>
                <p:cNvSpPr>
                  <a:spLocks noChangeShapeType="1"/>
                </p:cNvSpPr>
                <p:nvPr/>
              </p:nvSpPr>
              <p:spPr bwMode="auto">
                <a:xfrm flipH="1">
                  <a:off x="4936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5" name="Line 797"/>
                <p:cNvSpPr>
                  <a:spLocks noChangeShapeType="1"/>
                </p:cNvSpPr>
                <p:nvPr/>
              </p:nvSpPr>
              <p:spPr bwMode="auto">
                <a:xfrm>
                  <a:off x="4952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6" name="Line 798"/>
                <p:cNvSpPr>
                  <a:spLocks noChangeShapeType="1"/>
                </p:cNvSpPr>
                <p:nvPr/>
              </p:nvSpPr>
              <p:spPr bwMode="auto">
                <a:xfrm>
                  <a:off x="4985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7" name="Line 799"/>
                <p:cNvSpPr>
                  <a:spLocks noChangeShapeType="1"/>
                </p:cNvSpPr>
                <p:nvPr/>
              </p:nvSpPr>
              <p:spPr bwMode="auto">
                <a:xfrm flipH="1">
                  <a:off x="4969" y="479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8" name="Line 800"/>
                <p:cNvSpPr>
                  <a:spLocks noChangeShapeType="1"/>
                </p:cNvSpPr>
                <p:nvPr/>
              </p:nvSpPr>
              <p:spPr bwMode="auto">
                <a:xfrm>
                  <a:off x="4969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09" name="Line 801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0" name="Line 802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1" name="Line 803"/>
                <p:cNvSpPr>
                  <a:spLocks noChangeShapeType="1"/>
                </p:cNvSpPr>
                <p:nvPr/>
              </p:nvSpPr>
              <p:spPr bwMode="auto">
                <a:xfrm flipH="1">
                  <a:off x="496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2" name="Line 804"/>
                <p:cNvSpPr>
                  <a:spLocks noChangeShapeType="1"/>
                </p:cNvSpPr>
                <p:nvPr/>
              </p:nvSpPr>
              <p:spPr bwMode="auto">
                <a:xfrm flipH="1">
                  <a:off x="496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3" name="Line 805"/>
                <p:cNvSpPr>
                  <a:spLocks noChangeShapeType="1"/>
                </p:cNvSpPr>
                <p:nvPr/>
              </p:nvSpPr>
              <p:spPr bwMode="auto">
                <a:xfrm flipV="1">
                  <a:off x="4969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4" name="Line 806"/>
                <p:cNvSpPr>
                  <a:spLocks noChangeShapeType="1"/>
                </p:cNvSpPr>
                <p:nvPr/>
              </p:nvSpPr>
              <p:spPr bwMode="auto">
                <a:xfrm>
                  <a:off x="4969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5" name="Line 807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6" name="Line 808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17" name="Line 809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8218" name="Group 810"/>
              <p:cNvGrpSpPr>
                <a:grpSpLocks/>
              </p:cNvGrpSpPr>
              <p:nvPr/>
            </p:nvGrpSpPr>
            <p:grpSpPr bwMode="auto">
              <a:xfrm>
                <a:off x="4969" y="4762"/>
                <a:ext cx="475" cy="673"/>
                <a:chOff x="4969" y="4762"/>
                <a:chExt cx="475" cy="673"/>
              </a:xfrm>
            </p:grpSpPr>
            <p:sp>
              <p:nvSpPr>
                <p:cNvPr id="658219" name="Line 811"/>
                <p:cNvSpPr>
                  <a:spLocks noChangeShapeType="1"/>
                </p:cNvSpPr>
                <p:nvPr/>
              </p:nvSpPr>
              <p:spPr bwMode="auto">
                <a:xfrm>
                  <a:off x="496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0" name="Line 812"/>
                <p:cNvSpPr>
                  <a:spLocks noChangeShapeType="1"/>
                </p:cNvSpPr>
                <p:nvPr/>
              </p:nvSpPr>
              <p:spPr bwMode="auto">
                <a:xfrm>
                  <a:off x="498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1" name="Line 813"/>
                <p:cNvSpPr>
                  <a:spLocks noChangeShapeType="1"/>
                </p:cNvSpPr>
                <p:nvPr/>
              </p:nvSpPr>
              <p:spPr bwMode="auto">
                <a:xfrm>
                  <a:off x="4985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2" name="Line 814"/>
                <p:cNvSpPr>
                  <a:spLocks noChangeShapeType="1"/>
                </p:cNvSpPr>
                <p:nvPr/>
              </p:nvSpPr>
              <p:spPr bwMode="auto">
                <a:xfrm flipH="1">
                  <a:off x="498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3" name="Line 815"/>
                <p:cNvSpPr>
                  <a:spLocks noChangeShapeType="1"/>
                </p:cNvSpPr>
                <p:nvPr/>
              </p:nvSpPr>
              <p:spPr bwMode="auto">
                <a:xfrm flipH="1">
                  <a:off x="498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4" name="Line 816"/>
                <p:cNvSpPr>
                  <a:spLocks noChangeShapeType="1"/>
                </p:cNvSpPr>
                <p:nvPr/>
              </p:nvSpPr>
              <p:spPr bwMode="auto">
                <a:xfrm>
                  <a:off x="498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5" name="Line 817"/>
                <p:cNvSpPr>
                  <a:spLocks noChangeShapeType="1"/>
                </p:cNvSpPr>
                <p:nvPr/>
              </p:nvSpPr>
              <p:spPr bwMode="auto">
                <a:xfrm>
                  <a:off x="5084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6" name="Line 818"/>
                <p:cNvSpPr>
                  <a:spLocks noChangeShapeType="1"/>
                </p:cNvSpPr>
                <p:nvPr/>
              </p:nvSpPr>
              <p:spPr bwMode="auto">
                <a:xfrm>
                  <a:off x="5034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7" name="Line 819"/>
                <p:cNvSpPr>
                  <a:spLocks noChangeShapeType="1"/>
                </p:cNvSpPr>
                <p:nvPr/>
              </p:nvSpPr>
              <p:spPr bwMode="auto">
                <a:xfrm flipV="1">
                  <a:off x="5002" y="4762"/>
                  <a:ext cx="65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8" name="Line 820"/>
                <p:cNvSpPr>
                  <a:spLocks noChangeShapeType="1"/>
                </p:cNvSpPr>
                <p:nvPr/>
              </p:nvSpPr>
              <p:spPr bwMode="auto">
                <a:xfrm flipV="1">
                  <a:off x="5034" y="477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29" name="Line 821"/>
                <p:cNvSpPr>
                  <a:spLocks noChangeShapeType="1"/>
                </p:cNvSpPr>
                <p:nvPr/>
              </p:nvSpPr>
              <p:spPr bwMode="auto">
                <a:xfrm flipH="1">
                  <a:off x="5034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0" name="Line 822"/>
                <p:cNvSpPr>
                  <a:spLocks noChangeShapeType="1"/>
                </p:cNvSpPr>
                <p:nvPr/>
              </p:nvSpPr>
              <p:spPr bwMode="auto">
                <a:xfrm flipH="1">
                  <a:off x="5034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1" name="Line 823"/>
                <p:cNvSpPr>
                  <a:spLocks noChangeShapeType="1"/>
                </p:cNvSpPr>
                <p:nvPr/>
              </p:nvSpPr>
              <p:spPr bwMode="auto">
                <a:xfrm>
                  <a:off x="5018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2" name="Line 824"/>
                <p:cNvSpPr>
                  <a:spLocks noChangeShapeType="1"/>
                </p:cNvSpPr>
                <p:nvPr/>
              </p:nvSpPr>
              <p:spPr bwMode="auto">
                <a:xfrm flipH="1">
                  <a:off x="5018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3" name="Line 825"/>
                <p:cNvSpPr>
                  <a:spLocks noChangeShapeType="1"/>
                </p:cNvSpPr>
                <p:nvPr/>
              </p:nvSpPr>
              <p:spPr bwMode="auto">
                <a:xfrm>
                  <a:off x="500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4" name="Line 826"/>
                <p:cNvSpPr>
                  <a:spLocks noChangeShapeType="1"/>
                </p:cNvSpPr>
                <p:nvPr/>
              </p:nvSpPr>
              <p:spPr bwMode="auto">
                <a:xfrm flipH="1">
                  <a:off x="500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5" name="Line 827"/>
                <p:cNvSpPr>
                  <a:spLocks noChangeShapeType="1"/>
                </p:cNvSpPr>
                <p:nvPr/>
              </p:nvSpPr>
              <p:spPr bwMode="auto">
                <a:xfrm>
                  <a:off x="5018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6" name="Line 828"/>
                <p:cNvSpPr>
                  <a:spLocks noChangeShapeType="1"/>
                </p:cNvSpPr>
                <p:nvPr/>
              </p:nvSpPr>
              <p:spPr bwMode="auto">
                <a:xfrm flipH="1">
                  <a:off x="5018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7" name="Line 829"/>
                <p:cNvSpPr>
                  <a:spLocks noChangeShapeType="1"/>
                </p:cNvSpPr>
                <p:nvPr/>
              </p:nvSpPr>
              <p:spPr bwMode="auto">
                <a:xfrm>
                  <a:off x="5051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8" name="Line 830"/>
                <p:cNvSpPr>
                  <a:spLocks noChangeShapeType="1"/>
                </p:cNvSpPr>
                <p:nvPr/>
              </p:nvSpPr>
              <p:spPr bwMode="auto">
                <a:xfrm flipH="1">
                  <a:off x="5051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39" name="Line 831"/>
                <p:cNvSpPr>
                  <a:spLocks noChangeShapeType="1"/>
                </p:cNvSpPr>
                <p:nvPr/>
              </p:nvSpPr>
              <p:spPr bwMode="auto">
                <a:xfrm>
                  <a:off x="5051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0" name="Line 832"/>
                <p:cNvSpPr>
                  <a:spLocks noChangeShapeType="1"/>
                </p:cNvSpPr>
                <p:nvPr/>
              </p:nvSpPr>
              <p:spPr bwMode="auto">
                <a:xfrm>
                  <a:off x="5067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1" name="Line 833"/>
                <p:cNvSpPr>
                  <a:spLocks noChangeShapeType="1"/>
                </p:cNvSpPr>
                <p:nvPr/>
              </p:nvSpPr>
              <p:spPr bwMode="auto">
                <a:xfrm flipH="1">
                  <a:off x="5067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2" name="Line 834"/>
                <p:cNvSpPr>
                  <a:spLocks noChangeShapeType="1"/>
                </p:cNvSpPr>
                <p:nvPr/>
              </p:nvSpPr>
              <p:spPr bwMode="auto">
                <a:xfrm>
                  <a:off x="5067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3" name="Line 835"/>
                <p:cNvSpPr>
                  <a:spLocks noChangeShapeType="1"/>
                </p:cNvSpPr>
                <p:nvPr/>
              </p:nvSpPr>
              <p:spPr bwMode="auto">
                <a:xfrm>
                  <a:off x="5067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4" name="Line 836"/>
                <p:cNvSpPr>
                  <a:spLocks noChangeShapeType="1"/>
                </p:cNvSpPr>
                <p:nvPr/>
              </p:nvSpPr>
              <p:spPr bwMode="auto">
                <a:xfrm flipH="1">
                  <a:off x="5051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5" name="Line 837"/>
                <p:cNvSpPr>
                  <a:spLocks noChangeShapeType="1"/>
                </p:cNvSpPr>
                <p:nvPr/>
              </p:nvSpPr>
              <p:spPr bwMode="auto">
                <a:xfrm>
                  <a:off x="5051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6" name="Line 838"/>
                <p:cNvSpPr>
                  <a:spLocks noChangeShapeType="1"/>
                </p:cNvSpPr>
                <p:nvPr/>
              </p:nvSpPr>
              <p:spPr bwMode="auto">
                <a:xfrm flipH="1">
                  <a:off x="5067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7" name="Line 839"/>
                <p:cNvSpPr>
                  <a:spLocks noChangeShapeType="1"/>
                </p:cNvSpPr>
                <p:nvPr/>
              </p:nvSpPr>
              <p:spPr bwMode="auto">
                <a:xfrm>
                  <a:off x="5067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8" name="Line 840"/>
                <p:cNvSpPr>
                  <a:spLocks noChangeShapeType="1"/>
                </p:cNvSpPr>
                <p:nvPr/>
              </p:nvSpPr>
              <p:spPr bwMode="auto">
                <a:xfrm>
                  <a:off x="5264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49" name="Freeform 841"/>
                <p:cNvSpPr>
                  <a:spLocks/>
                </p:cNvSpPr>
                <p:nvPr/>
              </p:nvSpPr>
              <p:spPr bwMode="auto">
                <a:xfrm>
                  <a:off x="5166" y="5304"/>
                  <a:ext cx="0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h="66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0" name="Freeform 842"/>
                <p:cNvSpPr>
                  <a:spLocks/>
                </p:cNvSpPr>
                <p:nvPr/>
              </p:nvSpPr>
              <p:spPr bwMode="auto">
                <a:xfrm>
                  <a:off x="5215" y="5255"/>
                  <a:ext cx="49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33"/>
                    </a:cxn>
                    <a:cxn ang="0">
                      <a:pos x="33" y="49"/>
                    </a:cxn>
                    <a:cxn ang="0">
                      <a:pos x="49" y="49"/>
                    </a:cxn>
                  </a:cxnLst>
                  <a:rect l="0" t="0" r="r" b="b"/>
                  <a:pathLst>
                    <a:path w="49" h="49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33"/>
                      </a:lnTo>
                      <a:lnTo>
                        <a:pt x="33" y="49"/>
                      </a:lnTo>
                      <a:lnTo>
                        <a:pt x="49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1" name="Freeform 843"/>
                <p:cNvSpPr>
                  <a:spLocks/>
                </p:cNvSpPr>
                <p:nvPr/>
              </p:nvSpPr>
              <p:spPr bwMode="auto">
                <a:xfrm>
                  <a:off x="5264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2" name="Line 844"/>
                <p:cNvSpPr>
                  <a:spLocks noChangeShapeType="1"/>
                </p:cNvSpPr>
                <p:nvPr/>
              </p:nvSpPr>
              <p:spPr bwMode="auto">
                <a:xfrm flipH="1">
                  <a:off x="5264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3" name="Line 845"/>
                <p:cNvSpPr>
                  <a:spLocks noChangeShapeType="1"/>
                </p:cNvSpPr>
                <p:nvPr/>
              </p:nvSpPr>
              <p:spPr bwMode="auto">
                <a:xfrm flipH="1">
                  <a:off x="5264" y="5321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4" name="Freeform 846"/>
                <p:cNvSpPr>
                  <a:spLocks/>
                </p:cNvSpPr>
                <p:nvPr/>
              </p:nvSpPr>
              <p:spPr bwMode="auto">
                <a:xfrm>
                  <a:off x="5264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5" name="Line 847"/>
                <p:cNvSpPr>
                  <a:spLocks noChangeShapeType="1"/>
                </p:cNvSpPr>
                <p:nvPr/>
              </p:nvSpPr>
              <p:spPr bwMode="auto">
                <a:xfrm>
                  <a:off x="5166" y="5370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6" name="Line 848"/>
                <p:cNvSpPr>
                  <a:spLocks noChangeShapeType="1"/>
                </p:cNvSpPr>
                <p:nvPr/>
              </p:nvSpPr>
              <p:spPr bwMode="auto">
                <a:xfrm flipH="1">
                  <a:off x="5182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7" name="Freeform 849"/>
                <p:cNvSpPr>
                  <a:spLocks/>
                </p:cNvSpPr>
                <p:nvPr/>
              </p:nvSpPr>
              <p:spPr bwMode="auto">
                <a:xfrm>
                  <a:off x="5149" y="537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8" name="Line 850"/>
                <p:cNvSpPr>
                  <a:spLocks noChangeShapeType="1"/>
                </p:cNvSpPr>
                <p:nvPr/>
              </p:nvSpPr>
              <p:spPr bwMode="auto">
                <a:xfrm flipH="1">
                  <a:off x="5133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59" name="Line 851"/>
                <p:cNvSpPr>
                  <a:spLocks noChangeShapeType="1"/>
                </p:cNvSpPr>
                <p:nvPr/>
              </p:nvSpPr>
              <p:spPr bwMode="auto">
                <a:xfrm>
                  <a:off x="5100" y="537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0" name="Line 852"/>
                <p:cNvSpPr>
                  <a:spLocks noChangeShapeType="1"/>
                </p:cNvSpPr>
                <p:nvPr/>
              </p:nvSpPr>
              <p:spPr bwMode="auto">
                <a:xfrm flipH="1">
                  <a:off x="5116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1" name="Line 853"/>
                <p:cNvSpPr>
                  <a:spLocks noChangeShapeType="1"/>
                </p:cNvSpPr>
                <p:nvPr/>
              </p:nvSpPr>
              <p:spPr bwMode="auto">
                <a:xfrm>
                  <a:off x="5133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2" name="Line 854"/>
                <p:cNvSpPr>
                  <a:spLocks noChangeShapeType="1"/>
                </p:cNvSpPr>
                <p:nvPr/>
              </p:nvSpPr>
              <p:spPr bwMode="auto">
                <a:xfrm>
                  <a:off x="5166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3" name="Line 855"/>
                <p:cNvSpPr>
                  <a:spLocks noChangeShapeType="1"/>
                </p:cNvSpPr>
                <p:nvPr/>
              </p:nvSpPr>
              <p:spPr bwMode="auto">
                <a:xfrm flipH="1">
                  <a:off x="5166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4" name="Line 856"/>
                <p:cNvSpPr>
                  <a:spLocks noChangeShapeType="1"/>
                </p:cNvSpPr>
                <p:nvPr/>
              </p:nvSpPr>
              <p:spPr bwMode="auto">
                <a:xfrm flipH="1">
                  <a:off x="5149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5" name="Line 857"/>
                <p:cNvSpPr>
                  <a:spLocks noChangeShapeType="1"/>
                </p:cNvSpPr>
                <p:nvPr/>
              </p:nvSpPr>
              <p:spPr bwMode="auto">
                <a:xfrm>
                  <a:off x="5231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6" name="Line 858"/>
                <p:cNvSpPr>
                  <a:spLocks noChangeShapeType="1"/>
                </p:cNvSpPr>
                <p:nvPr/>
              </p:nvSpPr>
              <p:spPr bwMode="auto">
                <a:xfrm flipH="1">
                  <a:off x="5215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7" name="Line 859"/>
                <p:cNvSpPr>
                  <a:spLocks noChangeShapeType="1"/>
                </p:cNvSpPr>
                <p:nvPr/>
              </p:nvSpPr>
              <p:spPr bwMode="auto">
                <a:xfrm>
                  <a:off x="5198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8" name="Freeform 860"/>
                <p:cNvSpPr>
                  <a:spLocks/>
                </p:cNvSpPr>
                <p:nvPr/>
              </p:nvSpPr>
              <p:spPr bwMode="auto">
                <a:xfrm>
                  <a:off x="5198" y="537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69" name="Line 861"/>
                <p:cNvSpPr>
                  <a:spLocks noChangeShapeType="1"/>
                </p:cNvSpPr>
                <p:nvPr/>
              </p:nvSpPr>
              <p:spPr bwMode="auto">
                <a:xfrm>
                  <a:off x="5215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0" name="Freeform 862"/>
                <p:cNvSpPr>
                  <a:spLocks/>
                </p:cNvSpPr>
                <p:nvPr/>
              </p:nvSpPr>
              <p:spPr bwMode="auto">
                <a:xfrm>
                  <a:off x="5248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1" name="Line 863"/>
                <p:cNvSpPr>
                  <a:spLocks noChangeShapeType="1"/>
                </p:cNvSpPr>
                <p:nvPr/>
              </p:nvSpPr>
              <p:spPr bwMode="auto">
                <a:xfrm flipH="1">
                  <a:off x="5248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2" name="Line 864"/>
                <p:cNvSpPr>
                  <a:spLocks noChangeShapeType="1"/>
                </p:cNvSpPr>
                <p:nvPr/>
              </p:nvSpPr>
              <p:spPr bwMode="auto">
                <a:xfrm flipH="1">
                  <a:off x="5231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3" name="Line 865"/>
                <p:cNvSpPr>
                  <a:spLocks noChangeShapeType="1"/>
                </p:cNvSpPr>
                <p:nvPr/>
              </p:nvSpPr>
              <p:spPr bwMode="auto">
                <a:xfrm flipV="1">
                  <a:off x="5166" y="5255"/>
                  <a:ext cx="49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4" name="Freeform 866"/>
                <p:cNvSpPr>
                  <a:spLocks/>
                </p:cNvSpPr>
                <p:nvPr/>
              </p:nvSpPr>
              <p:spPr bwMode="auto">
                <a:xfrm>
                  <a:off x="5149" y="5140"/>
                  <a:ext cx="49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33"/>
                    </a:cxn>
                    <a:cxn ang="0">
                      <a:pos x="33" y="82"/>
                    </a:cxn>
                    <a:cxn ang="0">
                      <a:pos x="49" y="82"/>
                    </a:cxn>
                  </a:cxnLst>
                  <a:rect l="0" t="0" r="r" b="b"/>
                  <a:pathLst>
                    <a:path w="49" h="82">
                      <a:moveTo>
                        <a:pt x="0" y="0"/>
                      </a:moveTo>
                      <a:lnTo>
                        <a:pt x="17" y="33"/>
                      </a:lnTo>
                      <a:lnTo>
                        <a:pt x="33" y="82"/>
                      </a:lnTo>
                      <a:lnTo>
                        <a:pt x="49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5" name="Line 867"/>
                <p:cNvSpPr>
                  <a:spLocks noChangeShapeType="1"/>
                </p:cNvSpPr>
                <p:nvPr/>
              </p:nvSpPr>
              <p:spPr bwMode="auto">
                <a:xfrm flipH="1" flipV="1">
                  <a:off x="5248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6" name="Line 868"/>
                <p:cNvSpPr>
                  <a:spLocks noChangeShapeType="1"/>
                </p:cNvSpPr>
                <p:nvPr/>
              </p:nvSpPr>
              <p:spPr bwMode="auto">
                <a:xfrm>
                  <a:off x="5248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7" name="Freeform 869"/>
                <p:cNvSpPr>
                  <a:spLocks/>
                </p:cNvSpPr>
                <p:nvPr/>
              </p:nvSpPr>
              <p:spPr bwMode="auto">
                <a:xfrm>
                  <a:off x="5264" y="518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8" name="Freeform 870"/>
                <p:cNvSpPr>
                  <a:spLocks/>
                </p:cNvSpPr>
                <p:nvPr/>
              </p:nvSpPr>
              <p:spPr bwMode="auto">
                <a:xfrm>
                  <a:off x="5264" y="51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79" name="Line 871"/>
                <p:cNvSpPr>
                  <a:spLocks noChangeShapeType="1"/>
                </p:cNvSpPr>
                <p:nvPr/>
              </p:nvSpPr>
              <p:spPr bwMode="auto">
                <a:xfrm flipV="1">
                  <a:off x="5264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0" name="Line 872"/>
                <p:cNvSpPr>
                  <a:spLocks noChangeShapeType="1"/>
                </p:cNvSpPr>
                <p:nvPr/>
              </p:nvSpPr>
              <p:spPr bwMode="auto">
                <a:xfrm flipV="1">
                  <a:off x="5248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1" name="Line 873"/>
                <p:cNvSpPr>
                  <a:spLocks noChangeShapeType="1"/>
                </p:cNvSpPr>
                <p:nvPr/>
              </p:nvSpPr>
              <p:spPr bwMode="auto">
                <a:xfrm>
                  <a:off x="5248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2" name="Line 874"/>
                <p:cNvSpPr>
                  <a:spLocks noChangeShapeType="1"/>
                </p:cNvSpPr>
                <p:nvPr/>
              </p:nvSpPr>
              <p:spPr bwMode="auto">
                <a:xfrm flipV="1">
                  <a:off x="5248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3" name="Line 875"/>
                <p:cNvSpPr>
                  <a:spLocks noChangeShapeType="1"/>
                </p:cNvSpPr>
                <p:nvPr/>
              </p:nvSpPr>
              <p:spPr bwMode="auto">
                <a:xfrm>
                  <a:off x="5248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4" name="Line 876"/>
                <p:cNvSpPr>
                  <a:spLocks noChangeShapeType="1"/>
                </p:cNvSpPr>
                <p:nvPr/>
              </p:nvSpPr>
              <p:spPr bwMode="auto">
                <a:xfrm flipH="1">
                  <a:off x="5297" y="5370"/>
                  <a:ext cx="16" cy="65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5" name="Freeform 877"/>
                <p:cNvSpPr>
                  <a:spLocks/>
                </p:cNvSpPr>
                <p:nvPr/>
              </p:nvSpPr>
              <p:spPr bwMode="auto">
                <a:xfrm>
                  <a:off x="5346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6" name="Line 878"/>
                <p:cNvSpPr>
                  <a:spLocks noChangeShapeType="1"/>
                </p:cNvSpPr>
                <p:nvPr/>
              </p:nvSpPr>
              <p:spPr bwMode="auto">
                <a:xfrm>
                  <a:off x="5313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7" name="Line 879"/>
                <p:cNvSpPr>
                  <a:spLocks noChangeShapeType="1"/>
                </p:cNvSpPr>
                <p:nvPr/>
              </p:nvSpPr>
              <p:spPr bwMode="auto">
                <a:xfrm flipH="1">
                  <a:off x="5313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8" name="Line 880"/>
                <p:cNvSpPr>
                  <a:spLocks noChangeShapeType="1"/>
                </p:cNvSpPr>
                <p:nvPr/>
              </p:nvSpPr>
              <p:spPr bwMode="auto">
                <a:xfrm>
                  <a:off x="5280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89" name="Line 881"/>
                <p:cNvSpPr>
                  <a:spLocks noChangeShapeType="1"/>
                </p:cNvSpPr>
                <p:nvPr/>
              </p:nvSpPr>
              <p:spPr bwMode="auto">
                <a:xfrm flipH="1">
                  <a:off x="5280" y="537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0" name="Line 882"/>
                <p:cNvSpPr>
                  <a:spLocks noChangeShapeType="1"/>
                </p:cNvSpPr>
                <p:nvPr/>
              </p:nvSpPr>
              <p:spPr bwMode="auto">
                <a:xfrm>
                  <a:off x="5297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1" name="Line 883"/>
                <p:cNvSpPr>
                  <a:spLocks noChangeShapeType="1"/>
                </p:cNvSpPr>
                <p:nvPr/>
              </p:nvSpPr>
              <p:spPr bwMode="auto">
                <a:xfrm>
                  <a:off x="5330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2" name="Line 884"/>
                <p:cNvSpPr>
                  <a:spLocks noChangeShapeType="1"/>
                </p:cNvSpPr>
                <p:nvPr/>
              </p:nvSpPr>
              <p:spPr bwMode="auto">
                <a:xfrm flipH="1">
                  <a:off x="5330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3" name="Freeform 885"/>
                <p:cNvSpPr>
                  <a:spLocks/>
                </p:cNvSpPr>
                <p:nvPr/>
              </p:nvSpPr>
              <p:spPr bwMode="auto">
                <a:xfrm>
                  <a:off x="5379" y="53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4" name="Freeform 886"/>
                <p:cNvSpPr>
                  <a:spLocks/>
                </p:cNvSpPr>
                <p:nvPr/>
              </p:nvSpPr>
              <p:spPr bwMode="auto">
                <a:xfrm>
                  <a:off x="5395" y="540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5" name="Freeform 887"/>
                <p:cNvSpPr>
                  <a:spLocks/>
                </p:cNvSpPr>
                <p:nvPr/>
              </p:nvSpPr>
              <p:spPr bwMode="auto">
                <a:xfrm>
                  <a:off x="5362" y="537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6" name="Freeform 888"/>
                <p:cNvSpPr>
                  <a:spLocks/>
                </p:cNvSpPr>
                <p:nvPr/>
              </p:nvSpPr>
              <p:spPr bwMode="auto">
                <a:xfrm>
                  <a:off x="5395" y="537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7" name="Freeform 889"/>
                <p:cNvSpPr>
                  <a:spLocks/>
                </p:cNvSpPr>
                <p:nvPr/>
              </p:nvSpPr>
              <p:spPr bwMode="auto">
                <a:xfrm>
                  <a:off x="5395" y="540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8" name="Freeform 890"/>
                <p:cNvSpPr>
                  <a:spLocks/>
                </p:cNvSpPr>
                <p:nvPr/>
              </p:nvSpPr>
              <p:spPr bwMode="auto">
                <a:xfrm>
                  <a:off x="5395" y="5370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299" name="Freeform 891"/>
                <p:cNvSpPr>
                  <a:spLocks/>
                </p:cNvSpPr>
                <p:nvPr/>
              </p:nvSpPr>
              <p:spPr bwMode="auto">
                <a:xfrm>
                  <a:off x="5379" y="538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0" name="Freeform 892"/>
                <p:cNvSpPr>
                  <a:spLocks/>
                </p:cNvSpPr>
                <p:nvPr/>
              </p:nvSpPr>
              <p:spPr bwMode="auto">
                <a:xfrm>
                  <a:off x="5379" y="54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1" name="Line 893"/>
                <p:cNvSpPr>
                  <a:spLocks noChangeShapeType="1"/>
                </p:cNvSpPr>
                <p:nvPr/>
              </p:nvSpPr>
              <p:spPr bwMode="auto">
                <a:xfrm>
                  <a:off x="5379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2" name="Freeform 894"/>
                <p:cNvSpPr>
                  <a:spLocks/>
                </p:cNvSpPr>
                <p:nvPr/>
              </p:nvSpPr>
              <p:spPr bwMode="auto">
                <a:xfrm>
                  <a:off x="5379" y="537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3" name="Line 895"/>
                <p:cNvSpPr>
                  <a:spLocks noChangeShapeType="1"/>
                </p:cNvSpPr>
                <p:nvPr/>
              </p:nvSpPr>
              <p:spPr bwMode="auto">
                <a:xfrm>
                  <a:off x="5362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4" name="Freeform 896"/>
                <p:cNvSpPr>
                  <a:spLocks/>
                </p:cNvSpPr>
                <p:nvPr/>
              </p:nvSpPr>
              <p:spPr bwMode="auto">
                <a:xfrm>
                  <a:off x="5379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5" name="Freeform 897"/>
                <p:cNvSpPr>
                  <a:spLocks/>
                </p:cNvSpPr>
                <p:nvPr/>
              </p:nvSpPr>
              <p:spPr bwMode="auto">
                <a:xfrm>
                  <a:off x="5428" y="541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6" name="Freeform 898"/>
                <p:cNvSpPr>
                  <a:spLocks/>
                </p:cNvSpPr>
                <p:nvPr/>
              </p:nvSpPr>
              <p:spPr bwMode="auto">
                <a:xfrm>
                  <a:off x="5412" y="541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7" name="Freeform 899"/>
                <p:cNvSpPr>
                  <a:spLocks/>
                </p:cNvSpPr>
                <p:nvPr/>
              </p:nvSpPr>
              <p:spPr bwMode="auto">
                <a:xfrm>
                  <a:off x="5412" y="541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8" name="Freeform 900"/>
                <p:cNvSpPr>
                  <a:spLocks/>
                </p:cNvSpPr>
                <p:nvPr/>
              </p:nvSpPr>
              <p:spPr bwMode="auto">
                <a:xfrm>
                  <a:off x="5428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09" name="Line 901"/>
                <p:cNvSpPr>
                  <a:spLocks noChangeShapeType="1"/>
                </p:cNvSpPr>
                <p:nvPr/>
              </p:nvSpPr>
              <p:spPr bwMode="auto">
                <a:xfrm>
                  <a:off x="5428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0" name="Line 902"/>
                <p:cNvSpPr>
                  <a:spLocks noChangeShapeType="1"/>
                </p:cNvSpPr>
                <p:nvPr/>
              </p:nvSpPr>
              <p:spPr bwMode="auto">
                <a:xfrm>
                  <a:off x="5428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1" name="Freeform 903"/>
                <p:cNvSpPr>
                  <a:spLocks/>
                </p:cNvSpPr>
                <p:nvPr/>
              </p:nvSpPr>
              <p:spPr bwMode="auto">
                <a:xfrm>
                  <a:off x="5412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2" name="Freeform 904"/>
                <p:cNvSpPr>
                  <a:spLocks/>
                </p:cNvSpPr>
                <p:nvPr/>
              </p:nvSpPr>
              <p:spPr bwMode="auto">
                <a:xfrm>
                  <a:off x="5428" y="535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3" name="Freeform 905"/>
                <p:cNvSpPr>
                  <a:spLocks/>
                </p:cNvSpPr>
                <p:nvPr/>
              </p:nvSpPr>
              <p:spPr bwMode="auto">
                <a:xfrm>
                  <a:off x="5428" y="535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4" name="Freeform 906"/>
                <p:cNvSpPr>
                  <a:spLocks/>
                </p:cNvSpPr>
                <p:nvPr/>
              </p:nvSpPr>
              <p:spPr bwMode="auto">
                <a:xfrm>
                  <a:off x="5330" y="5304"/>
                  <a:ext cx="114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49" y="17"/>
                    </a:cxn>
                    <a:cxn ang="0">
                      <a:pos x="49" y="17"/>
                    </a:cxn>
                    <a:cxn ang="0">
                      <a:pos x="98" y="17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114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49" y="17"/>
                      </a:lnTo>
                      <a:lnTo>
                        <a:pt x="49" y="17"/>
                      </a:lnTo>
                      <a:lnTo>
                        <a:pt x="98" y="17"/>
                      </a:lnTo>
                      <a:lnTo>
                        <a:pt x="114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5" name="Freeform 907"/>
                <p:cNvSpPr>
                  <a:spLocks/>
                </p:cNvSpPr>
                <p:nvPr/>
              </p:nvSpPr>
              <p:spPr bwMode="auto">
                <a:xfrm>
                  <a:off x="5362" y="520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6" name="Freeform 908"/>
                <p:cNvSpPr>
                  <a:spLocks/>
                </p:cNvSpPr>
                <p:nvPr/>
              </p:nvSpPr>
              <p:spPr bwMode="auto">
                <a:xfrm>
                  <a:off x="5362" y="520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7" name="Freeform 909"/>
                <p:cNvSpPr>
                  <a:spLocks/>
                </p:cNvSpPr>
                <p:nvPr/>
              </p:nvSpPr>
              <p:spPr bwMode="auto">
                <a:xfrm>
                  <a:off x="5280" y="5321"/>
                  <a:ext cx="5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50" y="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50" y="0"/>
                      </a:lnTo>
                      <a:lnTo>
                        <a:pt x="5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8" name="Line 910"/>
                <p:cNvSpPr>
                  <a:spLocks noChangeShapeType="1"/>
                </p:cNvSpPr>
                <p:nvPr/>
              </p:nvSpPr>
              <p:spPr bwMode="auto">
                <a:xfrm>
                  <a:off x="5280" y="527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19" name="Freeform 911"/>
                <p:cNvSpPr>
                  <a:spLocks/>
                </p:cNvSpPr>
                <p:nvPr/>
              </p:nvSpPr>
              <p:spPr bwMode="auto">
                <a:xfrm>
                  <a:off x="5313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0" name="Freeform 912"/>
                <p:cNvSpPr>
                  <a:spLocks/>
                </p:cNvSpPr>
                <p:nvPr/>
              </p:nvSpPr>
              <p:spPr bwMode="auto">
                <a:xfrm>
                  <a:off x="5313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1" name="Freeform 913"/>
                <p:cNvSpPr>
                  <a:spLocks/>
                </p:cNvSpPr>
                <p:nvPr/>
              </p:nvSpPr>
              <p:spPr bwMode="auto">
                <a:xfrm>
                  <a:off x="5264" y="522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2" name="Line 914"/>
                <p:cNvSpPr>
                  <a:spLocks noChangeShapeType="1"/>
                </p:cNvSpPr>
                <p:nvPr/>
              </p:nvSpPr>
              <p:spPr bwMode="auto">
                <a:xfrm flipH="1">
                  <a:off x="5280" y="522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3" name="Freeform 915"/>
                <p:cNvSpPr>
                  <a:spLocks/>
                </p:cNvSpPr>
                <p:nvPr/>
              </p:nvSpPr>
              <p:spPr bwMode="auto">
                <a:xfrm>
                  <a:off x="5264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4" name="Freeform 916"/>
                <p:cNvSpPr>
                  <a:spLocks/>
                </p:cNvSpPr>
                <p:nvPr/>
              </p:nvSpPr>
              <p:spPr bwMode="auto">
                <a:xfrm>
                  <a:off x="5297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5" name="Line 917"/>
                <p:cNvSpPr>
                  <a:spLocks noChangeShapeType="1"/>
                </p:cNvSpPr>
                <p:nvPr/>
              </p:nvSpPr>
              <p:spPr bwMode="auto">
                <a:xfrm flipH="1">
                  <a:off x="5297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6" name="Freeform 918"/>
                <p:cNvSpPr>
                  <a:spLocks/>
                </p:cNvSpPr>
                <p:nvPr/>
              </p:nvSpPr>
              <p:spPr bwMode="auto">
                <a:xfrm>
                  <a:off x="5330" y="520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7" name="Freeform 919"/>
                <p:cNvSpPr>
                  <a:spLocks/>
                </p:cNvSpPr>
                <p:nvPr/>
              </p:nvSpPr>
              <p:spPr bwMode="auto">
                <a:xfrm>
                  <a:off x="5346" y="520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8" name="Freeform 920"/>
                <p:cNvSpPr>
                  <a:spLocks/>
                </p:cNvSpPr>
                <p:nvPr/>
              </p:nvSpPr>
              <p:spPr bwMode="auto">
                <a:xfrm>
                  <a:off x="5330" y="520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29" name="Freeform 921"/>
                <p:cNvSpPr>
                  <a:spLocks/>
                </p:cNvSpPr>
                <p:nvPr/>
              </p:nvSpPr>
              <p:spPr bwMode="auto">
                <a:xfrm>
                  <a:off x="5346" y="518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0" name="Freeform 922"/>
                <p:cNvSpPr>
                  <a:spLocks/>
                </p:cNvSpPr>
                <p:nvPr/>
              </p:nvSpPr>
              <p:spPr bwMode="auto">
                <a:xfrm>
                  <a:off x="5428" y="525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1" name="Freeform 923"/>
                <p:cNvSpPr>
                  <a:spLocks/>
                </p:cNvSpPr>
                <p:nvPr/>
              </p:nvSpPr>
              <p:spPr bwMode="auto">
                <a:xfrm>
                  <a:off x="5395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2" name="Line 924"/>
                <p:cNvSpPr>
                  <a:spLocks noChangeShapeType="1"/>
                </p:cNvSpPr>
                <p:nvPr/>
              </p:nvSpPr>
              <p:spPr bwMode="auto">
                <a:xfrm flipH="1">
                  <a:off x="5379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3" name="Line 925"/>
                <p:cNvSpPr>
                  <a:spLocks noChangeShapeType="1"/>
                </p:cNvSpPr>
                <p:nvPr/>
              </p:nvSpPr>
              <p:spPr bwMode="auto">
                <a:xfrm flipV="1">
                  <a:off x="5395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4" name="Freeform 926"/>
                <p:cNvSpPr>
                  <a:spLocks/>
                </p:cNvSpPr>
                <p:nvPr/>
              </p:nvSpPr>
              <p:spPr bwMode="auto">
                <a:xfrm>
                  <a:off x="5395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5" name="Line 927"/>
                <p:cNvSpPr>
                  <a:spLocks noChangeShapeType="1"/>
                </p:cNvSpPr>
                <p:nvPr/>
              </p:nvSpPr>
              <p:spPr bwMode="auto">
                <a:xfrm>
                  <a:off x="5379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6" name="Line 928"/>
                <p:cNvSpPr>
                  <a:spLocks noChangeShapeType="1"/>
                </p:cNvSpPr>
                <p:nvPr/>
              </p:nvSpPr>
              <p:spPr bwMode="auto">
                <a:xfrm>
                  <a:off x="5379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7" name="Line 929"/>
                <p:cNvSpPr>
                  <a:spLocks noChangeShapeType="1"/>
                </p:cNvSpPr>
                <p:nvPr/>
              </p:nvSpPr>
              <p:spPr bwMode="auto">
                <a:xfrm>
                  <a:off x="5362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8" name="Line 930"/>
                <p:cNvSpPr>
                  <a:spLocks noChangeShapeType="1"/>
                </p:cNvSpPr>
                <p:nvPr/>
              </p:nvSpPr>
              <p:spPr bwMode="auto">
                <a:xfrm>
                  <a:off x="5362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39" name="Line 931"/>
                <p:cNvSpPr>
                  <a:spLocks noChangeShapeType="1"/>
                </p:cNvSpPr>
                <p:nvPr/>
              </p:nvSpPr>
              <p:spPr bwMode="auto">
                <a:xfrm>
                  <a:off x="5379" y="518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0" name="Freeform 932"/>
                <p:cNvSpPr>
                  <a:spLocks/>
                </p:cNvSpPr>
                <p:nvPr/>
              </p:nvSpPr>
              <p:spPr bwMode="auto">
                <a:xfrm>
                  <a:off x="5395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1" name="Line 933"/>
                <p:cNvSpPr>
                  <a:spLocks noChangeShapeType="1"/>
                </p:cNvSpPr>
                <p:nvPr/>
              </p:nvSpPr>
              <p:spPr bwMode="auto">
                <a:xfrm>
                  <a:off x="541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2" name="Line 934"/>
                <p:cNvSpPr>
                  <a:spLocks noChangeShapeType="1"/>
                </p:cNvSpPr>
                <p:nvPr/>
              </p:nvSpPr>
              <p:spPr bwMode="auto">
                <a:xfrm flipH="1">
                  <a:off x="5395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3" name="Line 935"/>
                <p:cNvSpPr>
                  <a:spLocks noChangeShapeType="1"/>
                </p:cNvSpPr>
                <p:nvPr/>
              </p:nvSpPr>
              <p:spPr bwMode="auto">
                <a:xfrm flipV="1">
                  <a:off x="5412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4" name="Line 936"/>
                <p:cNvSpPr>
                  <a:spLocks noChangeShapeType="1"/>
                </p:cNvSpPr>
                <p:nvPr/>
              </p:nvSpPr>
              <p:spPr bwMode="auto">
                <a:xfrm>
                  <a:off x="5412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5" name="Freeform 937"/>
                <p:cNvSpPr>
                  <a:spLocks/>
                </p:cNvSpPr>
                <p:nvPr/>
              </p:nvSpPr>
              <p:spPr bwMode="auto">
                <a:xfrm>
                  <a:off x="5215" y="5009"/>
                  <a:ext cx="65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49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 h="65">
                      <a:moveTo>
                        <a:pt x="0" y="65"/>
                      </a:moveTo>
                      <a:lnTo>
                        <a:pt x="49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6" name="Line 938"/>
                <p:cNvSpPr>
                  <a:spLocks noChangeShapeType="1"/>
                </p:cNvSpPr>
                <p:nvPr/>
              </p:nvSpPr>
              <p:spPr bwMode="auto">
                <a:xfrm flipH="1" flipV="1">
                  <a:off x="5248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7" name="Line 939"/>
                <p:cNvSpPr>
                  <a:spLocks noChangeShapeType="1"/>
                </p:cNvSpPr>
                <p:nvPr/>
              </p:nvSpPr>
              <p:spPr bwMode="auto">
                <a:xfrm>
                  <a:off x="5248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8" name="Line 940"/>
                <p:cNvSpPr>
                  <a:spLocks noChangeShapeType="1"/>
                </p:cNvSpPr>
                <p:nvPr/>
              </p:nvSpPr>
              <p:spPr bwMode="auto">
                <a:xfrm>
                  <a:off x="5248" y="4926"/>
                  <a:ext cx="65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49" name="Freeform 941"/>
                <p:cNvSpPr>
                  <a:spLocks/>
                </p:cNvSpPr>
                <p:nvPr/>
              </p:nvSpPr>
              <p:spPr bwMode="auto">
                <a:xfrm>
                  <a:off x="5248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0" name="Freeform 942"/>
                <p:cNvSpPr>
                  <a:spLocks/>
                </p:cNvSpPr>
                <p:nvPr/>
              </p:nvSpPr>
              <p:spPr bwMode="auto">
                <a:xfrm>
                  <a:off x="5248" y="479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1" name="Freeform 943"/>
                <p:cNvSpPr>
                  <a:spLocks/>
                </p:cNvSpPr>
                <p:nvPr/>
              </p:nvSpPr>
              <p:spPr bwMode="auto">
                <a:xfrm>
                  <a:off x="5264" y="4762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33" y="33"/>
                    </a:cxn>
                    <a:cxn ang="0">
                      <a:pos x="33" y="33"/>
                    </a:cxn>
                  </a:cxnLst>
                  <a:rect l="0" t="0" r="r" b="b"/>
                  <a:pathLst>
                    <a:path w="33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2" name="Line 944"/>
                <p:cNvSpPr>
                  <a:spLocks noChangeShapeType="1"/>
                </p:cNvSpPr>
                <p:nvPr/>
              </p:nvSpPr>
              <p:spPr bwMode="auto">
                <a:xfrm>
                  <a:off x="5264" y="476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3" name="Freeform 945"/>
                <p:cNvSpPr>
                  <a:spLocks/>
                </p:cNvSpPr>
                <p:nvPr/>
              </p:nvSpPr>
              <p:spPr bwMode="auto">
                <a:xfrm>
                  <a:off x="5264" y="495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4" name="Line 946"/>
                <p:cNvSpPr>
                  <a:spLocks noChangeShapeType="1"/>
                </p:cNvSpPr>
                <p:nvPr/>
              </p:nvSpPr>
              <p:spPr bwMode="auto">
                <a:xfrm flipH="1">
                  <a:off x="5264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5" name="Line 947"/>
                <p:cNvSpPr>
                  <a:spLocks noChangeShapeType="1"/>
                </p:cNvSpPr>
                <p:nvPr/>
              </p:nvSpPr>
              <p:spPr bwMode="auto">
                <a:xfrm flipH="1" flipV="1">
                  <a:off x="5379" y="4943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6" name="Line 948"/>
                <p:cNvSpPr>
                  <a:spLocks noChangeShapeType="1"/>
                </p:cNvSpPr>
                <p:nvPr/>
              </p:nvSpPr>
              <p:spPr bwMode="auto">
                <a:xfrm>
                  <a:off x="5428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7" name="Freeform 949"/>
                <p:cNvSpPr>
                  <a:spLocks/>
                </p:cNvSpPr>
                <p:nvPr/>
              </p:nvSpPr>
              <p:spPr bwMode="auto">
                <a:xfrm>
                  <a:off x="5264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8" name="Freeform 950"/>
                <p:cNvSpPr>
                  <a:spLocks/>
                </p:cNvSpPr>
                <p:nvPr/>
              </p:nvSpPr>
              <p:spPr bwMode="auto">
                <a:xfrm>
                  <a:off x="5264" y="481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59" name="Rectangle 951"/>
                <p:cNvSpPr>
                  <a:spLocks noChangeArrowheads="1"/>
                </p:cNvSpPr>
                <p:nvPr/>
              </p:nvSpPr>
              <p:spPr bwMode="auto">
                <a:xfrm>
                  <a:off x="5264" y="4795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0" name="Freeform 952"/>
                <p:cNvSpPr>
                  <a:spLocks/>
                </p:cNvSpPr>
                <p:nvPr/>
              </p:nvSpPr>
              <p:spPr bwMode="auto">
                <a:xfrm>
                  <a:off x="5264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1" name="Line 953"/>
                <p:cNvSpPr>
                  <a:spLocks noChangeShapeType="1"/>
                </p:cNvSpPr>
                <p:nvPr/>
              </p:nvSpPr>
              <p:spPr bwMode="auto">
                <a:xfrm>
                  <a:off x="5379" y="492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2" name="Freeform 954"/>
                <p:cNvSpPr>
                  <a:spLocks/>
                </p:cNvSpPr>
                <p:nvPr/>
              </p:nvSpPr>
              <p:spPr bwMode="auto">
                <a:xfrm>
                  <a:off x="5313" y="4861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3" name="Line 955"/>
                <p:cNvSpPr>
                  <a:spLocks noChangeShapeType="1"/>
                </p:cNvSpPr>
                <p:nvPr/>
              </p:nvSpPr>
              <p:spPr bwMode="auto">
                <a:xfrm>
                  <a:off x="5428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4" name="Freeform 956"/>
                <p:cNvSpPr>
                  <a:spLocks/>
                </p:cNvSpPr>
                <p:nvPr/>
              </p:nvSpPr>
              <p:spPr bwMode="auto">
                <a:xfrm>
                  <a:off x="5166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5" name="Line 957"/>
                <p:cNvSpPr>
                  <a:spLocks noChangeShapeType="1"/>
                </p:cNvSpPr>
                <p:nvPr/>
              </p:nvSpPr>
              <p:spPr bwMode="auto">
                <a:xfrm>
                  <a:off x="5166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6" name="Line 958"/>
                <p:cNvSpPr>
                  <a:spLocks noChangeShapeType="1"/>
                </p:cNvSpPr>
                <p:nvPr/>
              </p:nvSpPr>
              <p:spPr bwMode="auto">
                <a:xfrm>
                  <a:off x="5166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7" name="Line 959"/>
                <p:cNvSpPr>
                  <a:spLocks noChangeShapeType="1"/>
                </p:cNvSpPr>
                <p:nvPr/>
              </p:nvSpPr>
              <p:spPr bwMode="auto">
                <a:xfrm>
                  <a:off x="5182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8" name="Line 960"/>
                <p:cNvSpPr>
                  <a:spLocks noChangeShapeType="1"/>
                </p:cNvSpPr>
                <p:nvPr/>
              </p:nvSpPr>
              <p:spPr bwMode="auto">
                <a:xfrm flipH="1">
                  <a:off x="5166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69" name="Line 961"/>
                <p:cNvSpPr>
                  <a:spLocks noChangeShapeType="1"/>
                </p:cNvSpPr>
                <p:nvPr/>
              </p:nvSpPr>
              <p:spPr bwMode="auto">
                <a:xfrm flipH="1">
                  <a:off x="5215" y="4959"/>
                  <a:ext cx="33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0" name="Line 962"/>
                <p:cNvSpPr>
                  <a:spLocks noChangeShapeType="1"/>
                </p:cNvSpPr>
                <p:nvPr/>
              </p:nvSpPr>
              <p:spPr bwMode="auto">
                <a:xfrm>
                  <a:off x="5133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1" name="Line 963"/>
                <p:cNvSpPr>
                  <a:spLocks noChangeShapeType="1"/>
                </p:cNvSpPr>
                <p:nvPr/>
              </p:nvSpPr>
              <p:spPr bwMode="auto">
                <a:xfrm>
                  <a:off x="5133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2" name="Freeform 964"/>
                <p:cNvSpPr>
                  <a:spLocks/>
                </p:cNvSpPr>
                <p:nvPr/>
              </p:nvSpPr>
              <p:spPr bwMode="auto">
                <a:xfrm>
                  <a:off x="5133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3" name="Line 965"/>
                <p:cNvSpPr>
                  <a:spLocks noChangeShapeType="1"/>
                </p:cNvSpPr>
                <p:nvPr/>
              </p:nvSpPr>
              <p:spPr bwMode="auto">
                <a:xfrm flipH="1">
                  <a:off x="5133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4" name="Line 966"/>
                <p:cNvSpPr>
                  <a:spLocks noChangeShapeType="1"/>
                </p:cNvSpPr>
                <p:nvPr/>
              </p:nvSpPr>
              <p:spPr bwMode="auto">
                <a:xfrm>
                  <a:off x="5100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5" name="Line 967"/>
                <p:cNvSpPr>
                  <a:spLocks noChangeShapeType="1"/>
                </p:cNvSpPr>
                <p:nvPr/>
              </p:nvSpPr>
              <p:spPr bwMode="auto">
                <a:xfrm flipH="1">
                  <a:off x="5100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6" name="Freeform 968"/>
                <p:cNvSpPr>
                  <a:spLocks/>
                </p:cNvSpPr>
                <p:nvPr/>
              </p:nvSpPr>
              <p:spPr bwMode="auto">
                <a:xfrm>
                  <a:off x="5133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7" name="Line 969"/>
                <p:cNvSpPr>
                  <a:spLocks noChangeShapeType="1"/>
                </p:cNvSpPr>
                <p:nvPr/>
              </p:nvSpPr>
              <p:spPr bwMode="auto">
                <a:xfrm>
                  <a:off x="5116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8" name="Freeform 970"/>
                <p:cNvSpPr>
                  <a:spLocks/>
                </p:cNvSpPr>
                <p:nvPr/>
              </p:nvSpPr>
              <p:spPr bwMode="auto">
                <a:xfrm>
                  <a:off x="5116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79" name="Line 971"/>
                <p:cNvSpPr>
                  <a:spLocks noChangeShapeType="1"/>
                </p:cNvSpPr>
                <p:nvPr/>
              </p:nvSpPr>
              <p:spPr bwMode="auto">
                <a:xfrm>
                  <a:off x="5116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0" name="Line 972"/>
                <p:cNvSpPr>
                  <a:spLocks noChangeShapeType="1"/>
                </p:cNvSpPr>
                <p:nvPr/>
              </p:nvSpPr>
              <p:spPr bwMode="auto">
                <a:xfrm flipH="1">
                  <a:off x="5100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1" name="Line 973"/>
                <p:cNvSpPr>
                  <a:spLocks noChangeShapeType="1"/>
                </p:cNvSpPr>
                <p:nvPr/>
              </p:nvSpPr>
              <p:spPr bwMode="auto">
                <a:xfrm>
                  <a:off x="5100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2" name="Line 974"/>
                <p:cNvSpPr>
                  <a:spLocks noChangeShapeType="1"/>
                </p:cNvSpPr>
                <p:nvPr/>
              </p:nvSpPr>
              <p:spPr bwMode="auto">
                <a:xfrm>
                  <a:off x="5116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3" name="Line 975"/>
                <p:cNvSpPr>
                  <a:spLocks noChangeShapeType="1"/>
                </p:cNvSpPr>
                <p:nvPr/>
              </p:nvSpPr>
              <p:spPr bwMode="auto">
                <a:xfrm flipH="1">
                  <a:off x="5116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4" name="Freeform 976"/>
                <p:cNvSpPr>
                  <a:spLocks/>
                </p:cNvSpPr>
                <p:nvPr/>
              </p:nvSpPr>
              <p:spPr bwMode="auto">
                <a:xfrm>
                  <a:off x="5149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5" name="Freeform 977"/>
                <p:cNvSpPr>
                  <a:spLocks/>
                </p:cNvSpPr>
                <p:nvPr/>
              </p:nvSpPr>
              <p:spPr bwMode="auto">
                <a:xfrm>
                  <a:off x="5149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6" name="Line 978"/>
                <p:cNvSpPr>
                  <a:spLocks noChangeShapeType="1"/>
                </p:cNvSpPr>
                <p:nvPr/>
              </p:nvSpPr>
              <p:spPr bwMode="auto">
                <a:xfrm>
                  <a:off x="5149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7" name="Line 979"/>
                <p:cNvSpPr>
                  <a:spLocks noChangeShapeType="1"/>
                </p:cNvSpPr>
                <p:nvPr/>
              </p:nvSpPr>
              <p:spPr bwMode="auto">
                <a:xfrm flipH="1">
                  <a:off x="5149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8" name="Line 980"/>
                <p:cNvSpPr>
                  <a:spLocks noChangeShapeType="1"/>
                </p:cNvSpPr>
                <p:nvPr/>
              </p:nvSpPr>
              <p:spPr bwMode="auto">
                <a:xfrm>
                  <a:off x="5149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89" name="Freeform 981"/>
                <p:cNvSpPr>
                  <a:spLocks/>
                </p:cNvSpPr>
                <p:nvPr/>
              </p:nvSpPr>
              <p:spPr bwMode="auto">
                <a:xfrm>
                  <a:off x="5215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0" name="Freeform 982"/>
                <p:cNvSpPr>
                  <a:spLocks/>
                </p:cNvSpPr>
                <p:nvPr/>
              </p:nvSpPr>
              <p:spPr bwMode="auto">
                <a:xfrm>
                  <a:off x="5215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1" name="Freeform 983"/>
                <p:cNvSpPr>
                  <a:spLocks/>
                </p:cNvSpPr>
                <p:nvPr/>
              </p:nvSpPr>
              <p:spPr bwMode="auto">
                <a:xfrm>
                  <a:off x="5198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2" name="Line 984"/>
                <p:cNvSpPr>
                  <a:spLocks noChangeShapeType="1"/>
                </p:cNvSpPr>
                <p:nvPr/>
              </p:nvSpPr>
              <p:spPr bwMode="auto">
                <a:xfrm flipV="1">
                  <a:off x="5215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3" name="Line 985"/>
                <p:cNvSpPr>
                  <a:spLocks noChangeShapeType="1"/>
                </p:cNvSpPr>
                <p:nvPr/>
              </p:nvSpPr>
              <p:spPr bwMode="auto">
                <a:xfrm>
                  <a:off x="5198" y="505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4" name="Freeform 986"/>
                <p:cNvSpPr>
                  <a:spLocks/>
                </p:cNvSpPr>
                <p:nvPr/>
              </p:nvSpPr>
              <p:spPr bwMode="auto">
                <a:xfrm>
                  <a:off x="5198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5" name="Freeform 987"/>
                <p:cNvSpPr>
                  <a:spLocks/>
                </p:cNvSpPr>
                <p:nvPr/>
              </p:nvSpPr>
              <p:spPr bwMode="auto">
                <a:xfrm>
                  <a:off x="5182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6" name="Line 988"/>
                <p:cNvSpPr>
                  <a:spLocks noChangeShapeType="1"/>
                </p:cNvSpPr>
                <p:nvPr/>
              </p:nvSpPr>
              <p:spPr bwMode="auto">
                <a:xfrm flipH="1" flipV="1">
                  <a:off x="5182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7" name="Line 989"/>
                <p:cNvSpPr>
                  <a:spLocks noChangeShapeType="1"/>
                </p:cNvSpPr>
                <p:nvPr/>
              </p:nvSpPr>
              <p:spPr bwMode="auto">
                <a:xfrm>
                  <a:off x="521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8" name="Freeform 990"/>
                <p:cNvSpPr>
                  <a:spLocks/>
                </p:cNvSpPr>
                <p:nvPr/>
              </p:nvSpPr>
              <p:spPr bwMode="auto">
                <a:xfrm>
                  <a:off x="5215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399" name="Line 991"/>
                <p:cNvSpPr>
                  <a:spLocks noChangeShapeType="1"/>
                </p:cNvSpPr>
                <p:nvPr/>
              </p:nvSpPr>
              <p:spPr bwMode="auto">
                <a:xfrm>
                  <a:off x="5231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0" name="Freeform 992"/>
                <p:cNvSpPr>
                  <a:spLocks/>
                </p:cNvSpPr>
                <p:nvPr/>
              </p:nvSpPr>
              <p:spPr bwMode="auto">
                <a:xfrm>
                  <a:off x="5231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1" name="Line 993"/>
                <p:cNvSpPr>
                  <a:spLocks noChangeShapeType="1"/>
                </p:cNvSpPr>
                <p:nvPr/>
              </p:nvSpPr>
              <p:spPr bwMode="auto">
                <a:xfrm>
                  <a:off x="5231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2" name="Line 994"/>
                <p:cNvSpPr>
                  <a:spLocks noChangeShapeType="1"/>
                </p:cNvSpPr>
                <p:nvPr/>
              </p:nvSpPr>
              <p:spPr bwMode="auto">
                <a:xfrm flipH="1" flipV="1">
                  <a:off x="5231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3" name="Line 995"/>
                <p:cNvSpPr>
                  <a:spLocks noChangeShapeType="1"/>
                </p:cNvSpPr>
                <p:nvPr/>
              </p:nvSpPr>
              <p:spPr bwMode="auto">
                <a:xfrm>
                  <a:off x="5215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4" name="Line 996"/>
                <p:cNvSpPr>
                  <a:spLocks noChangeShapeType="1"/>
                </p:cNvSpPr>
                <p:nvPr/>
              </p:nvSpPr>
              <p:spPr bwMode="auto">
                <a:xfrm flipH="1">
                  <a:off x="5215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5" name="Freeform 997"/>
                <p:cNvSpPr>
                  <a:spLocks/>
                </p:cNvSpPr>
                <p:nvPr/>
              </p:nvSpPr>
              <p:spPr bwMode="auto">
                <a:xfrm>
                  <a:off x="5198" y="495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6" name="Line 998"/>
                <p:cNvSpPr>
                  <a:spLocks noChangeShapeType="1"/>
                </p:cNvSpPr>
                <p:nvPr/>
              </p:nvSpPr>
              <p:spPr bwMode="auto">
                <a:xfrm>
                  <a:off x="5182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7" name="Freeform 999"/>
                <p:cNvSpPr>
                  <a:spLocks/>
                </p:cNvSpPr>
                <p:nvPr/>
              </p:nvSpPr>
              <p:spPr bwMode="auto">
                <a:xfrm>
                  <a:off x="5198" y="495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8" name="Freeform 1000"/>
                <p:cNvSpPr>
                  <a:spLocks/>
                </p:cNvSpPr>
                <p:nvPr/>
              </p:nvSpPr>
              <p:spPr bwMode="auto">
                <a:xfrm>
                  <a:off x="5182" y="495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09" name="Freeform 1001"/>
                <p:cNvSpPr>
                  <a:spLocks/>
                </p:cNvSpPr>
                <p:nvPr/>
              </p:nvSpPr>
              <p:spPr bwMode="auto">
                <a:xfrm>
                  <a:off x="5215" y="49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0" name="Line 1002"/>
                <p:cNvSpPr>
                  <a:spLocks noChangeShapeType="1"/>
                </p:cNvSpPr>
                <p:nvPr/>
              </p:nvSpPr>
              <p:spPr bwMode="auto">
                <a:xfrm>
                  <a:off x="5215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1" name="Freeform 1003"/>
                <p:cNvSpPr>
                  <a:spLocks/>
                </p:cNvSpPr>
                <p:nvPr/>
              </p:nvSpPr>
              <p:spPr bwMode="auto">
                <a:xfrm>
                  <a:off x="5231" y="495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2" name="Line 1004"/>
                <p:cNvSpPr>
                  <a:spLocks noChangeShapeType="1"/>
                </p:cNvSpPr>
                <p:nvPr/>
              </p:nvSpPr>
              <p:spPr bwMode="auto">
                <a:xfrm>
                  <a:off x="526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3" name="Line 1005"/>
                <p:cNvSpPr>
                  <a:spLocks noChangeShapeType="1"/>
                </p:cNvSpPr>
                <p:nvPr/>
              </p:nvSpPr>
              <p:spPr bwMode="auto">
                <a:xfrm>
                  <a:off x="5248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4" name="Freeform 1006"/>
                <p:cNvSpPr>
                  <a:spLocks/>
                </p:cNvSpPr>
                <p:nvPr/>
              </p:nvSpPr>
              <p:spPr bwMode="auto">
                <a:xfrm>
                  <a:off x="5248" y="495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5" name="Line 1007"/>
                <p:cNvSpPr>
                  <a:spLocks noChangeShapeType="1"/>
                </p:cNvSpPr>
                <p:nvPr/>
              </p:nvSpPr>
              <p:spPr bwMode="auto">
                <a:xfrm>
                  <a:off x="526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6" name="Line 1008"/>
                <p:cNvSpPr>
                  <a:spLocks noChangeShapeType="1"/>
                </p:cNvSpPr>
                <p:nvPr/>
              </p:nvSpPr>
              <p:spPr bwMode="auto">
                <a:xfrm>
                  <a:off x="526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7" name="Line 1009"/>
                <p:cNvSpPr>
                  <a:spLocks noChangeShapeType="1"/>
                </p:cNvSpPr>
                <p:nvPr/>
              </p:nvSpPr>
              <p:spPr bwMode="auto">
                <a:xfrm flipV="1">
                  <a:off x="5264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18" name="Line 1010"/>
                <p:cNvSpPr>
                  <a:spLocks noChangeShapeType="1"/>
                </p:cNvSpPr>
                <p:nvPr/>
              </p:nvSpPr>
              <p:spPr bwMode="auto">
                <a:xfrm flipV="1">
                  <a:off x="5100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8419" name="Group 1011"/>
              <p:cNvGrpSpPr>
                <a:grpSpLocks/>
              </p:cNvGrpSpPr>
              <p:nvPr/>
            </p:nvGrpSpPr>
            <p:grpSpPr bwMode="auto">
              <a:xfrm>
                <a:off x="5084" y="4746"/>
                <a:ext cx="360" cy="377"/>
                <a:chOff x="5084" y="4746"/>
                <a:chExt cx="360" cy="377"/>
              </a:xfrm>
            </p:grpSpPr>
            <p:sp>
              <p:nvSpPr>
                <p:cNvPr id="658420" name="Line 1012"/>
                <p:cNvSpPr>
                  <a:spLocks noChangeShapeType="1"/>
                </p:cNvSpPr>
                <p:nvPr/>
              </p:nvSpPr>
              <p:spPr bwMode="auto">
                <a:xfrm flipV="1">
                  <a:off x="5133" y="4844"/>
                  <a:ext cx="0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1" name="Freeform 1013"/>
                <p:cNvSpPr>
                  <a:spLocks/>
                </p:cNvSpPr>
                <p:nvPr/>
              </p:nvSpPr>
              <p:spPr bwMode="auto">
                <a:xfrm>
                  <a:off x="5133" y="4910"/>
                  <a:ext cx="6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>
                      <a:moveTo>
                        <a:pt x="0" y="0"/>
                      </a:moveTo>
                      <a:lnTo>
                        <a:pt x="49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2" name="Line 1014"/>
                <p:cNvSpPr>
                  <a:spLocks noChangeShapeType="1"/>
                </p:cNvSpPr>
                <p:nvPr/>
              </p:nvSpPr>
              <p:spPr bwMode="auto">
                <a:xfrm>
                  <a:off x="5100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3" name="Line 1015"/>
                <p:cNvSpPr>
                  <a:spLocks noChangeShapeType="1"/>
                </p:cNvSpPr>
                <p:nvPr/>
              </p:nvSpPr>
              <p:spPr bwMode="auto">
                <a:xfrm>
                  <a:off x="5166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4" name="Line 1016"/>
                <p:cNvSpPr>
                  <a:spLocks noChangeShapeType="1"/>
                </p:cNvSpPr>
                <p:nvPr/>
              </p:nvSpPr>
              <p:spPr bwMode="auto">
                <a:xfrm>
                  <a:off x="5166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5" name="Freeform 1017"/>
                <p:cNvSpPr>
                  <a:spLocks/>
                </p:cNvSpPr>
                <p:nvPr/>
              </p:nvSpPr>
              <p:spPr bwMode="auto">
                <a:xfrm>
                  <a:off x="5166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6" name="Line 1018"/>
                <p:cNvSpPr>
                  <a:spLocks noChangeShapeType="1"/>
                </p:cNvSpPr>
                <p:nvPr/>
              </p:nvSpPr>
              <p:spPr bwMode="auto">
                <a:xfrm flipH="1" flipV="1">
                  <a:off x="5215" y="4828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7" name="Line 1019"/>
                <p:cNvSpPr>
                  <a:spLocks noChangeShapeType="1"/>
                </p:cNvSpPr>
                <p:nvPr/>
              </p:nvSpPr>
              <p:spPr bwMode="auto">
                <a:xfrm flipH="1">
                  <a:off x="5166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8" name="Line 1020"/>
                <p:cNvSpPr>
                  <a:spLocks noChangeShapeType="1"/>
                </p:cNvSpPr>
                <p:nvPr/>
              </p:nvSpPr>
              <p:spPr bwMode="auto">
                <a:xfrm>
                  <a:off x="5215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29" name="Line 1021"/>
                <p:cNvSpPr>
                  <a:spLocks noChangeShapeType="1"/>
                </p:cNvSpPr>
                <p:nvPr/>
              </p:nvSpPr>
              <p:spPr bwMode="auto">
                <a:xfrm flipH="1">
                  <a:off x="5166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0" name="Line 1022"/>
                <p:cNvSpPr>
                  <a:spLocks noChangeShapeType="1"/>
                </p:cNvSpPr>
                <p:nvPr/>
              </p:nvSpPr>
              <p:spPr bwMode="auto">
                <a:xfrm>
                  <a:off x="5100" y="489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1" name="Line 1023"/>
                <p:cNvSpPr>
                  <a:spLocks noChangeShapeType="1"/>
                </p:cNvSpPr>
                <p:nvPr/>
              </p:nvSpPr>
              <p:spPr bwMode="auto">
                <a:xfrm flipV="1">
                  <a:off x="5100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2" name="Line 1024"/>
                <p:cNvSpPr>
                  <a:spLocks noChangeShapeType="1"/>
                </p:cNvSpPr>
                <p:nvPr/>
              </p:nvSpPr>
              <p:spPr bwMode="auto">
                <a:xfrm>
                  <a:off x="5100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3" name="Freeform 1025"/>
                <p:cNvSpPr>
                  <a:spLocks/>
                </p:cNvSpPr>
                <p:nvPr/>
              </p:nvSpPr>
              <p:spPr bwMode="auto">
                <a:xfrm>
                  <a:off x="5100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4" name="Freeform 1026"/>
                <p:cNvSpPr>
                  <a:spLocks/>
                </p:cNvSpPr>
                <p:nvPr/>
              </p:nvSpPr>
              <p:spPr bwMode="auto">
                <a:xfrm>
                  <a:off x="5100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5" name="Line 1027"/>
                <p:cNvSpPr>
                  <a:spLocks noChangeShapeType="1"/>
                </p:cNvSpPr>
                <p:nvPr/>
              </p:nvSpPr>
              <p:spPr bwMode="auto">
                <a:xfrm flipV="1">
                  <a:off x="5100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6" name="Line 1028"/>
                <p:cNvSpPr>
                  <a:spLocks noChangeShapeType="1"/>
                </p:cNvSpPr>
                <p:nvPr/>
              </p:nvSpPr>
              <p:spPr bwMode="auto">
                <a:xfrm>
                  <a:off x="5100" y="4844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7" name="Line 1029"/>
                <p:cNvSpPr>
                  <a:spLocks noChangeShapeType="1"/>
                </p:cNvSpPr>
                <p:nvPr/>
              </p:nvSpPr>
              <p:spPr bwMode="auto">
                <a:xfrm>
                  <a:off x="5100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8" name="Line 1030"/>
                <p:cNvSpPr>
                  <a:spLocks noChangeShapeType="1"/>
                </p:cNvSpPr>
                <p:nvPr/>
              </p:nvSpPr>
              <p:spPr bwMode="auto">
                <a:xfrm>
                  <a:off x="5100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39" name="Line 1031"/>
                <p:cNvSpPr>
                  <a:spLocks noChangeShapeType="1"/>
                </p:cNvSpPr>
                <p:nvPr/>
              </p:nvSpPr>
              <p:spPr bwMode="auto">
                <a:xfrm flipV="1">
                  <a:off x="5100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0" name="Line 1032"/>
                <p:cNvSpPr>
                  <a:spLocks noChangeShapeType="1"/>
                </p:cNvSpPr>
                <p:nvPr/>
              </p:nvSpPr>
              <p:spPr bwMode="auto">
                <a:xfrm>
                  <a:off x="5100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1" name="Line 1033"/>
                <p:cNvSpPr>
                  <a:spLocks noChangeShapeType="1"/>
                </p:cNvSpPr>
                <p:nvPr/>
              </p:nvSpPr>
              <p:spPr bwMode="auto">
                <a:xfrm>
                  <a:off x="5133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2" name="Freeform 1034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3" name="Line 1035"/>
                <p:cNvSpPr>
                  <a:spLocks noChangeShapeType="1"/>
                </p:cNvSpPr>
                <p:nvPr/>
              </p:nvSpPr>
              <p:spPr bwMode="auto">
                <a:xfrm>
                  <a:off x="5133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4" name="Freeform 1036"/>
                <p:cNvSpPr>
                  <a:spLocks/>
                </p:cNvSpPr>
                <p:nvPr/>
              </p:nvSpPr>
              <p:spPr bwMode="auto">
                <a:xfrm>
                  <a:off x="5133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5" name="Line 1037"/>
                <p:cNvSpPr>
                  <a:spLocks noChangeShapeType="1"/>
                </p:cNvSpPr>
                <p:nvPr/>
              </p:nvSpPr>
              <p:spPr bwMode="auto">
                <a:xfrm flipH="1">
                  <a:off x="5116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6" name="Freeform 1038"/>
                <p:cNvSpPr>
                  <a:spLocks/>
                </p:cNvSpPr>
                <p:nvPr/>
              </p:nvSpPr>
              <p:spPr bwMode="auto">
                <a:xfrm>
                  <a:off x="5116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7" name="Freeform 1039"/>
                <p:cNvSpPr>
                  <a:spLocks/>
                </p:cNvSpPr>
                <p:nvPr/>
              </p:nvSpPr>
              <p:spPr bwMode="auto">
                <a:xfrm>
                  <a:off x="5116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8" name="Freeform 1040"/>
                <p:cNvSpPr>
                  <a:spLocks/>
                </p:cNvSpPr>
                <p:nvPr/>
              </p:nvSpPr>
              <p:spPr bwMode="auto">
                <a:xfrm>
                  <a:off x="5133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49" name="Line 1041"/>
                <p:cNvSpPr>
                  <a:spLocks noChangeShapeType="1"/>
                </p:cNvSpPr>
                <p:nvPr/>
              </p:nvSpPr>
              <p:spPr bwMode="auto">
                <a:xfrm flipV="1">
                  <a:off x="5100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0" name="Line 1042"/>
                <p:cNvSpPr>
                  <a:spLocks noChangeShapeType="1"/>
                </p:cNvSpPr>
                <p:nvPr/>
              </p:nvSpPr>
              <p:spPr bwMode="auto">
                <a:xfrm>
                  <a:off x="5100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1" name="Line 1043"/>
                <p:cNvSpPr>
                  <a:spLocks noChangeShapeType="1"/>
                </p:cNvSpPr>
                <p:nvPr/>
              </p:nvSpPr>
              <p:spPr bwMode="auto">
                <a:xfrm>
                  <a:off x="5100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2" name="Line 1044"/>
                <p:cNvSpPr>
                  <a:spLocks noChangeShapeType="1"/>
                </p:cNvSpPr>
                <p:nvPr/>
              </p:nvSpPr>
              <p:spPr bwMode="auto">
                <a:xfrm flipH="1">
                  <a:off x="5100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3" name="Line 1045"/>
                <p:cNvSpPr>
                  <a:spLocks noChangeShapeType="1"/>
                </p:cNvSpPr>
                <p:nvPr/>
              </p:nvSpPr>
              <p:spPr bwMode="auto">
                <a:xfrm>
                  <a:off x="5100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4" name="Line 1046"/>
                <p:cNvSpPr>
                  <a:spLocks noChangeShapeType="1"/>
                </p:cNvSpPr>
                <p:nvPr/>
              </p:nvSpPr>
              <p:spPr bwMode="auto">
                <a:xfrm flipV="1">
                  <a:off x="5100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5" name="Line 1047"/>
                <p:cNvSpPr>
                  <a:spLocks noChangeShapeType="1"/>
                </p:cNvSpPr>
                <p:nvPr/>
              </p:nvSpPr>
              <p:spPr bwMode="auto">
                <a:xfrm>
                  <a:off x="5100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6" name="Line 1048"/>
                <p:cNvSpPr>
                  <a:spLocks noChangeShapeType="1"/>
                </p:cNvSpPr>
                <p:nvPr/>
              </p:nvSpPr>
              <p:spPr bwMode="auto">
                <a:xfrm>
                  <a:off x="5116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7" name="Freeform 1049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8" name="Freeform 1050"/>
                <p:cNvSpPr>
                  <a:spLocks/>
                </p:cNvSpPr>
                <p:nvPr/>
              </p:nvSpPr>
              <p:spPr bwMode="auto">
                <a:xfrm>
                  <a:off x="5116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59" name="Line 1051"/>
                <p:cNvSpPr>
                  <a:spLocks noChangeShapeType="1"/>
                </p:cNvSpPr>
                <p:nvPr/>
              </p:nvSpPr>
              <p:spPr bwMode="auto">
                <a:xfrm flipV="1">
                  <a:off x="5100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0" name="Freeform 1052"/>
                <p:cNvSpPr>
                  <a:spLocks/>
                </p:cNvSpPr>
                <p:nvPr/>
              </p:nvSpPr>
              <p:spPr bwMode="auto">
                <a:xfrm>
                  <a:off x="5100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1" name="Line 1053"/>
                <p:cNvSpPr>
                  <a:spLocks noChangeShapeType="1"/>
                </p:cNvSpPr>
                <p:nvPr/>
              </p:nvSpPr>
              <p:spPr bwMode="auto">
                <a:xfrm>
                  <a:off x="5100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2" name="Freeform 1054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3" name="Freeform 1055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4" name="Freeform 1056"/>
                <p:cNvSpPr>
                  <a:spLocks/>
                </p:cNvSpPr>
                <p:nvPr/>
              </p:nvSpPr>
              <p:spPr bwMode="auto">
                <a:xfrm>
                  <a:off x="5100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5" name="Line 1057"/>
                <p:cNvSpPr>
                  <a:spLocks noChangeShapeType="1"/>
                </p:cNvSpPr>
                <p:nvPr/>
              </p:nvSpPr>
              <p:spPr bwMode="auto">
                <a:xfrm>
                  <a:off x="5100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6" name="Freeform 1058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7" name="Line 1059"/>
                <p:cNvSpPr>
                  <a:spLocks noChangeShapeType="1"/>
                </p:cNvSpPr>
                <p:nvPr/>
              </p:nvSpPr>
              <p:spPr bwMode="auto">
                <a:xfrm>
                  <a:off x="5100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8" name="Freeform 1060"/>
                <p:cNvSpPr>
                  <a:spLocks/>
                </p:cNvSpPr>
                <p:nvPr/>
              </p:nvSpPr>
              <p:spPr bwMode="auto">
                <a:xfrm>
                  <a:off x="5100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69" name="Freeform 1061"/>
                <p:cNvSpPr>
                  <a:spLocks/>
                </p:cNvSpPr>
                <p:nvPr/>
              </p:nvSpPr>
              <p:spPr bwMode="auto">
                <a:xfrm>
                  <a:off x="5100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0" name="Freeform 1062"/>
                <p:cNvSpPr>
                  <a:spLocks/>
                </p:cNvSpPr>
                <p:nvPr/>
              </p:nvSpPr>
              <p:spPr bwMode="auto">
                <a:xfrm>
                  <a:off x="5084" y="476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1" name="Line 1063"/>
                <p:cNvSpPr>
                  <a:spLocks noChangeShapeType="1"/>
                </p:cNvSpPr>
                <p:nvPr/>
              </p:nvSpPr>
              <p:spPr bwMode="auto">
                <a:xfrm>
                  <a:off x="5100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2" name="Freeform 1064"/>
                <p:cNvSpPr>
                  <a:spLocks/>
                </p:cNvSpPr>
                <p:nvPr/>
              </p:nvSpPr>
              <p:spPr bwMode="auto">
                <a:xfrm>
                  <a:off x="5100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3" name="Line 1065"/>
                <p:cNvSpPr>
                  <a:spLocks noChangeShapeType="1"/>
                </p:cNvSpPr>
                <p:nvPr/>
              </p:nvSpPr>
              <p:spPr bwMode="auto">
                <a:xfrm flipV="1">
                  <a:off x="5100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4" name="Line 1066"/>
                <p:cNvSpPr>
                  <a:spLocks noChangeShapeType="1"/>
                </p:cNvSpPr>
                <p:nvPr/>
              </p:nvSpPr>
              <p:spPr bwMode="auto">
                <a:xfrm>
                  <a:off x="5100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5" name="Freeform 1067"/>
                <p:cNvSpPr>
                  <a:spLocks/>
                </p:cNvSpPr>
                <p:nvPr/>
              </p:nvSpPr>
              <p:spPr bwMode="auto">
                <a:xfrm>
                  <a:off x="5116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6" name="Freeform 1068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7" name="Line 1069"/>
                <p:cNvSpPr>
                  <a:spLocks noChangeShapeType="1"/>
                </p:cNvSpPr>
                <p:nvPr/>
              </p:nvSpPr>
              <p:spPr bwMode="auto">
                <a:xfrm flipV="1">
                  <a:off x="5149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8" name="Line 1070"/>
                <p:cNvSpPr>
                  <a:spLocks noChangeShapeType="1"/>
                </p:cNvSpPr>
                <p:nvPr/>
              </p:nvSpPr>
              <p:spPr bwMode="auto">
                <a:xfrm>
                  <a:off x="5149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79" name="Line 1071"/>
                <p:cNvSpPr>
                  <a:spLocks noChangeShapeType="1"/>
                </p:cNvSpPr>
                <p:nvPr/>
              </p:nvSpPr>
              <p:spPr bwMode="auto">
                <a:xfrm flipH="1">
                  <a:off x="5149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0" name="Line 1072"/>
                <p:cNvSpPr>
                  <a:spLocks noChangeShapeType="1"/>
                </p:cNvSpPr>
                <p:nvPr/>
              </p:nvSpPr>
              <p:spPr bwMode="auto">
                <a:xfrm flipH="1">
                  <a:off x="5133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1" name="Line 1073"/>
                <p:cNvSpPr>
                  <a:spLocks noChangeShapeType="1"/>
                </p:cNvSpPr>
                <p:nvPr/>
              </p:nvSpPr>
              <p:spPr bwMode="auto">
                <a:xfrm>
                  <a:off x="5166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2" name="Line 1074"/>
                <p:cNvSpPr>
                  <a:spLocks noChangeShapeType="1"/>
                </p:cNvSpPr>
                <p:nvPr/>
              </p:nvSpPr>
              <p:spPr bwMode="auto">
                <a:xfrm>
                  <a:off x="5166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3" name="Freeform 1075"/>
                <p:cNvSpPr>
                  <a:spLocks/>
                </p:cNvSpPr>
                <p:nvPr/>
              </p:nvSpPr>
              <p:spPr bwMode="auto">
                <a:xfrm>
                  <a:off x="5149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4" name="Freeform 1076"/>
                <p:cNvSpPr>
                  <a:spLocks/>
                </p:cNvSpPr>
                <p:nvPr/>
              </p:nvSpPr>
              <p:spPr bwMode="auto">
                <a:xfrm>
                  <a:off x="5149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5" name="Line 1077"/>
                <p:cNvSpPr>
                  <a:spLocks noChangeShapeType="1"/>
                </p:cNvSpPr>
                <p:nvPr/>
              </p:nvSpPr>
              <p:spPr bwMode="auto">
                <a:xfrm flipH="1">
                  <a:off x="5149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6" name="Freeform 1078"/>
                <p:cNvSpPr>
                  <a:spLocks/>
                </p:cNvSpPr>
                <p:nvPr/>
              </p:nvSpPr>
              <p:spPr bwMode="auto">
                <a:xfrm>
                  <a:off x="5133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7" name="Line 1079"/>
                <p:cNvSpPr>
                  <a:spLocks noChangeShapeType="1"/>
                </p:cNvSpPr>
                <p:nvPr/>
              </p:nvSpPr>
              <p:spPr bwMode="auto">
                <a:xfrm flipH="1">
                  <a:off x="5133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8" name="Freeform 1080"/>
                <p:cNvSpPr>
                  <a:spLocks/>
                </p:cNvSpPr>
                <p:nvPr/>
              </p:nvSpPr>
              <p:spPr bwMode="auto">
                <a:xfrm>
                  <a:off x="5149" y="477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89" name="Line 1081"/>
                <p:cNvSpPr>
                  <a:spLocks noChangeShapeType="1"/>
                </p:cNvSpPr>
                <p:nvPr/>
              </p:nvSpPr>
              <p:spPr bwMode="auto">
                <a:xfrm>
                  <a:off x="5149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0" name="Line 1082"/>
                <p:cNvSpPr>
                  <a:spLocks noChangeShapeType="1"/>
                </p:cNvSpPr>
                <p:nvPr/>
              </p:nvSpPr>
              <p:spPr bwMode="auto">
                <a:xfrm flipH="1" flipV="1">
                  <a:off x="5231" y="489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1" name="Line 1083"/>
                <p:cNvSpPr>
                  <a:spLocks noChangeShapeType="1"/>
                </p:cNvSpPr>
                <p:nvPr/>
              </p:nvSpPr>
              <p:spPr bwMode="auto">
                <a:xfrm>
                  <a:off x="5231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2" name="Line 1084"/>
                <p:cNvSpPr>
                  <a:spLocks noChangeShapeType="1"/>
                </p:cNvSpPr>
                <p:nvPr/>
              </p:nvSpPr>
              <p:spPr bwMode="auto">
                <a:xfrm>
                  <a:off x="5248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3" name="Line 1085"/>
                <p:cNvSpPr>
                  <a:spLocks noChangeShapeType="1"/>
                </p:cNvSpPr>
                <p:nvPr/>
              </p:nvSpPr>
              <p:spPr bwMode="auto">
                <a:xfrm>
                  <a:off x="5248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4" name="Line 1086"/>
                <p:cNvSpPr>
                  <a:spLocks noChangeShapeType="1"/>
                </p:cNvSpPr>
                <p:nvPr/>
              </p:nvSpPr>
              <p:spPr bwMode="auto">
                <a:xfrm>
                  <a:off x="5231" y="489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5" name="Line 1087"/>
                <p:cNvSpPr>
                  <a:spLocks noChangeShapeType="1"/>
                </p:cNvSpPr>
                <p:nvPr/>
              </p:nvSpPr>
              <p:spPr bwMode="auto">
                <a:xfrm>
                  <a:off x="5248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6" name="Line 1088"/>
                <p:cNvSpPr>
                  <a:spLocks noChangeShapeType="1"/>
                </p:cNvSpPr>
                <p:nvPr/>
              </p:nvSpPr>
              <p:spPr bwMode="auto">
                <a:xfrm>
                  <a:off x="5248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7" name="Line 1089"/>
                <p:cNvSpPr>
                  <a:spLocks noChangeShapeType="1"/>
                </p:cNvSpPr>
                <p:nvPr/>
              </p:nvSpPr>
              <p:spPr bwMode="auto">
                <a:xfrm flipV="1">
                  <a:off x="5248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8" name="Line 1090"/>
                <p:cNvSpPr>
                  <a:spLocks noChangeShapeType="1"/>
                </p:cNvSpPr>
                <p:nvPr/>
              </p:nvSpPr>
              <p:spPr bwMode="auto">
                <a:xfrm flipV="1">
                  <a:off x="5231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499" name="Line 1091"/>
                <p:cNvSpPr>
                  <a:spLocks noChangeShapeType="1"/>
                </p:cNvSpPr>
                <p:nvPr/>
              </p:nvSpPr>
              <p:spPr bwMode="auto">
                <a:xfrm>
                  <a:off x="5215" y="486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0" name="Freeform 1092"/>
                <p:cNvSpPr>
                  <a:spLocks/>
                </p:cNvSpPr>
                <p:nvPr/>
              </p:nvSpPr>
              <p:spPr bwMode="auto">
                <a:xfrm>
                  <a:off x="5231" y="4861"/>
                  <a:ext cx="82" cy="0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2">
                      <a:moveTo>
                        <a:pt x="82" y="0"/>
                      </a:moveTo>
                      <a:lnTo>
                        <a:pt x="49" y="0"/>
                      </a:ln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1" name="Line 1093"/>
                <p:cNvSpPr>
                  <a:spLocks noChangeShapeType="1"/>
                </p:cNvSpPr>
                <p:nvPr/>
              </p:nvSpPr>
              <p:spPr bwMode="auto">
                <a:xfrm>
                  <a:off x="5231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2" name="Line 1094"/>
                <p:cNvSpPr>
                  <a:spLocks noChangeShapeType="1"/>
                </p:cNvSpPr>
                <p:nvPr/>
              </p:nvSpPr>
              <p:spPr bwMode="auto">
                <a:xfrm flipV="1">
                  <a:off x="5231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3" name="Line 1095"/>
                <p:cNvSpPr>
                  <a:spLocks noChangeShapeType="1"/>
                </p:cNvSpPr>
                <p:nvPr/>
              </p:nvSpPr>
              <p:spPr bwMode="auto">
                <a:xfrm>
                  <a:off x="5231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4" name="Freeform 1096"/>
                <p:cNvSpPr>
                  <a:spLocks/>
                </p:cNvSpPr>
                <p:nvPr/>
              </p:nvSpPr>
              <p:spPr bwMode="auto">
                <a:xfrm>
                  <a:off x="5198" y="47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5" name="Freeform 1097"/>
                <p:cNvSpPr>
                  <a:spLocks/>
                </p:cNvSpPr>
                <p:nvPr/>
              </p:nvSpPr>
              <p:spPr bwMode="auto">
                <a:xfrm>
                  <a:off x="5215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6" name="Freeform 1098"/>
                <p:cNvSpPr>
                  <a:spLocks/>
                </p:cNvSpPr>
                <p:nvPr/>
              </p:nvSpPr>
              <p:spPr bwMode="auto">
                <a:xfrm>
                  <a:off x="5215" y="477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7" name="Line 1099"/>
                <p:cNvSpPr>
                  <a:spLocks noChangeShapeType="1"/>
                </p:cNvSpPr>
                <p:nvPr/>
              </p:nvSpPr>
              <p:spPr bwMode="auto">
                <a:xfrm>
                  <a:off x="5198" y="476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8" name="Line 1100"/>
                <p:cNvSpPr>
                  <a:spLocks noChangeShapeType="1"/>
                </p:cNvSpPr>
                <p:nvPr/>
              </p:nvSpPr>
              <p:spPr bwMode="auto">
                <a:xfrm>
                  <a:off x="5215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09" name="Freeform 1101"/>
                <p:cNvSpPr>
                  <a:spLocks/>
                </p:cNvSpPr>
                <p:nvPr/>
              </p:nvSpPr>
              <p:spPr bwMode="auto">
                <a:xfrm>
                  <a:off x="5231" y="477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0" name="Freeform 1102"/>
                <p:cNvSpPr>
                  <a:spLocks/>
                </p:cNvSpPr>
                <p:nvPr/>
              </p:nvSpPr>
              <p:spPr bwMode="auto">
                <a:xfrm>
                  <a:off x="5231" y="477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1" name="Freeform 1103"/>
                <p:cNvSpPr>
                  <a:spLocks/>
                </p:cNvSpPr>
                <p:nvPr/>
              </p:nvSpPr>
              <p:spPr bwMode="auto">
                <a:xfrm>
                  <a:off x="5198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2" name="Line 1104"/>
                <p:cNvSpPr>
                  <a:spLocks noChangeShapeType="1"/>
                </p:cNvSpPr>
                <p:nvPr/>
              </p:nvSpPr>
              <p:spPr bwMode="auto">
                <a:xfrm flipH="1">
                  <a:off x="5198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3" name="Freeform 1105"/>
                <p:cNvSpPr>
                  <a:spLocks/>
                </p:cNvSpPr>
                <p:nvPr/>
              </p:nvSpPr>
              <p:spPr bwMode="auto">
                <a:xfrm>
                  <a:off x="5231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4" name="Freeform 1106"/>
                <p:cNvSpPr>
                  <a:spLocks/>
                </p:cNvSpPr>
                <p:nvPr/>
              </p:nvSpPr>
              <p:spPr bwMode="auto">
                <a:xfrm>
                  <a:off x="5215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5" name="Freeform 1107"/>
                <p:cNvSpPr>
                  <a:spLocks/>
                </p:cNvSpPr>
                <p:nvPr/>
              </p:nvSpPr>
              <p:spPr bwMode="auto">
                <a:xfrm>
                  <a:off x="5198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6" name="Line 1108"/>
                <p:cNvSpPr>
                  <a:spLocks noChangeShapeType="1"/>
                </p:cNvSpPr>
                <p:nvPr/>
              </p:nvSpPr>
              <p:spPr bwMode="auto">
                <a:xfrm>
                  <a:off x="518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7" name="Line 1109"/>
                <p:cNvSpPr>
                  <a:spLocks noChangeShapeType="1"/>
                </p:cNvSpPr>
                <p:nvPr/>
              </p:nvSpPr>
              <p:spPr bwMode="auto">
                <a:xfrm flipH="1">
                  <a:off x="518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8" name="Line 1110"/>
                <p:cNvSpPr>
                  <a:spLocks noChangeShapeType="1"/>
                </p:cNvSpPr>
                <p:nvPr/>
              </p:nvSpPr>
              <p:spPr bwMode="auto">
                <a:xfrm flipV="1">
                  <a:off x="5215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19" name="Line 1111"/>
                <p:cNvSpPr>
                  <a:spLocks noChangeShapeType="1"/>
                </p:cNvSpPr>
                <p:nvPr/>
              </p:nvSpPr>
              <p:spPr bwMode="auto">
                <a:xfrm>
                  <a:off x="5215" y="481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0" name="Line 1112"/>
                <p:cNvSpPr>
                  <a:spLocks noChangeShapeType="1"/>
                </p:cNvSpPr>
                <p:nvPr/>
              </p:nvSpPr>
              <p:spPr bwMode="auto">
                <a:xfrm flipH="1">
                  <a:off x="5198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1" name="Freeform 1113"/>
                <p:cNvSpPr>
                  <a:spLocks/>
                </p:cNvSpPr>
                <p:nvPr/>
              </p:nvSpPr>
              <p:spPr bwMode="auto">
                <a:xfrm>
                  <a:off x="5198" y="477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2" name="Line 1114"/>
                <p:cNvSpPr>
                  <a:spLocks noChangeShapeType="1"/>
                </p:cNvSpPr>
                <p:nvPr/>
              </p:nvSpPr>
              <p:spPr bwMode="auto">
                <a:xfrm>
                  <a:off x="5198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3" name="Freeform 1115"/>
                <p:cNvSpPr>
                  <a:spLocks/>
                </p:cNvSpPr>
                <p:nvPr/>
              </p:nvSpPr>
              <p:spPr bwMode="auto">
                <a:xfrm>
                  <a:off x="5182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4" name="Line 1116"/>
                <p:cNvSpPr>
                  <a:spLocks noChangeShapeType="1"/>
                </p:cNvSpPr>
                <p:nvPr/>
              </p:nvSpPr>
              <p:spPr bwMode="auto">
                <a:xfrm flipV="1">
                  <a:off x="5198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5" name="Freeform 1117"/>
                <p:cNvSpPr>
                  <a:spLocks/>
                </p:cNvSpPr>
                <p:nvPr/>
              </p:nvSpPr>
              <p:spPr bwMode="auto">
                <a:xfrm>
                  <a:off x="5198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6" name="Line 1118"/>
                <p:cNvSpPr>
                  <a:spLocks noChangeShapeType="1"/>
                </p:cNvSpPr>
                <p:nvPr/>
              </p:nvSpPr>
              <p:spPr bwMode="auto">
                <a:xfrm>
                  <a:off x="5198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7" name="Line 1119"/>
                <p:cNvSpPr>
                  <a:spLocks noChangeShapeType="1"/>
                </p:cNvSpPr>
                <p:nvPr/>
              </p:nvSpPr>
              <p:spPr bwMode="auto">
                <a:xfrm>
                  <a:off x="5182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8" name="Freeform 1120"/>
                <p:cNvSpPr>
                  <a:spLocks/>
                </p:cNvSpPr>
                <p:nvPr/>
              </p:nvSpPr>
              <p:spPr bwMode="auto">
                <a:xfrm>
                  <a:off x="5198" y="477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29" name="Freeform 1121"/>
                <p:cNvSpPr>
                  <a:spLocks/>
                </p:cNvSpPr>
                <p:nvPr/>
              </p:nvSpPr>
              <p:spPr bwMode="auto">
                <a:xfrm>
                  <a:off x="5198" y="47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0" name="Freeform 1122"/>
                <p:cNvSpPr>
                  <a:spLocks/>
                </p:cNvSpPr>
                <p:nvPr/>
              </p:nvSpPr>
              <p:spPr bwMode="auto">
                <a:xfrm>
                  <a:off x="5198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1" name="Line 1123"/>
                <p:cNvSpPr>
                  <a:spLocks noChangeShapeType="1"/>
                </p:cNvSpPr>
                <p:nvPr/>
              </p:nvSpPr>
              <p:spPr bwMode="auto">
                <a:xfrm>
                  <a:off x="5198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2" name="Line 1124"/>
                <p:cNvSpPr>
                  <a:spLocks noChangeShapeType="1"/>
                </p:cNvSpPr>
                <p:nvPr/>
              </p:nvSpPr>
              <p:spPr bwMode="auto">
                <a:xfrm flipH="1">
                  <a:off x="5231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3" name="Line 1125"/>
                <p:cNvSpPr>
                  <a:spLocks noChangeShapeType="1"/>
                </p:cNvSpPr>
                <p:nvPr/>
              </p:nvSpPr>
              <p:spPr bwMode="auto">
                <a:xfrm flipH="1">
                  <a:off x="5215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4" name="Line 1126"/>
                <p:cNvSpPr>
                  <a:spLocks noChangeShapeType="1"/>
                </p:cNvSpPr>
                <p:nvPr/>
              </p:nvSpPr>
              <p:spPr bwMode="auto">
                <a:xfrm>
                  <a:off x="5231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5" name="Line 1127"/>
                <p:cNvSpPr>
                  <a:spLocks noChangeShapeType="1"/>
                </p:cNvSpPr>
                <p:nvPr/>
              </p:nvSpPr>
              <p:spPr bwMode="auto">
                <a:xfrm flipH="1">
                  <a:off x="5215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6" name="Freeform 1128"/>
                <p:cNvSpPr>
                  <a:spLocks/>
                </p:cNvSpPr>
                <p:nvPr/>
              </p:nvSpPr>
              <p:spPr bwMode="auto">
                <a:xfrm>
                  <a:off x="5231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7" name="Line 1129"/>
                <p:cNvSpPr>
                  <a:spLocks noChangeShapeType="1"/>
                </p:cNvSpPr>
                <p:nvPr/>
              </p:nvSpPr>
              <p:spPr bwMode="auto">
                <a:xfrm>
                  <a:off x="5313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8" name="Freeform 1130"/>
                <p:cNvSpPr>
                  <a:spLocks/>
                </p:cNvSpPr>
                <p:nvPr/>
              </p:nvSpPr>
              <p:spPr bwMode="auto">
                <a:xfrm>
                  <a:off x="5297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39" name="Line 1131"/>
                <p:cNvSpPr>
                  <a:spLocks noChangeShapeType="1"/>
                </p:cNvSpPr>
                <p:nvPr/>
              </p:nvSpPr>
              <p:spPr bwMode="auto">
                <a:xfrm>
                  <a:off x="5346" y="5041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0" name="Line 1132"/>
                <p:cNvSpPr>
                  <a:spLocks noChangeShapeType="1"/>
                </p:cNvSpPr>
                <p:nvPr/>
              </p:nvSpPr>
              <p:spPr bwMode="auto">
                <a:xfrm>
                  <a:off x="5346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1" name="Line 1133"/>
                <p:cNvSpPr>
                  <a:spLocks noChangeShapeType="1"/>
                </p:cNvSpPr>
                <p:nvPr/>
              </p:nvSpPr>
              <p:spPr bwMode="auto">
                <a:xfrm>
                  <a:off x="529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2" name="Freeform 1134"/>
                <p:cNvSpPr>
                  <a:spLocks/>
                </p:cNvSpPr>
                <p:nvPr/>
              </p:nvSpPr>
              <p:spPr bwMode="auto">
                <a:xfrm>
                  <a:off x="5346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3" name="Line 1135"/>
                <p:cNvSpPr>
                  <a:spLocks noChangeShapeType="1"/>
                </p:cNvSpPr>
                <p:nvPr/>
              </p:nvSpPr>
              <p:spPr bwMode="auto">
                <a:xfrm>
                  <a:off x="5330" y="4976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4" name="Freeform 1136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5" name="Freeform 1137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6" name="Freeform 1138"/>
                <p:cNvSpPr>
                  <a:spLocks/>
                </p:cNvSpPr>
                <p:nvPr/>
              </p:nvSpPr>
              <p:spPr bwMode="auto">
                <a:xfrm>
                  <a:off x="5346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7" name="Freeform 1139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8" name="Line 1140"/>
                <p:cNvSpPr>
                  <a:spLocks noChangeShapeType="1"/>
                </p:cNvSpPr>
                <p:nvPr/>
              </p:nvSpPr>
              <p:spPr bwMode="auto">
                <a:xfrm flipH="1">
                  <a:off x="5346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49" name="Freeform 1141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0" name="Freeform 1142"/>
                <p:cNvSpPr>
                  <a:spLocks/>
                </p:cNvSpPr>
                <p:nvPr/>
              </p:nvSpPr>
              <p:spPr bwMode="auto">
                <a:xfrm>
                  <a:off x="5313" y="5091"/>
                  <a:ext cx="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1" name="Line 1143"/>
                <p:cNvSpPr>
                  <a:spLocks noChangeShapeType="1"/>
                </p:cNvSpPr>
                <p:nvPr/>
              </p:nvSpPr>
              <p:spPr bwMode="auto">
                <a:xfrm>
                  <a:off x="5297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2" name="Line 1144"/>
                <p:cNvSpPr>
                  <a:spLocks noChangeShapeType="1"/>
                </p:cNvSpPr>
                <p:nvPr/>
              </p:nvSpPr>
              <p:spPr bwMode="auto">
                <a:xfrm flipV="1">
                  <a:off x="5297" y="5041"/>
                  <a:ext cx="49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3" name="Freeform 1145"/>
                <p:cNvSpPr>
                  <a:spLocks/>
                </p:cNvSpPr>
                <p:nvPr/>
              </p:nvSpPr>
              <p:spPr bwMode="auto">
                <a:xfrm>
                  <a:off x="5313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4" name="Line 1146"/>
                <p:cNvSpPr>
                  <a:spLocks noChangeShapeType="1"/>
                </p:cNvSpPr>
                <p:nvPr/>
              </p:nvSpPr>
              <p:spPr bwMode="auto">
                <a:xfrm flipV="1">
                  <a:off x="5297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5" name="Line 1147"/>
                <p:cNvSpPr>
                  <a:spLocks noChangeShapeType="1"/>
                </p:cNvSpPr>
                <p:nvPr/>
              </p:nvSpPr>
              <p:spPr bwMode="auto">
                <a:xfrm>
                  <a:off x="5297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6" name="Line 1148"/>
                <p:cNvSpPr>
                  <a:spLocks noChangeShapeType="1"/>
                </p:cNvSpPr>
                <p:nvPr/>
              </p:nvSpPr>
              <p:spPr bwMode="auto">
                <a:xfrm>
                  <a:off x="5297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7" name="Line 1149"/>
                <p:cNvSpPr>
                  <a:spLocks noChangeShapeType="1"/>
                </p:cNvSpPr>
                <p:nvPr/>
              </p:nvSpPr>
              <p:spPr bwMode="auto">
                <a:xfrm flipV="1">
                  <a:off x="5297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8" name="Line 1150"/>
                <p:cNvSpPr>
                  <a:spLocks noChangeShapeType="1"/>
                </p:cNvSpPr>
                <p:nvPr/>
              </p:nvSpPr>
              <p:spPr bwMode="auto">
                <a:xfrm>
                  <a:off x="5297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59" name="Freeform 1151"/>
                <p:cNvSpPr>
                  <a:spLocks/>
                </p:cNvSpPr>
                <p:nvPr/>
              </p:nvSpPr>
              <p:spPr bwMode="auto">
                <a:xfrm>
                  <a:off x="5280" y="497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0" name="Freeform 1152"/>
                <p:cNvSpPr>
                  <a:spLocks/>
                </p:cNvSpPr>
                <p:nvPr/>
              </p:nvSpPr>
              <p:spPr bwMode="auto">
                <a:xfrm>
                  <a:off x="5297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1" name="Freeform 1153"/>
                <p:cNvSpPr>
                  <a:spLocks/>
                </p:cNvSpPr>
                <p:nvPr/>
              </p:nvSpPr>
              <p:spPr bwMode="auto">
                <a:xfrm>
                  <a:off x="5280" y="4976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2" name="Line 1154"/>
                <p:cNvSpPr>
                  <a:spLocks noChangeShapeType="1"/>
                </p:cNvSpPr>
                <p:nvPr/>
              </p:nvSpPr>
              <p:spPr bwMode="auto">
                <a:xfrm>
                  <a:off x="5313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3" name="Freeform 1155"/>
                <p:cNvSpPr>
                  <a:spLocks/>
                </p:cNvSpPr>
                <p:nvPr/>
              </p:nvSpPr>
              <p:spPr bwMode="auto">
                <a:xfrm>
                  <a:off x="5297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4" name="Line 1156"/>
                <p:cNvSpPr>
                  <a:spLocks noChangeShapeType="1"/>
                </p:cNvSpPr>
                <p:nvPr/>
              </p:nvSpPr>
              <p:spPr bwMode="auto">
                <a:xfrm flipH="1">
                  <a:off x="5297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5" name="Line 1157"/>
                <p:cNvSpPr>
                  <a:spLocks noChangeShapeType="1"/>
                </p:cNvSpPr>
                <p:nvPr/>
              </p:nvSpPr>
              <p:spPr bwMode="auto">
                <a:xfrm>
                  <a:off x="529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6" name="Freeform 1158"/>
                <p:cNvSpPr>
                  <a:spLocks/>
                </p:cNvSpPr>
                <p:nvPr/>
              </p:nvSpPr>
              <p:spPr bwMode="auto">
                <a:xfrm>
                  <a:off x="5297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7" name="Freeform 1159"/>
                <p:cNvSpPr>
                  <a:spLocks/>
                </p:cNvSpPr>
                <p:nvPr/>
              </p:nvSpPr>
              <p:spPr bwMode="auto">
                <a:xfrm>
                  <a:off x="5297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8" name="Freeform 1160"/>
                <p:cNvSpPr>
                  <a:spLocks/>
                </p:cNvSpPr>
                <p:nvPr/>
              </p:nvSpPr>
              <p:spPr bwMode="auto">
                <a:xfrm>
                  <a:off x="5297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69" name="Freeform 1161"/>
                <p:cNvSpPr>
                  <a:spLocks/>
                </p:cNvSpPr>
                <p:nvPr/>
              </p:nvSpPr>
              <p:spPr bwMode="auto">
                <a:xfrm>
                  <a:off x="5297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0" name="Freeform 1162"/>
                <p:cNvSpPr>
                  <a:spLocks/>
                </p:cNvSpPr>
                <p:nvPr/>
              </p:nvSpPr>
              <p:spPr bwMode="auto">
                <a:xfrm>
                  <a:off x="5297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1" name="Freeform 1163"/>
                <p:cNvSpPr>
                  <a:spLocks/>
                </p:cNvSpPr>
                <p:nvPr/>
              </p:nvSpPr>
              <p:spPr bwMode="auto">
                <a:xfrm>
                  <a:off x="5297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2" name="Line 1164"/>
                <p:cNvSpPr>
                  <a:spLocks noChangeShapeType="1"/>
                </p:cNvSpPr>
                <p:nvPr/>
              </p:nvSpPr>
              <p:spPr bwMode="auto">
                <a:xfrm flipV="1">
                  <a:off x="5297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3" name="Line 1165"/>
                <p:cNvSpPr>
                  <a:spLocks noChangeShapeType="1"/>
                </p:cNvSpPr>
                <p:nvPr/>
              </p:nvSpPr>
              <p:spPr bwMode="auto">
                <a:xfrm>
                  <a:off x="5297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4" name="Line 1166"/>
                <p:cNvSpPr>
                  <a:spLocks noChangeShapeType="1"/>
                </p:cNvSpPr>
                <p:nvPr/>
              </p:nvSpPr>
              <p:spPr bwMode="auto">
                <a:xfrm>
                  <a:off x="529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5" name="Line 1167"/>
                <p:cNvSpPr>
                  <a:spLocks noChangeShapeType="1"/>
                </p:cNvSpPr>
                <p:nvPr/>
              </p:nvSpPr>
              <p:spPr bwMode="auto">
                <a:xfrm>
                  <a:off x="529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6" name="Freeform 1168"/>
                <p:cNvSpPr>
                  <a:spLocks/>
                </p:cNvSpPr>
                <p:nvPr/>
              </p:nvSpPr>
              <p:spPr bwMode="auto">
                <a:xfrm>
                  <a:off x="5280" y="495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7" name="Line 1169"/>
                <p:cNvSpPr>
                  <a:spLocks noChangeShapeType="1"/>
                </p:cNvSpPr>
                <p:nvPr/>
              </p:nvSpPr>
              <p:spPr bwMode="auto">
                <a:xfrm>
                  <a:off x="5280" y="4959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8" name="Freeform 1170"/>
                <p:cNvSpPr>
                  <a:spLocks/>
                </p:cNvSpPr>
                <p:nvPr/>
              </p:nvSpPr>
              <p:spPr bwMode="auto">
                <a:xfrm>
                  <a:off x="5313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79" name="Freeform 1171"/>
                <p:cNvSpPr>
                  <a:spLocks/>
                </p:cNvSpPr>
                <p:nvPr/>
              </p:nvSpPr>
              <p:spPr bwMode="auto">
                <a:xfrm>
                  <a:off x="5330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0" name="Freeform 1172"/>
                <p:cNvSpPr>
                  <a:spLocks/>
                </p:cNvSpPr>
                <p:nvPr/>
              </p:nvSpPr>
              <p:spPr bwMode="auto">
                <a:xfrm>
                  <a:off x="5313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1" name="Freeform 1173"/>
                <p:cNvSpPr>
                  <a:spLocks/>
                </p:cNvSpPr>
                <p:nvPr/>
              </p:nvSpPr>
              <p:spPr bwMode="auto">
                <a:xfrm>
                  <a:off x="5330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2" name="Line 1174"/>
                <p:cNvSpPr>
                  <a:spLocks noChangeShapeType="1"/>
                </p:cNvSpPr>
                <p:nvPr/>
              </p:nvSpPr>
              <p:spPr bwMode="auto">
                <a:xfrm>
                  <a:off x="5330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3" name="Freeform 1175"/>
                <p:cNvSpPr>
                  <a:spLocks/>
                </p:cNvSpPr>
                <p:nvPr/>
              </p:nvSpPr>
              <p:spPr bwMode="auto">
                <a:xfrm>
                  <a:off x="5313" y="495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4" name="Freeform 1176"/>
                <p:cNvSpPr>
                  <a:spLocks/>
                </p:cNvSpPr>
                <p:nvPr/>
              </p:nvSpPr>
              <p:spPr bwMode="auto">
                <a:xfrm>
                  <a:off x="5330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5" name="Line 1177"/>
                <p:cNvSpPr>
                  <a:spLocks noChangeShapeType="1"/>
                </p:cNvSpPr>
                <p:nvPr/>
              </p:nvSpPr>
              <p:spPr bwMode="auto">
                <a:xfrm>
                  <a:off x="539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6" name="Line 1178"/>
                <p:cNvSpPr>
                  <a:spLocks noChangeShapeType="1"/>
                </p:cNvSpPr>
                <p:nvPr/>
              </p:nvSpPr>
              <p:spPr bwMode="auto">
                <a:xfrm>
                  <a:off x="5362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7" name="Line 1179"/>
                <p:cNvSpPr>
                  <a:spLocks noChangeShapeType="1"/>
                </p:cNvSpPr>
                <p:nvPr/>
              </p:nvSpPr>
              <p:spPr bwMode="auto">
                <a:xfrm flipV="1">
                  <a:off x="5412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8" name="Line 1180"/>
                <p:cNvSpPr>
                  <a:spLocks noChangeShapeType="1"/>
                </p:cNvSpPr>
                <p:nvPr/>
              </p:nvSpPr>
              <p:spPr bwMode="auto">
                <a:xfrm>
                  <a:off x="5412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89" name="Line 1181"/>
                <p:cNvSpPr>
                  <a:spLocks noChangeShapeType="1"/>
                </p:cNvSpPr>
                <p:nvPr/>
              </p:nvSpPr>
              <p:spPr bwMode="auto">
                <a:xfrm>
                  <a:off x="5362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0" name="Line 1182"/>
                <p:cNvSpPr>
                  <a:spLocks noChangeShapeType="1"/>
                </p:cNvSpPr>
                <p:nvPr/>
              </p:nvSpPr>
              <p:spPr bwMode="auto">
                <a:xfrm>
                  <a:off x="5412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1" name="Line 1183"/>
                <p:cNvSpPr>
                  <a:spLocks noChangeShapeType="1"/>
                </p:cNvSpPr>
                <p:nvPr/>
              </p:nvSpPr>
              <p:spPr bwMode="auto">
                <a:xfrm>
                  <a:off x="542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2" name="Line 1184"/>
                <p:cNvSpPr>
                  <a:spLocks noChangeShapeType="1"/>
                </p:cNvSpPr>
                <p:nvPr/>
              </p:nvSpPr>
              <p:spPr bwMode="auto">
                <a:xfrm>
                  <a:off x="542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3" name="Line 1185"/>
                <p:cNvSpPr>
                  <a:spLocks noChangeShapeType="1"/>
                </p:cNvSpPr>
                <p:nvPr/>
              </p:nvSpPr>
              <p:spPr bwMode="auto">
                <a:xfrm flipH="1" flipV="1">
                  <a:off x="5412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4" name="Freeform 1186"/>
                <p:cNvSpPr>
                  <a:spLocks/>
                </p:cNvSpPr>
                <p:nvPr/>
              </p:nvSpPr>
              <p:spPr bwMode="auto">
                <a:xfrm>
                  <a:off x="5428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5" name="Line 1187"/>
                <p:cNvSpPr>
                  <a:spLocks noChangeShapeType="1"/>
                </p:cNvSpPr>
                <p:nvPr/>
              </p:nvSpPr>
              <p:spPr bwMode="auto">
                <a:xfrm flipV="1">
                  <a:off x="5428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6" name="Freeform 1188"/>
                <p:cNvSpPr>
                  <a:spLocks/>
                </p:cNvSpPr>
                <p:nvPr/>
              </p:nvSpPr>
              <p:spPr bwMode="auto">
                <a:xfrm>
                  <a:off x="5412" y="51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7" name="Line 1189"/>
                <p:cNvSpPr>
                  <a:spLocks noChangeShapeType="1"/>
                </p:cNvSpPr>
                <p:nvPr/>
              </p:nvSpPr>
              <p:spPr bwMode="auto">
                <a:xfrm flipH="1">
                  <a:off x="5395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8" name="Line 1190"/>
                <p:cNvSpPr>
                  <a:spLocks noChangeShapeType="1"/>
                </p:cNvSpPr>
                <p:nvPr/>
              </p:nvSpPr>
              <p:spPr bwMode="auto">
                <a:xfrm>
                  <a:off x="5395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599" name="Line 1191"/>
                <p:cNvSpPr>
                  <a:spLocks noChangeShapeType="1"/>
                </p:cNvSpPr>
                <p:nvPr/>
              </p:nvSpPr>
              <p:spPr bwMode="auto">
                <a:xfrm>
                  <a:off x="5412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0" name="Line 1192"/>
                <p:cNvSpPr>
                  <a:spLocks noChangeShapeType="1"/>
                </p:cNvSpPr>
                <p:nvPr/>
              </p:nvSpPr>
              <p:spPr bwMode="auto">
                <a:xfrm flipV="1">
                  <a:off x="5412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1" name="Line 1193"/>
                <p:cNvSpPr>
                  <a:spLocks noChangeShapeType="1"/>
                </p:cNvSpPr>
                <p:nvPr/>
              </p:nvSpPr>
              <p:spPr bwMode="auto">
                <a:xfrm>
                  <a:off x="5412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2" name="Freeform 1194"/>
                <p:cNvSpPr>
                  <a:spLocks/>
                </p:cNvSpPr>
                <p:nvPr/>
              </p:nvSpPr>
              <p:spPr bwMode="auto">
                <a:xfrm>
                  <a:off x="5395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3" name="Freeform 1195"/>
                <p:cNvSpPr>
                  <a:spLocks/>
                </p:cNvSpPr>
                <p:nvPr/>
              </p:nvSpPr>
              <p:spPr bwMode="auto">
                <a:xfrm>
                  <a:off x="5395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4" name="Line 1196"/>
                <p:cNvSpPr>
                  <a:spLocks noChangeShapeType="1"/>
                </p:cNvSpPr>
                <p:nvPr/>
              </p:nvSpPr>
              <p:spPr bwMode="auto">
                <a:xfrm>
                  <a:off x="5395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5" name="Line 1197"/>
                <p:cNvSpPr>
                  <a:spLocks noChangeShapeType="1"/>
                </p:cNvSpPr>
                <p:nvPr/>
              </p:nvSpPr>
              <p:spPr bwMode="auto">
                <a:xfrm flipV="1">
                  <a:off x="5395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6" name="Freeform 1198"/>
                <p:cNvSpPr>
                  <a:spLocks/>
                </p:cNvSpPr>
                <p:nvPr/>
              </p:nvSpPr>
              <p:spPr bwMode="auto">
                <a:xfrm>
                  <a:off x="5379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7" name="Freeform 1199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8" name="Line 1200"/>
                <p:cNvSpPr>
                  <a:spLocks noChangeShapeType="1"/>
                </p:cNvSpPr>
                <p:nvPr/>
              </p:nvSpPr>
              <p:spPr bwMode="auto">
                <a:xfrm>
                  <a:off x="5395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09" name="Freeform 1201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0" name="Freeform 1202"/>
                <p:cNvSpPr>
                  <a:spLocks/>
                </p:cNvSpPr>
                <p:nvPr/>
              </p:nvSpPr>
              <p:spPr bwMode="auto">
                <a:xfrm>
                  <a:off x="5379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1" name="Line 1203"/>
                <p:cNvSpPr>
                  <a:spLocks noChangeShapeType="1"/>
                </p:cNvSpPr>
                <p:nvPr/>
              </p:nvSpPr>
              <p:spPr bwMode="auto">
                <a:xfrm flipH="1">
                  <a:off x="5379" y="500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2" name="Line 1204"/>
                <p:cNvSpPr>
                  <a:spLocks noChangeShapeType="1"/>
                </p:cNvSpPr>
                <p:nvPr/>
              </p:nvSpPr>
              <p:spPr bwMode="auto">
                <a:xfrm flipV="1">
                  <a:off x="5428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3" name="Line 1205"/>
                <p:cNvSpPr>
                  <a:spLocks noChangeShapeType="1"/>
                </p:cNvSpPr>
                <p:nvPr/>
              </p:nvSpPr>
              <p:spPr bwMode="auto">
                <a:xfrm flipH="1">
                  <a:off x="5395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4" name="Line 1206"/>
                <p:cNvSpPr>
                  <a:spLocks noChangeShapeType="1"/>
                </p:cNvSpPr>
                <p:nvPr/>
              </p:nvSpPr>
              <p:spPr bwMode="auto">
                <a:xfrm>
                  <a:off x="5362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5" name="Line 1207"/>
                <p:cNvSpPr>
                  <a:spLocks noChangeShapeType="1"/>
                </p:cNvSpPr>
                <p:nvPr/>
              </p:nvSpPr>
              <p:spPr bwMode="auto">
                <a:xfrm>
                  <a:off x="5362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6" name="Freeform 1208"/>
                <p:cNvSpPr>
                  <a:spLocks/>
                </p:cNvSpPr>
                <p:nvPr/>
              </p:nvSpPr>
              <p:spPr bwMode="auto">
                <a:xfrm>
                  <a:off x="5362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7" name="Freeform 1209"/>
                <p:cNvSpPr>
                  <a:spLocks/>
                </p:cNvSpPr>
                <p:nvPr/>
              </p:nvSpPr>
              <p:spPr bwMode="auto">
                <a:xfrm>
                  <a:off x="5379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8" name="Line 1210"/>
                <p:cNvSpPr>
                  <a:spLocks noChangeShapeType="1"/>
                </p:cNvSpPr>
                <p:nvPr/>
              </p:nvSpPr>
              <p:spPr bwMode="auto">
                <a:xfrm>
                  <a:off x="537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19" name="Freeform 1211"/>
                <p:cNvSpPr>
                  <a:spLocks/>
                </p:cNvSpPr>
                <p:nvPr/>
              </p:nvSpPr>
              <p:spPr bwMode="auto">
                <a:xfrm>
                  <a:off x="5379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8620" name="Group 1212"/>
              <p:cNvGrpSpPr>
                <a:grpSpLocks/>
              </p:cNvGrpSpPr>
              <p:nvPr/>
            </p:nvGrpSpPr>
            <p:grpSpPr bwMode="auto">
              <a:xfrm>
                <a:off x="4936" y="4582"/>
                <a:ext cx="493" cy="443"/>
                <a:chOff x="4936" y="4582"/>
                <a:chExt cx="493" cy="443"/>
              </a:xfrm>
            </p:grpSpPr>
            <p:sp>
              <p:nvSpPr>
                <p:cNvPr id="658621" name="Freeform 1213"/>
                <p:cNvSpPr>
                  <a:spLocks/>
                </p:cNvSpPr>
                <p:nvPr/>
              </p:nvSpPr>
              <p:spPr bwMode="auto">
                <a:xfrm>
                  <a:off x="5379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2" name="Freeform 1214"/>
                <p:cNvSpPr>
                  <a:spLocks/>
                </p:cNvSpPr>
                <p:nvPr/>
              </p:nvSpPr>
              <p:spPr bwMode="auto">
                <a:xfrm>
                  <a:off x="5362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3" name="Line 1215"/>
                <p:cNvSpPr>
                  <a:spLocks noChangeShapeType="1"/>
                </p:cNvSpPr>
                <p:nvPr/>
              </p:nvSpPr>
              <p:spPr bwMode="auto">
                <a:xfrm flipH="1">
                  <a:off x="5362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4" name="Line 1216"/>
                <p:cNvSpPr>
                  <a:spLocks noChangeShapeType="1"/>
                </p:cNvSpPr>
                <p:nvPr/>
              </p:nvSpPr>
              <p:spPr bwMode="auto">
                <a:xfrm>
                  <a:off x="5379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5" name="Line 1217"/>
                <p:cNvSpPr>
                  <a:spLocks noChangeShapeType="1"/>
                </p:cNvSpPr>
                <p:nvPr/>
              </p:nvSpPr>
              <p:spPr bwMode="auto">
                <a:xfrm flipH="1">
                  <a:off x="5379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6" name="Freeform 1218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7" name="Freeform 1219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8" name="Freeform 1220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29" name="Freeform 1221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0" name="Freeform 1222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1" name="Freeform 1223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2" name="Freeform 1224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3" name="Freeform 1225"/>
                <p:cNvSpPr>
                  <a:spLocks/>
                </p:cNvSpPr>
                <p:nvPr/>
              </p:nvSpPr>
              <p:spPr bwMode="auto">
                <a:xfrm>
                  <a:off x="5428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4" name="Freeform 1226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5" name="Freeform 1227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6" name="Freeform 1228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7" name="Freeform 1229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8" name="Freeform 1230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39" name="Freeform 1231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0" name="Freeform 1232"/>
                <p:cNvSpPr>
                  <a:spLocks/>
                </p:cNvSpPr>
                <p:nvPr/>
              </p:nvSpPr>
              <p:spPr bwMode="auto">
                <a:xfrm>
                  <a:off x="5395" y="500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1" name="Freeform 1233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2" name="Freeform 1234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3" name="Freeform 1235"/>
                <p:cNvSpPr>
                  <a:spLocks/>
                </p:cNvSpPr>
                <p:nvPr/>
              </p:nvSpPr>
              <p:spPr bwMode="auto">
                <a:xfrm>
                  <a:off x="5412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4" name="Freeform 1236"/>
                <p:cNvSpPr>
                  <a:spLocks/>
                </p:cNvSpPr>
                <p:nvPr/>
              </p:nvSpPr>
              <p:spPr bwMode="auto">
                <a:xfrm>
                  <a:off x="5395" y="500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5" name="Freeform 1237"/>
                <p:cNvSpPr>
                  <a:spLocks/>
                </p:cNvSpPr>
                <p:nvPr/>
              </p:nvSpPr>
              <p:spPr bwMode="auto">
                <a:xfrm>
                  <a:off x="5395" y="502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6" name="Freeform 1238"/>
                <p:cNvSpPr>
                  <a:spLocks/>
                </p:cNvSpPr>
                <p:nvPr/>
              </p:nvSpPr>
              <p:spPr bwMode="auto">
                <a:xfrm>
                  <a:off x="5395" y="500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7" name="Freeform 1239"/>
                <p:cNvSpPr>
                  <a:spLocks/>
                </p:cNvSpPr>
                <p:nvPr/>
              </p:nvSpPr>
              <p:spPr bwMode="auto">
                <a:xfrm>
                  <a:off x="5395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8" name="Freeform 1240"/>
                <p:cNvSpPr>
                  <a:spLocks/>
                </p:cNvSpPr>
                <p:nvPr/>
              </p:nvSpPr>
              <p:spPr bwMode="auto">
                <a:xfrm>
                  <a:off x="5428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49" name="Rectangle 1241"/>
                <p:cNvSpPr>
                  <a:spLocks noChangeArrowheads="1"/>
                </p:cNvSpPr>
                <p:nvPr/>
              </p:nvSpPr>
              <p:spPr bwMode="auto">
                <a:xfrm>
                  <a:off x="5428" y="5009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0" name="Freeform 1242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1" name="Freeform 1243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2" name="Freeform 1244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3" name="Freeform 1245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4" name="Freeform 1246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5" name="Freeform 1247"/>
                <p:cNvSpPr>
                  <a:spLocks/>
                </p:cNvSpPr>
                <p:nvPr/>
              </p:nvSpPr>
              <p:spPr bwMode="auto">
                <a:xfrm>
                  <a:off x="5428" y="49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6" name="Freeform 1248"/>
                <p:cNvSpPr>
                  <a:spLocks/>
                </p:cNvSpPr>
                <p:nvPr/>
              </p:nvSpPr>
              <p:spPr bwMode="auto">
                <a:xfrm>
                  <a:off x="5412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7" name="Line 1249"/>
                <p:cNvSpPr>
                  <a:spLocks noChangeShapeType="1"/>
                </p:cNvSpPr>
                <p:nvPr/>
              </p:nvSpPr>
              <p:spPr bwMode="auto">
                <a:xfrm flipH="1">
                  <a:off x="5412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8" name="Line 1250"/>
                <p:cNvSpPr>
                  <a:spLocks noChangeShapeType="1"/>
                </p:cNvSpPr>
                <p:nvPr/>
              </p:nvSpPr>
              <p:spPr bwMode="auto">
                <a:xfrm flipV="1">
                  <a:off x="5428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59" name="Freeform 1251"/>
                <p:cNvSpPr>
                  <a:spLocks/>
                </p:cNvSpPr>
                <p:nvPr/>
              </p:nvSpPr>
              <p:spPr bwMode="auto">
                <a:xfrm>
                  <a:off x="5428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0" name="Line 1252"/>
                <p:cNvSpPr>
                  <a:spLocks noChangeShapeType="1"/>
                </p:cNvSpPr>
                <p:nvPr/>
              </p:nvSpPr>
              <p:spPr bwMode="auto">
                <a:xfrm>
                  <a:off x="542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1" name="Line 1253"/>
                <p:cNvSpPr>
                  <a:spLocks noChangeShapeType="1"/>
                </p:cNvSpPr>
                <p:nvPr/>
              </p:nvSpPr>
              <p:spPr bwMode="auto">
                <a:xfrm flipV="1">
                  <a:off x="5428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2" name="Line 1254"/>
                <p:cNvSpPr>
                  <a:spLocks noChangeShapeType="1"/>
                </p:cNvSpPr>
                <p:nvPr/>
              </p:nvSpPr>
              <p:spPr bwMode="auto">
                <a:xfrm>
                  <a:off x="542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3" name="Line 1255"/>
                <p:cNvSpPr>
                  <a:spLocks noChangeShapeType="1"/>
                </p:cNvSpPr>
                <p:nvPr/>
              </p:nvSpPr>
              <p:spPr bwMode="auto">
                <a:xfrm>
                  <a:off x="542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4" name="Line 1256"/>
                <p:cNvSpPr>
                  <a:spLocks noChangeShapeType="1"/>
                </p:cNvSpPr>
                <p:nvPr/>
              </p:nvSpPr>
              <p:spPr bwMode="auto">
                <a:xfrm>
                  <a:off x="5428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5" name="Freeform 1257"/>
                <p:cNvSpPr>
                  <a:spLocks/>
                </p:cNvSpPr>
                <p:nvPr/>
              </p:nvSpPr>
              <p:spPr bwMode="auto">
                <a:xfrm>
                  <a:off x="5428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6" name="Line 1258"/>
                <p:cNvSpPr>
                  <a:spLocks noChangeShapeType="1"/>
                </p:cNvSpPr>
                <p:nvPr/>
              </p:nvSpPr>
              <p:spPr bwMode="auto">
                <a:xfrm>
                  <a:off x="5428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7" name="Line 1259"/>
                <p:cNvSpPr>
                  <a:spLocks noChangeShapeType="1"/>
                </p:cNvSpPr>
                <p:nvPr/>
              </p:nvSpPr>
              <p:spPr bwMode="auto">
                <a:xfrm>
                  <a:off x="5313" y="4926"/>
                  <a:ext cx="6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8" name="Freeform 1260"/>
                <p:cNvSpPr>
                  <a:spLocks/>
                </p:cNvSpPr>
                <p:nvPr/>
              </p:nvSpPr>
              <p:spPr bwMode="auto">
                <a:xfrm>
                  <a:off x="5346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69" name="Line 1261"/>
                <p:cNvSpPr>
                  <a:spLocks noChangeShapeType="1"/>
                </p:cNvSpPr>
                <p:nvPr/>
              </p:nvSpPr>
              <p:spPr bwMode="auto">
                <a:xfrm>
                  <a:off x="5346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0" name="Line 1262"/>
                <p:cNvSpPr>
                  <a:spLocks noChangeShapeType="1"/>
                </p:cNvSpPr>
                <p:nvPr/>
              </p:nvSpPr>
              <p:spPr bwMode="auto">
                <a:xfrm>
                  <a:off x="5330" y="4762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1" name="Freeform 1263"/>
                <p:cNvSpPr>
                  <a:spLocks/>
                </p:cNvSpPr>
                <p:nvPr/>
              </p:nvSpPr>
              <p:spPr bwMode="auto">
                <a:xfrm>
                  <a:off x="5346" y="484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2" name="Line 1264"/>
                <p:cNvSpPr>
                  <a:spLocks noChangeShapeType="1"/>
                </p:cNvSpPr>
                <p:nvPr/>
              </p:nvSpPr>
              <p:spPr bwMode="auto">
                <a:xfrm flipV="1">
                  <a:off x="5395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3" name="Freeform 1265"/>
                <p:cNvSpPr>
                  <a:spLocks/>
                </p:cNvSpPr>
                <p:nvPr/>
              </p:nvSpPr>
              <p:spPr bwMode="auto">
                <a:xfrm>
                  <a:off x="5395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4" name="Line 1266"/>
                <p:cNvSpPr>
                  <a:spLocks noChangeShapeType="1"/>
                </p:cNvSpPr>
                <p:nvPr/>
              </p:nvSpPr>
              <p:spPr bwMode="auto">
                <a:xfrm flipH="1">
                  <a:off x="5412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5" name="Freeform 1267"/>
                <p:cNvSpPr>
                  <a:spLocks/>
                </p:cNvSpPr>
                <p:nvPr/>
              </p:nvSpPr>
              <p:spPr bwMode="auto">
                <a:xfrm>
                  <a:off x="5346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6" name="Line 1268"/>
                <p:cNvSpPr>
                  <a:spLocks noChangeShapeType="1"/>
                </p:cNvSpPr>
                <p:nvPr/>
              </p:nvSpPr>
              <p:spPr bwMode="auto">
                <a:xfrm>
                  <a:off x="5362" y="482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7" name="Line 1269"/>
                <p:cNvSpPr>
                  <a:spLocks noChangeShapeType="1"/>
                </p:cNvSpPr>
                <p:nvPr/>
              </p:nvSpPr>
              <p:spPr bwMode="auto">
                <a:xfrm flipH="1">
                  <a:off x="5346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8" name="Line 1270"/>
                <p:cNvSpPr>
                  <a:spLocks noChangeShapeType="1"/>
                </p:cNvSpPr>
                <p:nvPr/>
              </p:nvSpPr>
              <p:spPr bwMode="auto">
                <a:xfrm>
                  <a:off x="5379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79" name="Line 1271"/>
                <p:cNvSpPr>
                  <a:spLocks noChangeShapeType="1"/>
                </p:cNvSpPr>
                <p:nvPr/>
              </p:nvSpPr>
              <p:spPr bwMode="auto">
                <a:xfrm>
                  <a:off x="5395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0" name="Freeform 1272"/>
                <p:cNvSpPr>
                  <a:spLocks/>
                </p:cNvSpPr>
                <p:nvPr/>
              </p:nvSpPr>
              <p:spPr bwMode="auto">
                <a:xfrm>
                  <a:off x="5297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1" name="Line 1273"/>
                <p:cNvSpPr>
                  <a:spLocks noChangeShapeType="1"/>
                </p:cNvSpPr>
                <p:nvPr/>
              </p:nvSpPr>
              <p:spPr bwMode="auto">
                <a:xfrm>
                  <a:off x="5297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2" name="Freeform 1274"/>
                <p:cNvSpPr>
                  <a:spLocks/>
                </p:cNvSpPr>
                <p:nvPr/>
              </p:nvSpPr>
              <p:spPr bwMode="auto">
                <a:xfrm>
                  <a:off x="5297" y="481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3" name="Line 1275"/>
                <p:cNvSpPr>
                  <a:spLocks noChangeShapeType="1"/>
                </p:cNvSpPr>
                <p:nvPr/>
              </p:nvSpPr>
              <p:spPr bwMode="auto">
                <a:xfrm flipH="1">
                  <a:off x="5297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4" name="Line 1276"/>
                <p:cNvSpPr>
                  <a:spLocks noChangeShapeType="1"/>
                </p:cNvSpPr>
                <p:nvPr/>
              </p:nvSpPr>
              <p:spPr bwMode="auto">
                <a:xfrm flipH="1" flipV="1">
                  <a:off x="5330" y="4762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5" name="Freeform 1277"/>
                <p:cNvSpPr>
                  <a:spLocks/>
                </p:cNvSpPr>
                <p:nvPr/>
              </p:nvSpPr>
              <p:spPr bwMode="auto">
                <a:xfrm>
                  <a:off x="5264" y="481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6" name="Line 1278"/>
                <p:cNvSpPr>
                  <a:spLocks noChangeShapeType="1"/>
                </p:cNvSpPr>
                <p:nvPr/>
              </p:nvSpPr>
              <p:spPr bwMode="auto">
                <a:xfrm>
                  <a:off x="5280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7" name="Freeform 1279"/>
                <p:cNvSpPr>
                  <a:spLocks/>
                </p:cNvSpPr>
                <p:nvPr/>
              </p:nvSpPr>
              <p:spPr bwMode="auto">
                <a:xfrm>
                  <a:off x="5280" y="481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8" name="Line 1280"/>
                <p:cNvSpPr>
                  <a:spLocks noChangeShapeType="1"/>
                </p:cNvSpPr>
                <p:nvPr/>
              </p:nvSpPr>
              <p:spPr bwMode="auto">
                <a:xfrm flipH="1">
                  <a:off x="5280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89" name="Line 1281"/>
                <p:cNvSpPr>
                  <a:spLocks noChangeShapeType="1"/>
                </p:cNvSpPr>
                <p:nvPr/>
              </p:nvSpPr>
              <p:spPr bwMode="auto">
                <a:xfrm flipH="1">
                  <a:off x="5280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0" name="Freeform 1282"/>
                <p:cNvSpPr>
                  <a:spLocks/>
                </p:cNvSpPr>
                <p:nvPr/>
              </p:nvSpPr>
              <p:spPr bwMode="auto">
                <a:xfrm>
                  <a:off x="5264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1" name="Line 1283"/>
                <p:cNvSpPr>
                  <a:spLocks noChangeShapeType="1"/>
                </p:cNvSpPr>
                <p:nvPr/>
              </p:nvSpPr>
              <p:spPr bwMode="auto">
                <a:xfrm>
                  <a:off x="5264" y="479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2" name="Freeform 1284"/>
                <p:cNvSpPr>
                  <a:spLocks/>
                </p:cNvSpPr>
                <p:nvPr/>
              </p:nvSpPr>
              <p:spPr bwMode="auto">
                <a:xfrm>
                  <a:off x="5264" y="479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3" name="Freeform 1285"/>
                <p:cNvSpPr>
                  <a:spLocks/>
                </p:cNvSpPr>
                <p:nvPr/>
              </p:nvSpPr>
              <p:spPr bwMode="auto">
                <a:xfrm>
                  <a:off x="5280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4" name="Freeform 1286"/>
                <p:cNvSpPr>
                  <a:spLocks/>
                </p:cNvSpPr>
                <p:nvPr/>
              </p:nvSpPr>
              <p:spPr bwMode="auto">
                <a:xfrm>
                  <a:off x="5264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5" name="Line 1287"/>
                <p:cNvSpPr>
                  <a:spLocks noChangeShapeType="1"/>
                </p:cNvSpPr>
                <p:nvPr/>
              </p:nvSpPr>
              <p:spPr bwMode="auto">
                <a:xfrm flipH="1">
                  <a:off x="5264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6" name="Freeform 1288"/>
                <p:cNvSpPr>
                  <a:spLocks/>
                </p:cNvSpPr>
                <p:nvPr/>
              </p:nvSpPr>
              <p:spPr bwMode="auto">
                <a:xfrm>
                  <a:off x="5264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7" name="Freeform 1289"/>
                <p:cNvSpPr>
                  <a:spLocks/>
                </p:cNvSpPr>
                <p:nvPr/>
              </p:nvSpPr>
              <p:spPr bwMode="auto">
                <a:xfrm>
                  <a:off x="5297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8" name="Freeform 1290"/>
                <p:cNvSpPr>
                  <a:spLocks/>
                </p:cNvSpPr>
                <p:nvPr/>
              </p:nvSpPr>
              <p:spPr bwMode="auto">
                <a:xfrm>
                  <a:off x="5313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699" name="Line 1291"/>
                <p:cNvSpPr>
                  <a:spLocks noChangeShapeType="1"/>
                </p:cNvSpPr>
                <p:nvPr/>
              </p:nvSpPr>
              <p:spPr bwMode="auto">
                <a:xfrm>
                  <a:off x="5330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0" name="Freeform 1292"/>
                <p:cNvSpPr>
                  <a:spLocks/>
                </p:cNvSpPr>
                <p:nvPr/>
              </p:nvSpPr>
              <p:spPr bwMode="auto">
                <a:xfrm>
                  <a:off x="5330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1" name="Line 1293"/>
                <p:cNvSpPr>
                  <a:spLocks noChangeShapeType="1"/>
                </p:cNvSpPr>
                <p:nvPr/>
              </p:nvSpPr>
              <p:spPr bwMode="auto">
                <a:xfrm flipH="1">
                  <a:off x="5313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2" name="Freeform 1294"/>
                <p:cNvSpPr>
                  <a:spLocks/>
                </p:cNvSpPr>
                <p:nvPr/>
              </p:nvSpPr>
              <p:spPr bwMode="auto">
                <a:xfrm>
                  <a:off x="5313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3" name="Line 1295"/>
                <p:cNvSpPr>
                  <a:spLocks noChangeShapeType="1"/>
                </p:cNvSpPr>
                <p:nvPr/>
              </p:nvSpPr>
              <p:spPr bwMode="auto">
                <a:xfrm>
                  <a:off x="5313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4" name="Freeform 1296"/>
                <p:cNvSpPr>
                  <a:spLocks/>
                </p:cNvSpPr>
                <p:nvPr/>
              </p:nvSpPr>
              <p:spPr bwMode="auto">
                <a:xfrm>
                  <a:off x="5330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5" name="Line 1297"/>
                <p:cNvSpPr>
                  <a:spLocks noChangeShapeType="1"/>
                </p:cNvSpPr>
                <p:nvPr/>
              </p:nvSpPr>
              <p:spPr bwMode="auto">
                <a:xfrm flipH="1">
                  <a:off x="5330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6" name="Line 1298"/>
                <p:cNvSpPr>
                  <a:spLocks noChangeShapeType="1"/>
                </p:cNvSpPr>
                <p:nvPr/>
              </p:nvSpPr>
              <p:spPr bwMode="auto">
                <a:xfrm>
                  <a:off x="5346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7" name="Line 1299"/>
                <p:cNvSpPr>
                  <a:spLocks noChangeShapeType="1"/>
                </p:cNvSpPr>
                <p:nvPr/>
              </p:nvSpPr>
              <p:spPr bwMode="auto">
                <a:xfrm flipH="1" flipV="1">
                  <a:off x="5362" y="4894"/>
                  <a:ext cx="17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8" name="Line 1300"/>
                <p:cNvSpPr>
                  <a:spLocks noChangeShapeType="1"/>
                </p:cNvSpPr>
                <p:nvPr/>
              </p:nvSpPr>
              <p:spPr bwMode="auto">
                <a:xfrm>
                  <a:off x="5379" y="482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09" name="Freeform 1301"/>
                <p:cNvSpPr>
                  <a:spLocks/>
                </p:cNvSpPr>
                <p:nvPr/>
              </p:nvSpPr>
              <p:spPr bwMode="auto">
                <a:xfrm>
                  <a:off x="5379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0" name="Freeform 1302"/>
                <p:cNvSpPr>
                  <a:spLocks/>
                </p:cNvSpPr>
                <p:nvPr/>
              </p:nvSpPr>
              <p:spPr bwMode="auto">
                <a:xfrm>
                  <a:off x="5412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1" name="Line 1303"/>
                <p:cNvSpPr>
                  <a:spLocks noChangeShapeType="1"/>
                </p:cNvSpPr>
                <p:nvPr/>
              </p:nvSpPr>
              <p:spPr bwMode="auto">
                <a:xfrm flipH="1">
                  <a:off x="5379" y="486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2" name="Freeform 1304"/>
                <p:cNvSpPr>
                  <a:spLocks/>
                </p:cNvSpPr>
                <p:nvPr/>
              </p:nvSpPr>
              <p:spPr bwMode="auto">
                <a:xfrm>
                  <a:off x="5395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3" name="Freeform 1305"/>
                <p:cNvSpPr>
                  <a:spLocks/>
                </p:cNvSpPr>
                <p:nvPr/>
              </p:nvSpPr>
              <p:spPr bwMode="auto">
                <a:xfrm>
                  <a:off x="5412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4" name="Freeform 1306"/>
                <p:cNvSpPr>
                  <a:spLocks/>
                </p:cNvSpPr>
                <p:nvPr/>
              </p:nvSpPr>
              <p:spPr bwMode="auto">
                <a:xfrm>
                  <a:off x="5379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5" name="Freeform 1307"/>
                <p:cNvSpPr>
                  <a:spLocks/>
                </p:cNvSpPr>
                <p:nvPr/>
              </p:nvSpPr>
              <p:spPr bwMode="auto">
                <a:xfrm>
                  <a:off x="5412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6" name="Freeform 1308"/>
                <p:cNvSpPr>
                  <a:spLocks/>
                </p:cNvSpPr>
                <p:nvPr/>
              </p:nvSpPr>
              <p:spPr bwMode="auto">
                <a:xfrm>
                  <a:off x="5412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7" name="Freeform 1309"/>
                <p:cNvSpPr>
                  <a:spLocks/>
                </p:cNvSpPr>
                <p:nvPr/>
              </p:nvSpPr>
              <p:spPr bwMode="auto">
                <a:xfrm>
                  <a:off x="5412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8" name="Freeform 1310"/>
                <p:cNvSpPr>
                  <a:spLocks/>
                </p:cNvSpPr>
                <p:nvPr/>
              </p:nvSpPr>
              <p:spPr bwMode="auto">
                <a:xfrm>
                  <a:off x="5412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19" name="Freeform 1311"/>
                <p:cNvSpPr>
                  <a:spLocks/>
                </p:cNvSpPr>
                <p:nvPr/>
              </p:nvSpPr>
              <p:spPr bwMode="auto">
                <a:xfrm>
                  <a:off x="5412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0" name="Line 1312"/>
                <p:cNvSpPr>
                  <a:spLocks noChangeShapeType="1"/>
                </p:cNvSpPr>
                <p:nvPr/>
              </p:nvSpPr>
              <p:spPr bwMode="auto">
                <a:xfrm>
                  <a:off x="5395" y="482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1" name="Line 1313"/>
                <p:cNvSpPr>
                  <a:spLocks noChangeShapeType="1"/>
                </p:cNvSpPr>
                <p:nvPr/>
              </p:nvSpPr>
              <p:spPr bwMode="auto">
                <a:xfrm>
                  <a:off x="5412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2" name="Freeform 1314"/>
                <p:cNvSpPr>
                  <a:spLocks/>
                </p:cNvSpPr>
                <p:nvPr/>
              </p:nvSpPr>
              <p:spPr bwMode="auto">
                <a:xfrm>
                  <a:off x="5412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3" name="Line 1315"/>
                <p:cNvSpPr>
                  <a:spLocks noChangeShapeType="1"/>
                </p:cNvSpPr>
                <p:nvPr/>
              </p:nvSpPr>
              <p:spPr bwMode="auto">
                <a:xfrm>
                  <a:off x="5412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4" name="Line 1316"/>
                <p:cNvSpPr>
                  <a:spLocks noChangeShapeType="1"/>
                </p:cNvSpPr>
                <p:nvPr/>
              </p:nvSpPr>
              <p:spPr bwMode="auto">
                <a:xfrm>
                  <a:off x="5412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5" name="Freeform 1317"/>
                <p:cNvSpPr>
                  <a:spLocks/>
                </p:cNvSpPr>
                <p:nvPr/>
              </p:nvSpPr>
              <p:spPr bwMode="auto">
                <a:xfrm>
                  <a:off x="5395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6" name="Line 1318"/>
                <p:cNvSpPr>
                  <a:spLocks noChangeShapeType="1"/>
                </p:cNvSpPr>
                <p:nvPr/>
              </p:nvSpPr>
              <p:spPr bwMode="auto">
                <a:xfrm>
                  <a:off x="5395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7" name="Line 1319"/>
                <p:cNvSpPr>
                  <a:spLocks noChangeShapeType="1"/>
                </p:cNvSpPr>
                <p:nvPr/>
              </p:nvSpPr>
              <p:spPr bwMode="auto">
                <a:xfrm>
                  <a:off x="5395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8" name="Freeform 1320"/>
                <p:cNvSpPr>
                  <a:spLocks/>
                </p:cNvSpPr>
                <p:nvPr/>
              </p:nvSpPr>
              <p:spPr bwMode="auto">
                <a:xfrm>
                  <a:off x="5395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29" name="Freeform 1321"/>
                <p:cNvSpPr>
                  <a:spLocks/>
                </p:cNvSpPr>
                <p:nvPr/>
              </p:nvSpPr>
              <p:spPr bwMode="auto">
                <a:xfrm>
                  <a:off x="5412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0" name="Freeform 1322"/>
                <p:cNvSpPr>
                  <a:spLocks/>
                </p:cNvSpPr>
                <p:nvPr/>
              </p:nvSpPr>
              <p:spPr bwMode="auto">
                <a:xfrm>
                  <a:off x="5395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1" name="Freeform 1323"/>
                <p:cNvSpPr>
                  <a:spLocks/>
                </p:cNvSpPr>
                <p:nvPr/>
              </p:nvSpPr>
              <p:spPr bwMode="auto">
                <a:xfrm>
                  <a:off x="5395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2" name="Line 1324"/>
                <p:cNvSpPr>
                  <a:spLocks noChangeShapeType="1"/>
                </p:cNvSpPr>
                <p:nvPr/>
              </p:nvSpPr>
              <p:spPr bwMode="auto">
                <a:xfrm>
                  <a:off x="5412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3" name="Freeform 1325"/>
                <p:cNvSpPr>
                  <a:spLocks/>
                </p:cNvSpPr>
                <p:nvPr/>
              </p:nvSpPr>
              <p:spPr bwMode="auto">
                <a:xfrm>
                  <a:off x="5412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4" name="Freeform 1326"/>
                <p:cNvSpPr>
                  <a:spLocks/>
                </p:cNvSpPr>
                <p:nvPr/>
              </p:nvSpPr>
              <p:spPr bwMode="auto">
                <a:xfrm>
                  <a:off x="5412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5" name="Line 1327"/>
                <p:cNvSpPr>
                  <a:spLocks noChangeShapeType="1"/>
                </p:cNvSpPr>
                <p:nvPr/>
              </p:nvSpPr>
              <p:spPr bwMode="auto">
                <a:xfrm>
                  <a:off x="5412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6" name="Line 1328"/>
                <p:cNvSpPr>
                  <a:spLocks noChangeShapeType="1"/>
                </p:cNvSpPr>
                <p:nvPr/>
              </p:nvSpPr>
              <p:spPr bwMode="auto">
                <a:xfrm>
                  <a:off x="5412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7" name="Line 1329"/>
                <p:cNvSpPr>
                  <a:spLocks noChangeShapeType="1"/>
                </p:cNvSpPr>
                <p:nvPr/>
              </p:nvSpPr>
              <p:spPr bwMode="auto">
                <a:xfrm flipH="1">
                  <a:off x="5412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8" name="Freeform 1330"/>
                <p:cNvSpPr>
                  <a:spLocks/>
                </p:cNvSpPr>
                <p:nvPr/>
              </p:nvSpPr>
              <p:spPr bwMode="auto">
                <a:xfrm>
                  <a:off x="5395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39" name="Freeform 1331"/>
                <p:cNvSpPr>
                  <a:spLocks/>
                </p:cNvSpPr>
                <p:nvPr/>
              </p:nvSpPr>
              <p:spPr bwMode="auto">
                <a:xfrm>
                  <a:off x="5395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0" name="Line 1332"/>
                <p:cNvSpPr>
                  <a:spLocks noChangeShapeType="1"/>
                </p:cNvSpPr>
                <p:nvPr/>
              </p:nvSpPr>
              <p:spPr bwMode="auto">
                <a:xfrm>
                  <a:off x="5379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1" name="Line 1333"/>
                <p:cNvSpPr>
                  <a:spLocks noChangeShapeType="1"/>
                </p:cNvSpPr>
                <p:nvPr/>
              </p:nvSpPr>
              <p:spPr bwMode="auto">
                <a:xfrm flipH="1">
                  <a:off x="5379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2" name="Freeform 1334"/>
                <p:cNvSpPr>
                  <a:spLocks/>
                </p:cNvSpPr>
                <p:nvPr/>
              </p:nvSpPr>
              <p:spPr bwMode="auto">
                <a:xfrm>
                  <a:off x="5379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3" name="Freeform 1335"/>
                <p:cNvSpPr>
                  <a:spLocks/>
                </p:cNvSpPr>
                <p:nvPr/>
              </p:nvSpPr>
              <p:spPr bwMode="auto">
                <a:xfrm>
                  <a:off x="5395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4" name="Line 1336"/>
                <p:cNvSpPr>
                  <a:spLocks noChangeShapeType="1"/>
                </p:cNvSpPr>
                <p:nvPr/>
              </p:nvSpPr>
              <p:spPr bwMode="auto">
                <a:xfrm flipH="1" flipV="1">
                  <a:off x="5379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5" name="Line 1337"/>
                <p:cNvSpPr>
                  <a:spLocks noChangeShapeType="1"/>
                </p:cNvSpPr>
                <p:nvPr/>
              </p:nvSpPr>
              <p:spPr bwMode="auto">
                <a:xfrm>
                  <a:off x="5362" y="482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6" name="Line 1338"/>
                <p:cNvSpPr>
                  <a:spLocks noChangeShapeType="1"/>
                </p:cNvSpPr>
                <p:nvPr/>
              </p:nvSpPr>
              <p:spPr bwMode="auto">
                <a:xfrm>
                  <a:off x="5346" y="479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7" name="Line 1339"/>
                <p:cNvSpPr>
                  <a:spLocks noChangeShapeType="1"/>
                </p:cNvSpPr>
                <p:nvPr/>
              </p:nvSpPr>
              <p:spPr bwMode="auto">
                <a:xfrm flipH="1">
                  <a:off x="5362" y="482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8" name="Freeform 1340"/>
                <p:cNvSpPr>
                  <a:spLocks/>
                </p:cNvSpPr>
                <p:nvPr/>
              </p:nvSpPr>
              <p:spPr bwMode="auto">
                <a:xfrm>
                  <a:off x="5362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49" name="Line 1341"/>
                <p:cNvSpPr>
                  <a:spLocks noChangeShapeType="1"/>
                </p:cNvSpPr>
                <p:nvPr/>
              </p:nvSpPr>
              <p:spPr bwMode="auto">
                <a:xfrm flipH="1">
                  <a:off x="536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0" name="Freeform 1342"/>
                <p:cNvSpPr>
                  <a:spLocks/>
                </p:cNvSpPr>
                <p:nvPr/>
              </p:nvSpPr>
              <p:spPr bwMode="auto">
                <a:xfrm>
                  <a:off x="5346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1" name="Freeform 1343"/>
                <p:cNvSpPr>
                  <a:spLocks/>
                </p:cNvSpPr>
                <p:nvPr/>
              </p:nvSpPr>
              <p:spPr bwMode="auto">
                <a:xfrm>
                  <a:off x="5379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2" name="Line 1344"/>
                <p:cNvSpPr>
                  <a:spLocks noChangeShapeType="1"/>
                </p:cNvSpPr>
                <p:nvPr/>
              </p:nvSpPr>
              <p:spPr bwMode="auto">
                <a:xfrm>
                  <a:off x="537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3" name="Freeform 1345"/>
                <p:cNvSpPr>
                  <a:spLocks/>
                </p:cNvSpPr>
                <p:nvPr/>
              </p:nvSpPr>
              <p:spPr bwMode="auto">
                <a:xfrm>
                  <a:off x="5379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4" name="Line 1346"/>
                <p:cNvSpPr>
                  <a:spLocks noChangeShapeType="1"/>
                </p:cNvSpPr>
                <p:nvPr/>
              </p:nvSpPr>
              <p:spPr bwMode="auto">
                <a:xfrm>
                  <a:off x="5379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5" name="Line 1347"/>
                <p:cNvSpPr>
                  <a:spLocks noChangeShapeType="1"/>
                </p:cNvSpPr>
                <p:nvPr/>
              </p:nvSpPr>
              <p:spPr bwMode="auto">
                <a:xfrm>
                  <a:off x="5379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6" name="Line 1348"/>
                <p:cNvSpPr>
                  <a:spLocks noChangeShapeType="1"/>
                </p:cNvSpPr>
                <p:nvPr/>
              </p:nvSpPr>
              <p:spPr bwMode="auto">
                <a:xfrm flipV="1">
                  <a:off x="5379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7" name="Line 1349"/>
                <p:cNvSpPr>
                  <a:spLocks noChangeShapeType="1"/>
                </p:cNvSpPr>
                <p:nvPr/>
              </p:nvSpPr>
              <p:spPr bwMode="auto">
                <a:xfrm>
                  <a:off x="5379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8" name="Line 1350"/>
                <p:cNvSpPr>
                  <a:spLocks noChangeShapeType="1"/>
                </p:cNvSpPr>
                <p:nvPr/>
              </p:nvSpPr>
              <p:spPr bwMode="auto">
                <a:xfrm>
                  <a:off x="5379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59" name="Line 1351"/>
                <p:cNvSpPr>
                  <a:spLocks noChangeShapeType="1"/>
                </p:cNvSpPr>
                <p:nvPr/>
              </p:nvSpPr>
              <p:spPr bwMode="auto">
                <a:xfrm>
                  <a:off x="5379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0" name="Line 1352"/>
                <p:cNvSpPr>
                  <a:spLocks noChangeShapeType="1"/>
                </p:cNvSpPr>
                <p:nvPr/>
              </p:nvSpPr>
              <p:spPr bwMode="auto">
                <a:xfrm flipV="1">
                  <a:off x="5379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1" name="Freeform 1353"/>
                <p:cNvSpPr>
                  <a:spLocks/>
                </p:cNvSpPr>
                <p:nvPr/>
              </p:nvSpPr>
              <p:spPr bwMode="auto">
                <a:xfrm>
                  <a:off x="5395" y="481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2" name="Line 1354"/>
                <p:cNvSpPr>
                  <a:spLocks noChangeShapeType="1"/>
                </p:cNvSpPr>
                <p:nvPr/>
              </p:nvSpPr>
              <p:spPr bwMode="auto">
                <a:xfrm>
                  <a:off x="541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3" name="Line 1355"/>
                <p:cNvSpPr>
                  <a:spLocks noChangeShapeType="1"/>
                </p:cNvSpPr>
                <p:nvPr/>
              </p:nvSpPr>
              <p:spPr bwMode="auto">
                <a:xfrm>
                  <a:off x="5412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4" name="Freeform 1356"/>
                <p:cNvSpPr>
                  <a:spLocks/>
                </p:cNvSpPr>
                <p:nvPr/>
              </p:nvSpPr>
              <p:spPr bwMode="auto">
                <a:xfrm>
                  <a:off x="5412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5" name="Line 1357"/>
                <p:cNvSpPr>
                  <a:spLocks noChangeShapeType="1"/>
                </p:cNvSpPr>
                <p:nvPr/>
              </p:nvSpPr>
              <p:spPr bwMode="auto">
                <a:xfrm flipH="1">
                  <a:off x="5412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6" name="Line 1358"/>
                <p:cNvSpPr>
                  <a:spLocks noChangeShapeType="1"/>
                </p:cNvSpPr>
                <p:nvPr/>
              </p:nvSpPr>
              <p:spPr bwMode="auto">
                <a:xfrm flipV="1">
                  <a:off x="5395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7" name="Freeform 1359"/>
                <p:cNvSpPr>
                  <a:spLocks/>
                </p:cNvSpPr>
                <p:nvPr/>
              </p:nvSpPr>
              <p:spPr bwMode="auto">
                <a:xfrm>
                  <a:off x="5395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8" name="Line 1360"/>
                <p:cNvSpPr>
                  <a:spLocks noChangeShapeType="1"/>
                </p:cNvSpPr>
                <p:nvPr/>
              </p:nvSpPr>
              <p:spPr bwMode="auto">
                <a:xfrm>
                  <a:off x="5395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69" name="Line 1361"/>
                <p:cNvSpPr>
                  <a:spLocks noChangeShapeType="1"/>
                </p:cNvSpPr>
                <p:nvPr/>
              </p:nvSpPr>
              <p:spPr bwMode="auto">
                <a:xfrm flipH="1">
                  <a:off x="5395" y="482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0" name="Freeform 1362"/>
                <p:cNvSpPr>
                  <a:spLocks/>
                </p:cNvSpPr>
                <p:nvPr/>
              </p:nvSpPr>
              <p:spPr bwMode="auto">
                <a:xfrm>
                  <a:off x="5395" y="481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1" name="Freeform 1363"/>
                <p:cNvSpPr>
                  <a:spLocks/>
                </p:cNvSpPr>
                <p:nvPr/>
              </p:nvSpPr>
              <p:spPr bwMode="auto">
                <a:xfrm>
                  <a:off x="5412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2" name="Freeform 1364"/>
                <p:cNvSpPr>
                  <a:spLocks/>
                </p:cNvSpPr>
                <p:nvPr/>
              </p:nvSpPr>
              <p:spPr bwMode="auto">
                <a:xfrm>
                  <a:off x="5395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3" name="Line 1365"/>
                <p:cNvSpPr>
                  <a:spLocks noChangeShapeType="1"/>
                </p:cNvSpPr>
                <p:nvPr/>
              </p:nvSpPr>
              <p:spPr bwMode="auto">
                <a:xfrm>
                  <a:off x="5412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4" name="Line 1366"/>
                <p:cNvSpPr>
                  <a:spLocks noChangeShapeType="1"/>
                </p:cNvSpPr>
                <p:nvPr/>
              </p:nvSpPr>
              <p:spPr bwMode="auto">
                <a:xfrm>
                  <a:off x="539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5" name="Line 1367"/>
                <p:cNvSpPr>
                  <a:spLocks noChangeShapeType="1"/>
                </p:cNvSpPr>
                <p:nvPr/>
              </p:nvSpPr>
              <p:spPr bwMode="auto">
                <a:xfrm>
                  <a:off x="5412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6" name="Line 1368"/>
                <p:cNvSpPr>
                  <a:spLocks noChangeShapeType="1"/>
                </p:cNvSpPr>
                <p:nvPr/>
              </p:nvSpPr>
              <p:spPr bwMode="auto">
                <a:xfrm flipH="1">
                  <a:off x="5395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7" name="Line 1369"/>
                <p:cNvSpPr>
                  <a:spLocks noChangeShapeType="1"/>
                </p:cNvSpPr>
                <p:nvPr/>
              </p:nvSpPr>
              <p:spPr bwMode="auto">
                <a:xfrm>
                  <a:off x="5428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8" name="Freeform 1370"/>
                <p:cNvSpPr>
                  <a:spLocks/>
                </p:cNvSpPr>
                <p:nvPr/>
              </p:nvSpPr>
              <p:spPr bwMode="auto">
                <a:xfrm>
                  <a:off x="5034" y="464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79" name="Freeform 1371"/>
                <p:cNvSpPr>
                  <a:spLocks/>
                </p:cNvSpPr>
                <p:nvPr/>
              </p:nvSpPr>
              <p:spPr bwMode="auto">
                <a:xfrm>
                  <a:off x="5067" y="471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0" name="Freeform 1372"/>
                <p:cNvSpPr>
                  <a:spLocks/>
                </p:cNvSpPr>
                <p:nvPr/>
              </p:nvSpPr>
              <p:spPr bwMode="auto">
                <a:xfrm>
                  <a:off x="5051" y="4614"/>
                  <a:ext cx="6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1" name="Freeform 1373"/>
                <p:cNvSpPr>
                  <a:spLocks/>
                </p:cNvSpPr>
                <p:nvPr/>
              </p:nvSpPr>
              <p:spPr bwMode="auto">
                <a:xfrm>
                  <a:off x="5084" y="47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2" name="Freeform 1374"/>
                <p:cNvSpPr>
                  <a:spLocks/>
                </p:cNvSpPr>
                <p:nvPr/>
              </p:nvSpPr>
              <p:spPr bwMode="auto">
                <a:xfrm>
                  <a:off x="4936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3" name="Freeform 1375"/>
                <p:cNvSpPr>
                  <a:spLocks/>
                </p:cNvSpPr>
                <p:nvPr/>
              </p:nvSpPr>
              <p:spPr bwMode="auto">
                <a:xfrm>
                  <a:off x="4952" y="4631"/>
                  <a:ext cx="0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65">
                      <a:moveTo>
                        <a:pt x="0" y="65"/>
                      </a:moveTo>
                      <a:lnTo>
                        <a:pt x="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4" name="Freeform 1376"/>
                <p:cNvSpPr>
                  <a:spLocks/>
                </p:cNvSpPr>
                <p:nvPr/>
              </p:nvSpPr>
              <p:spPr bwMode="auto">
                <a:xfrm>
                  <a:off x="4985" y="469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5" name="Freeform 1377"/>
                <p:cNvSpPr>
                  <a:spLocks/>
                </p:cNvSpPr>
                <p:nvPr/>
              </p:nvSpPr>
              <p:spPr bwMode="auto">
                <a:xfrm>
                  <a:off x="4952" y="463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6" name="Freeform 1378"/>
                <p:cNvSpPr>
                  <a:spLocks/>
                </p:cNvSpPr>
                <p:nvPr/>
              </p:nvSpPr>
              <p:spPr bwMode="auto">
                <a:xfrm>
                  <a:off x="4952" y="4582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0" y="32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9">
                      <a:moveTo>
                        <a:pt x="0" y="49"/>
                      </a:moveTo>
                      <a:lnTo>
                        <a:pt x="0" y="32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7" name="Line 1379"/>
                <p:cNvSpPr>
                  <a:spLocks noChangeShapeType="1"/>
                </p:cNvSpPr>
                <p:nvPr/>
              </p:nvSpPr>
              <p:spPr bwMode="auto">
                <a:xfrm flipV="1">
                  <a:off x="5002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8" name="Line 1380"/>
                <p:cNvSpPr>
                  <a:spLocks noChangeShapeType="1"/>
                </p:cNvSpPr>
                <p:nvPr/>
              </p:nvSpPr>
              <p:spPr bwMode="auto">
                <a:xfrm flipV="1">
                  <a:off x="5034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89" name="Line 1381"/>
                <p:cNvSpPr>
                  <a:spLocks noChangeShapeType="1"/>
                </p:cNvSpPr>
                <p:nvPr/>
              </p:nvSpPr>
              <p:spPr bwMode="auto">
                <a:xfrm>
                  <a:off x="4952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0" name="Line 1382"/>
                <p:cNvSpPr>
                  <a:spLocks noChangeShapeType="1"/>
                </p:cNvSpPr>
                <p:nvPr/>
              </p:nvSpPr>
              <p:spPr bwMode="auto">
                <a:xfrm flipH="1">
                  <a:off x="4952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1" name="Line 1383"/>
                <p:cNvSpPr>
                  <a:spLocks noChangeShapeType="1"/>
                </p:cNvSpPr>
                <p:nvPr/>
              </p:nvSpPr>
              <p:spPr bwMode="auto">
                <a:xfrm>
                  <a:off x="4952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2" name="Line 1384"/>
                <p:cNvSpPr>
                  <a:spLocks noChangeShapeType="1"/>
                </p:cNvSpPr>
                <p:nvPr/>
              </p:nvSpPr>
              <p:spPr bwMode="auto">
                <a:xfrm>
                  <a:off x="4952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3" name="Line 1385"/>
                <p:cNvSpPr>
                  <a:spLocks noChangeShapeType="1"/>
                </p:cNvSpPr>
                <p:nvPr/>
              </p:nvSpPr>
              <p:spPr bwMode="auto">
                <a:xfrm>
                  <a:off x="4969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4" name="Freeform 1386"/>
                <p:cNvSpPr>
                  <a:spLocks/>
                </p:cNvSpPr>
                <p:nvPr/>
              </p:nvSpPr>
              <p:spPr bwMode="auto">
                <a:xfrm>
                  <a:off x="4969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5" name="Freeform 1387"/>
                <p:cNvSpPr>
                  <a:spLocks/>
                </p:cNvSpPr>
                <p:nvPr/>
              </p:nvSpPr>
              <p:spPr bwMode="auto">
                <a:xfrm>
                  <a:off x="4985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6" name="Freeform 1388"/>
                <p:cNvSpPr>
                  <a:spLocks/>
                </p:cNvSpPr>
                <p:nvPr/>
              </p:nvSpPr>
              <p:spPr bwMode="auto">
                <a:xfrm>
                  <a:off x="5018" y="468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7" name="Line 1389"/>
                <p:cNvSpPr>
                  <a:spLocks noChangeShapeType="1"/>
                </p:cNvSpPr>
                <p:nvPr/>
              </p:nvSpPr>
              <p:spPr bwMode="auto">
                <a:xfrm>
                  <a:off x="5034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8" name="Line 1390"/>
                <p:cNvSpPr>
                  <a:spLocks noChangeShapeType="1"/>
                </p:cNvSpPr>
                <p:nvPr/>
              </p:nvSpPr>
              <p:spPr bwMode="auto">
                <a:xfrm flipH="1">
                  <a:off x="5034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799" name="Freeform 1391"/>
                <p:cNvSpPr>
                  <a:spLocks/>
                </p:cNvSpPr>
                <p:nvPr/>
              </p:nvSpPr>
              <p:spPr bwMode="auto">
                <a:xfrm>
                  <a:off x="5018" y="47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0" name="Freeform 1392"/>
                <p:cNvSpPr>
                  <a:spLocks/>
                </p:cNvSpPr>
                <p:nvPr/>
              </p:nvSpPr>
              <p:spPr bwMode="auto">
                <a:xfrm>
                  <a:off x="5018" y="47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1" name="Line 1393"/>
                <p:cNvSpPr>
                  <a:spLocks noChangeShapeType="1"/>
                </p:cNvSpPr>
                <p:nvPr/>
              </p:nvSpPr>
              <p:spPr bwMode="auto">
                <a:xfrm>
                  <a:off x="5002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2" name="Line 1394"/>
                <p:cNvSpPr>
                  <a:spLocks noChangeShapeType="1"/>
                </p:cNvSpPr>
                <p:nvPr/>
              </p:nvSpPr>
              <p:spPr bwMode="auto">
                <a:xfrm flipH="1">
                  <a:off x="5002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3" name="Line 1395"/>
                <p:cNvSpPr>
                  <a:spLocks noChangeShapeType="1"/>
                </p:cNvSpPr>
                <p:nvPr/>
              </p:nvSpPr>
              <p:spPr bwMode="auto">
                <a:xfrm>
                  <a:off x="5018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4" name="Line 1396"/>
                <p:cNvSpPr>
                  <a:spLocks noChangeShapeType="1"/>
                </p:cNvSpPr>
                <p:nvPr/>
              </p:nvSpPr>
              <p:spPr bwMode="auto">
                <a:xfrm>
                  <a:off x="5034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5" name="Line 1397"/>
                <p:cNvSpPr>
                  <a:spLocks noChangeShapeType="1"/>
                </p:cNvSpPr>
                <p:nvPr/>
              </p:nvSpPr>
              <p:spPr bwMode="auto">
                <a:xfrm>
                  <a:off x="5034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6" name="Line 1398"/>
                <p:cNvSpPr>
                  <a:spLocks noChangeShapeType="1"/>
                </p:cNvSpPr>
                <p:nvPr/>
              </p:nvSpPr>
              <p:spPr bwMode="auto">
                <a:xfrm>
                  <a:off x="5051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7" name="Line 1399"/>
                <p:cNvSpPr>
                  <a:spLocks noChangeShapeType="1"/>
                </p:cNvSpPr>
                <p:nvPr/>
              </p:nvSpPr>
              <p:spPr bwMode="auto">
                <a:xfrm flipH="1">
                  <a:off x="5051" y="471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8" name="Line 1400"/>
                <p:cNvSpPr>
                  <a:spLocks noChangeShapeType="1"/>
                </p:cNvSpPr>
                <p:nvPr/>
              </p:nvSpPr>
              <p:spPr bwMode="auto">
                <a:xfrm>
                  <a:off x="5051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09" name="Line 1401"/>
                <p:cNvSpPr>
                  <a:spLocks noChangeShapeType="1"/>
                </p:cNvSpPr>
                <p:nvPr/>
              </p:nvSpPr>
              <p:spPr bwMode="auto">
                <a:xfrm>
                  <a:off x="5051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0" name="Line 1402"/>
                <p:cNvSpPr>
                  <a:spLocks noChangeShapeType="1"/>
                </p:cNvSpPr>
                <p:nvPr/>
              </p:nvSpPr>
              <p:spPr bwMode="auto">
                <a:xfrm>
                  <a:off x="5248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1" name="Line 1403"/>
                <p:cNvSpPr>
                  <a:spLocks noChangeShapeType="1"/>
                </p:cNvSpPr>
                <p:nvPr/>
              </p:nvSpPr>
              <p:spPr bwMode="auto">
                <a:xfrm flipH="1">
                  <a:off x="5248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2" name="Line 1404"/>
                <p:cNvSpPr>
                  <a:spLocks noChangeShapeType="1"/>
                </p:cNvSpPr>
                <p:nvPr/>
              </p:nvSpPr>
              <p:spPr bwMode="auto">
                <a:xfrm>
                  <a:off x="5116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3" name="Line 1405"/>
                <p:cNvSpPr>
                  <a:spLocks noChangeShapeType="1"/>
                </p:cNvSpPr>
                <p:nvPr/>
              </p:nvSpPr>
              <p:spPr bwMode="auto">
                <a:xfrm>
                  <a:off x="5166" y="471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4" name="Line 1406"/>
                <p:cNvSpPr>
                  <a:spLocks noChangeShapeType="1"/>
                </p:cNvSpPr>
                <p:nvPr/>
              </p:nvSpPr>
              <p:spPr bwMode="auto">
                <a:xfrm>
                  <a:off x="5166" y="4647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5" name="Line 1407"/>
                <p:cNvSpPr>
                  <a:spLocks noChangeShapeType="1"/>
                </p:cNvSpPr>
                <p:nvPr/>
              </p:nvSpPr>
              <p:spPr bwMode="auto">
                <a:xfrm>
                  <a:off x="5116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6" name="Line 1408"/>
                <p:cNvSpPr>
                  <a:spLocks noChangeShapeType="1"/>
                </p:cNvSpPr>
                <p:nvPr/>
              </p:nvSpPr>
              <p:spPr bwMode="auto">
                <a:xfrm flipH="1">
                  <a:off x="5166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7" name="Line 1409"/>
                <p:cNvSpPr>
                  <a:spLocks noChangeShapeType="1"/>
                </p:cNvSpPr>
                <p:nvPr/>
              </p:nvSpPr>
              <p:spPr bwMode="auto">
                <a:xfrm flipV="1">
                  <a:off x="5166" y="4647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8" name="Line 1410"/>
                <p:cNvSpPr>
                  <a:spLocks noChangeShapeType="1"/>
                </p:cNvSpPr>
                <p:nvPr/>
              </p:nvSpPr>
              <p:spPr bwMode="auto">
                <a:xfrm>
                  <a:off x="5133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19" name="Freeform 1411"/>
                <p:cNvSpPr>
                  <a:spLocks/>
                </p:cNvSpPr>
                <p:nvPr/>
              </p:nvSpPr>
              <p:spPr bwMode="auto">
                <a:xfrm>
                  <a:off x="5100" y="468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0" name="Freeform 1412"/>
                <p:cNvSpPr>
                  <a:spLocks/>
                </p:cNvSpPr>
                <p:nvPr/>
              </p:nvSpPr>
              <p:spPr bwMode="auto">
                <a:xfrm>
                  <a:off x="5100" y="468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8821" name="Group 1413"/>
              <p:cNvGrpSpPr>
                <a:grpSpLocks/>
              </p:cNvGrpSpPr>
              <p:nvPr/>
            </p:nvGrpSpPr>
            <p:grpSpPr bwMode="auto">
              <a:xfrm>
                <a:off x="5084" y="4598"/>
                <a:ext cx="1935" cy="1461"/>
                <a:chOff x="5084" y="4598"/>
                <a:chExt cx="1935" cy="1461"/>
              </a:xfrm>
            </p:grpSpPr>
            <p:sp>
              <p:nvSpPr>
                <p:cNvPr id="658822" name="Line 1414"/>
                <p:cNvSpPr>
                  <a:spLocks noChangeShapeType="1"/>
                </p:cNvSpPr>
                <p:nvPr/>
              </p:nvSpPr>
              <p:spPr bwMode="auto">
                <a:xfrm>
                  <a:off x="5116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3" name="Line 1415"/>
                <p:cNvSpPr>
                  <a:spLocks noChangeShapeType="1"/>
                </p:cNvSpPr>
                <p:nvPr/>
              </p:nvSpPr>
              <p:spPr bwMode="auto">
                <a:xfrm flipH="1">
                  <a:off x="5116" y="471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4" name="Line 1416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5" name="Line 1417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6" name="Line 1418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7" name="Line 1419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8" name="Line 1420"/>
                <p:cNvSpPr>
                  <a:spLocks noChangeShapeType="1"/>
                </p:cNvSpPr>
                <p:nvPr/>
              </p:nvSpPr>
              <p:spPr bwMode="auto">
                <a:xfrm flipV="1">
                  <a:off x="5100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29" name="Line 1421"/>
                <p:cNvSpPr>
                  <a:spLocks noChangeShapeType="1"/>
                </p:cNvSpPr>
                <p:nvPr/>
              </p:nvSpPr>
              <p:spPr bwMode="auto">
                <a:xfrm flipH="1">
                  <a:off x="5100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0" name="Line 1422"/>
                <p:cNvSpPr>
                  <a:spLocks noChangeShapeType="1"/>
                </p:cNvSpPr>
                <p:nvPr/>
              </p:nvSpPr>
              <p:spPr bwMode="auto">
                <a:xfrm flipV="1">
                  <a:off x="5100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1" name="Line 1423"/>
                <p:cNvSpPr>
                  <a:spLocks noChangeShapeType="1"/>
                </p:cNvSpPr>
                <p:nvPr/>
              </p:nvSpPr>
              <p:spPr bwMode="auto">
                <a:xfrm>
                  <a:off x="5100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2" name="Line 1424"/>
                <p:cNvSpPr>
                  <a:spLocks noChangeShapeType="1"/>
                </p:cNvSpPr>
                <p:nvPr/>
              </p:nvSpPr>
              <p:spPr bwMode="auto">
                <a:xfrm flipV="1">
                  <a:off x="5100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3" name="Freeform 1425"/>
                <p:cNvSpPr>
                  <a:spLocks/>
                </p:cNvSpPr>
                <p:nvPr/>
              </p:nvSpPr>
              <p:spPr bwMode="auto">
                <a:xfrm>
                  <a:off x="5084" y="47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4" name="Line 1426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5" name="Line 1427"/>
                <p:cNvSpPr>
                  <a:spLocks noChangeShapeType="1"/>
                </p:cNvSpPr>
                <p:nvPr/>
              </p:nvSpPr>
              <p:spPr bwMode="auto">
                <a:xfrm>
                  <a:off x="5100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6" name="Line 1428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7" name="Line 1429"/>
                <p:cNvSpPr>
                  <a:spLocks noChangeShapeType="1"/>
                </p:cNvSpPr>
                <p:nvPr/>
              </p:nvSpPr>
              <p:spPr bwMode="auto">
                <a:xfrm>
                  <a:off x="5100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8" name="Line 1430"/>
                <p:cNvSpPr>
                  <a:spLocks noChangeShapeType="1"/>
                </p:cNvSpPr>
                <p:nvPr/>
              </p:nvSpPr>
              <p:spPr bwMode="auto">
                <a:xfrm>
                  <a:off x="5100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39" name="Line 1431"/>
                <p:cNvSpPr>
                  <a:spLocks noChangeShapeType="1"/>
                </p:cNvSpPr>
                <p:nvPr/>
              </p:nvSpPr>
              <p:spPr bwMode="auto">
                <a:xfrm>
                  <a:off x="5116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0" name="Line 1432"/>
                <p:cNvSpPr>
                  <a:spLocks noChangeShapeType="1"/>
                </p:cNvSpPr>
                <p:nvPr/>
              </p:nvSpPr>
              <p:spPr bwMode="auto">
                <a:xfrm>
                  <a:off x="5100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1" name="Freeform 1433"/>
                <p:cNvSpPr>
                  <a:spLocks/>
                </p:cNvSpPr>
                <p:nvPr/>
              </p:nvSpPr>
              <p:spPr bwMode="auto">
                <a:xfrm>
                  <a:off x="5116" y="464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2" name="Line 1434"/>
                <p:cNvSpPr>
                  <a:spLocks noChangeShapeType="1"/>
                </p:cNvSpPr>
                <p:nvPr/>
              </p:nvSpPr>
              <p:spPr bwMode="auto">
                <a:xfrm>
                  <a:off x="5100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3" name="Line 1435"/>
                <p:cNvSpPr>
                  <a:spLocks noChangeShapeType="1"/>
                </p:cNvSpPr>
                <p:nvPr/>
              </p:nvSpPr>
              <p:spPr bwMode="auto">
                <a:xfrm flipV="1">
                  <a:off x="5116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4" name="Line 1436"/>
                <p:cNvSpPr>
                  <a:spLocks noChangeShapeType="1"/>
                </p:cNvSpPr>
                <p:nvPr/>
              </p:nvSpPr>
              <p:spPr bwMode="auto">
                <a:xfrm>
                  <a:off x="5100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5" name="Line 1437"/>
                <p:cNvSpPr>
                  <a:spLocks noChangeShapeType="1"/>
                </p:cNvSpPr>
                <p:nvPr/>
              </p:nvSpPr>
              <p:spPr bwMode="auto">
                <a:xfrm>
                  <a:off x="5116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6" name="Line 1438"/>
                <p:cNvSpPr>
                  <a:spLocks noChangeShapeType="1"/>
                </p:cNvSpPr>
                <p:nvPr/>
              </p:nvSpPr>
              <p:spPr bwMode="auto">
                <a:xfrm flipH="1">
                  <a:off x="5100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7" name="Line 1439"/>
                <p:cNvSpPr>
                  <a:spLocks noChangeShapeType="1"/>
                </p:cNvSpPr>
                <p:nvPr/>
              </p:nvSpPr>
              <p:spPr bwMode="auto">
                <a:xfrm>
                  <a:off x="5100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8" name="Line 1440"/>
                <p:cNvSpPr>
                  <a:spLocks noChangeShapeType="1"/>
                </p:cNvSpPr>
                <p:nvPr/>
              </p:nvSpPr>
              <p:spPr bwMode="auto">
                <a:xfrm>
                  <a:off x="5149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49" name="Line 1441"/>
                <p:cNvSpPr>
                  <a:spLocks noChangeShapeType="1"/>
                </p:cNvSpPr>
                <p:nvPr/>
              </p:nvSpPr>
              <p:spPr bwMode="auto">
                <a:xfrm flipH="1">
                  <a:off x="5149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0" name="Line 1442"/>
                <p:cNvSpPr>
                  <a:spLocks noChangeShapeType="1"/>
                </p:cNvSpPr>
                <p:nvPr/>
              </p:nvSpPr>
              <p:spPr bwMode="auto">
                <a:xfrm>
                  <a:off x="5166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1" name="Line 1443"/>
                <p:cNvSpPr>
                  <a:spLocks noChangeShapeType="1"/>
                </p:cNvSpPr>
                <p:nvPr/>
              </p:nvSpPr>
              <p:spPr bwMode="auto">
                <a:xfrm flipV="1">
                  <a:off x="5116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2" name="Line 1444"/>
                <p:cNvSpPr>
                  <a:spLocks noChangeShapeType="1"/>
                </p:cNvSpPr>
                <p:nvPr/>
              </p:nvSpPr>
              <p:spPr bwMode="auto">
                <a:xfrm>
                  <a:off x="5116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3" name="Line 1445"/>
                <p:cNvSpPr>
                  <a:spLocks noChangeShapeType="1"/>
                </p:cNvSpPr>
                <p:nvPr/>
              </p:nvSpPr>
              <p:spPr bwMode="auto">
                <a:xfrm flipV="1">
                  <a:off x="5116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4" name="Freeform 1446"/>
                <p:cNvSpPr>
                  <a:spLocks/>
                </p:cNvSpPr>
                <p:nvPr/>
              </p:nvSpPr>
              <p:spPr bwMode="auto">
                <a:xfrm>
                  <a:off x="5116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5" name="Line 1447"/>
                <p:cNvSpPr>
                  <a:spLocks noChangeShapeType="1"/>
                </p:cNvSpPr>
                <p:nvPr/>
              </p:nvSpPr>
              <p:spPr bwMode="auto">
                <a:xfrm flipV="1">
                  <a:off x="5116" y="45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6" name="Line 1448"/>
                <p:cNvSpPr>
                  <a:spLocks noChangeShapeType="1"/>
                </p:cNvSpPr>
                <p:nvPr/>
              </p:nvSpPr>
              <p:spPr bwMode="auto">
                <a:xfrm>
                  <a:off x="5116" y="45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7" name="Line 1449"/>
                <p:cNvSpPr>
                  <a:spLocks noChangeShapeType="1"/>
                </p:cNvSpPr>
                <p:nvPr/>
              </p:nvSpPr>
              <p:spPr bwMode="auto">
                <a:xfrm>
                  <a:off x="5116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8" name="Line 1450"/>
                <p:cNvSpPr>
                  <a:spLocks noChangeShapeType="1"/>
                </p:cNvSpPr>
                <p:nvPr/>
              </p:nvSpPr>
              <p:spPr bwMode="auto">
                <a:xfrm>
                  <a:off x="5116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59" name="Line 1451"/>
                <p:cNvSpPr>
                  <a:spLocks noChangeShapeType="1"/>
                </p:cNvSpPr>
                <p:nvPr/>
              </p:nvSpPr>
              <p:spPr bwMode="auto">
                <a:xfrm>
                  <a:off x="5116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0" name="Freeform 1452"/>
                <p:cNvSpPr>
                  <a:spLocks/>
                </p:cNvSpPr>
                <p:nvPr/>
              </p:nvSpPr>
              <p:spPr bwMode="auto">
                <a:xfrm>
                  <a:off x="5215" y="47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1" name="Line 1453"/>
                <p:cNvSpPr>
                  <a:spLocks noChangeShapeType="1"/>
                </p:cNvSpPr>
                <p:nvPr/>
              </p:nvSpPr>
              <p:spPr bwMode="auto">
                <a:xfrm flipH="1" flipV="1">
                  <a:off x="5198" y="471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2" name="Freeform 1454"/>
                <p:cNvSpPr>
                  <a:spLocks/>
                </p:cNvSpPr>
                <p:nvPr/>
              </p:nvSpPr>
              <p:spPr bwMode="auto">
                <a:xfrm>
                  <a:off x="5215" y="4647"/>
                  <a:ext cx="33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49"/>
                    </a:cxn>
                    <a:cxn ang="0">
                      <a:pos x="33" y="82"/>
                    </a:cxn>
                  </a:cxnLst>
                  <a:rect l="0" t="0" r="r" b="b"/>
                  <a:pathLst>
                    <a:path w="33" h="82">
                      <a:moveTo>
                        <a:pt x="0" y="0"/>
                      </a:moveTo>
                      <a:lnTo>
                        <a:pt x="16" y="49"/>
                      </a:lnTo>
                      <a:lnTo>
                        <a:pt x="33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3" name="Line 1455"/>
                <p:cNvSpPr>
                  <a:spLocks noChangeShapeType="1"/>
                </p:cNvSpPr>
                <p:nvPr/>
              </p:nvSpPr>
              <p:spPr bwMode="auto">
                <a:xfrm>
                  <a:off x="5182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4" name="Line 1456"/>
                <p:cNvSpPr>
                  <a:spLocks noChangeShapeType="1"/>
                </p:cNvSpPr>
                <p:nvPr/>
              </p:nvSpPr>
              <p:spPr bwMode="auto">
                <a:xfrm>
                  <a:off x="5182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5" name="Line 1457"/>
                <p:cNvSpPr>
                  <a:spLocks noChangeShapeType="1"/>
                </p:cNvSpPr>
                <p:nvPr/>
              </p:nvSpPr>
              <p:spPr bwMode="auto">
                <a:xfrm>
                  <a:off x="5182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6" name="Line 1458"/>
                <p:cNvSpPr>
                  <a:spLocks noChangeShapeType="1"/>
                </p:cNvSpPr>
                <p:nvPr/>
              </p:nvSpPr>
              <p:spPr bwMode="auto">
                <a:xfrm flipH="1">
                  <a:off x="5182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7" name="Line 1459"/>
                <p:cNvSpPr>
                  <a:spLocks noChangeShapeType="1"/>
                </p:cNvSpPr>
                <p:nvPr/>
              </p:nvSpPr>
              <p:spPr bwMode="auto">
                <a:xfrm>
                  <a:off x="5182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8" name="Line 1460"/>
                <p:cNvSpPr>
                  <a:spLocks noChangeShapeType="1"/>
                </p:cNvSpPr>
                <p:nvPr/>
              </p:nvSpPr>
              <p:spPr bwMode="auto">
                <a:xfrm flipV="1">
                  <a:off x="5182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69" name="Line 1461"/>
                <p:cNvSpPr>
                  <a:spLocks noChangeShapeType="1"/>
                </p:cNvSpPr>
                <p:nvPr/>
              </p:nvSpPr>
              <p:spPr bwMode="auto">
                <a:xfrm>
                  <a:off x="5182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0" name="Line 1462"/>
                <p:cNvSpPr>
                  <a:spLocks noChangeShapeType="1"/>
                </p:cNvSpPr>
                <p:nvPr/>
              </p:nvSpPr>
              <p:spPr bwMode="auto">
                <a:xfrm>
                  <a:off x="5182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1" name="Line 1463"/>
                <p:cNvSpPr>
                  <a:spLocks noChangeShapeType="1"/>
                </p:cNvSpPr>
                <p:nvPr/>
              </p:nvSpPr>
              <p:spPr bwMode="auto">
                <a:xfrm>
                  <a:off x="5182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2" name="Line 1464"/>
                <p:cNvSpPr>
                  <a:spLocks noChangeShapeType="1"/>
                </p:cNvSpPr>
                <p:nvPr/>
              </p:nvSpPr>
              <p:spPr bwMode="auto">
                <a:xfrm flipV="1">
                  <a:off x="5182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3" name="Line 1465"/>
                <p:cNvSpPr>
                  <a:spLocks noChangeShapeType="1"/>
                </p:cNvSpPr>
                <p:nvPr/>
              </p:nvSpPr>
              <p:spPr bwMode="auto">
                <a:xfrm flipV="1">
                  <a:off x="5182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4" name="Line 1466"/>
                <p:cNvSpPr>
                  <a:spLocks noChangeShapeType="1"/>
                </p:cNvSpPr>
                <p:nvPr/>
              </p:nvSpPr>
              <p:spPr bwMode="auto">
                <a:xfrm>
                  <a:off x="5166" y="469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5" name="Line 1467"/>
                <p:cNvSpPr>
                  <a:spLocks noChangeShapeType="1"/>
                </p:cNvSpPr>
                <p:nvPr/>
              </p:nvSpPr>
              <p:spPr bwMode="auto">
                <a:xfrm flipH="1">
                  <a:off x="5166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6" name="Line 1468"/>
                <p:cNvSpPr>
                  <a:spLocks noChangeShapeType="1"/>
                </p:cNvSpPr>
                <p:nvPr/>
              </p:nvSpPr>
              <p:spPr bwMode="auto">
                <a:xfrm>
                  <a:off x="5198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7" name="Line 1469"/>
                <p:cNvSpPr>
                  <a:spLocks noChangeShapeType="1"/>
                </p:cNvSpPr>
                <p:nvPr/>
              </p:nvSpPr>
              <p:spPr bwMode="auto">
                <a:xfrm>
                  <a:off x="5231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8" name="Line 1470"/>
                <p:cNvSpPr>
                  <a:spLocks noChangeShapeType="1"/>
                </p:cNvSpPr>
                <p:nvPr/>
              </p:nvSpPr>
              <p:spPr bwMode="auto">
                <a:xfrm flipH="1">
                  <a:off x="5231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79" name="Line 1471"/>
                <p:cNvSpPr>
                  <a:spLocks noChangeShapeType="1"/>
                </p:cNvSpPr>
                <p:nvPr/>
              </p:nvSpPr>
              <p:spPr bwMode="auto">
                <a:xfrm flipH="1">
                  <a:off x="5215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0" name="Line 1472"/>
                <p:cNvSpPr>
                  <a:spLocks noChangeShapeType="1"/>
                </p:cNvSpPr>
                <p:nvPr/>
              </p:nvSpPr>
              <p:spPr bwMode="auto">
                <a:xfrm>
                  <a:off x="5346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1" name="Line 1473"/>
                <p:cNvSpPr>
                  <a:spLocks noChangeShapeType="1"/>
                </p:cNvSpPr>
                <p:nvPr/>
              </p:nvSpPr>
              <p:spPr bwMode="auto">
                <a:xfrm>
                  <a:off x="5313" y="4680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2" name="Line 1474"/>
                <p:cNvSpPr>
                  <a:spLocks noChangeShapeType="1"/>
                </p:cNvSpPr>
                <p:nvPr/>
              </p:nvSpPr>
              <p:spPr bwMode="auto">
                <a:xfrm flipH="1">
                  <a:off x="5330" y="4729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3" name="Line 1475"/>
                <p:cNvSpPr>
                  <a:spLocks noChangeShapeType="1"/>
                </p:cNvSpPr>
                <p:nvPr/>
              </p:nvSpPr>
              <p:spPr bwMode="auto">
                <a:xfrm>
                  <a:off x="5297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4" name="Line 1476"/>
                <p:cNvSpPr>
                  <a:spLocks noChangeShapeType="1"/>
                </p:cNvSpPr>
                <p:nvPr/>
              </p:nvSpPr>
              <p:spPr bwMode="auto">
                <a:xfrm flipH="1">
                  <a:off x="5297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5" name="Freeform 1477"/>
                <p:cNvSpPr>
                  <a:spLocks/>
                </p:cNvSpPr>
                <p:nvPr/>
              </p:nvSpPr>
              <p:spPr bwMode="auto">
                <a:xfrm>
                  <a:off x="5313" y="4680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9">
                      <a:moveTo>
                        <a:pt x="0" y="49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6" name="Freeform 1478"/>
                <p:cNvSpPr>
                  <a:spLocks/>
                </p:cNvSpPr>
                <p:nvPr/>
              </p:nvSpPr>
              <p:spPr bwMode="auto">
                <a:xfrm>
                  <a:off x="5280" y="472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7" name="Line 1479"/>
                <p:cNvSpPr>
                  <a:spLocks noChangeShapeType="1"/>
                </p:cNvSpPr>
                <p:nvPr/>
              </p:nvSpPr>
              <p:spPr bwMode="auto">
                <a:xfrm flipH="1">
                  <a:off x="5280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8" name="Line 1480"/>
                <p:cNvSpPr>
                  <a:spLocks noChangeShapeType="1"/>
                </p:cNvSpPr>
                <p:nvPr/>
              </p:nvSpPr>
              <p:spPr bwMode="auto">
                <a:xfrm>
                  <a:off x="5264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89" name="Line 1481"/>
                <p:cNvSpPr>
                  <a:spLocks noChangeShapeType="1"/>
                </p:cNvSpPr>
                <p:nvPr/>
              </p:nvSpPr>
              <p:spPr bwMode="auto">
                <a:xfrm flipH="1">
                  <a:off x="5264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0" name="Line 1482"/>
                <p:cNvSpPr>
                  <a:spLocks noChangeShapeType="1"/>
                </p:cNvSpPr>
                <p:nvPr/>
              </p:nvSpPr>
              <p:spPr bwMode="auto">
                <a:xfrm>
                  <a:off x="5313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1" name="Line 1483"/>
                <p:cNvSpPr>
                  <a:spLocks noChangeShapeType="1"/>
                </p:cNvSpPr>
                <p:nvPr/>
              </p:nvSpPr>
              <p:spPr bwMode="auto">
                <a:xfrm flipH="1">
                  <a:off x="5313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2" name="Line 1484"/>
                <p:cNvSpPr>
                  <a:spLocks noChangeShapeType="1"/>
                </p:cNvSpPr>
                <p:nvPr/>
              </p:nvSpPr>
              <p:spPr bwMode="auto">
                <a:xfrm>
                  <a:off x="5297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3" name="Line 1485"/>
                <p:cNvSpPr>
                  <a:spLocks noChangeShapeType="1"/>
                </p:cNvSpPr>
                <p:nvPr/>
              </p:nvSpPr>
              <p:spPr bwMode="auto">
                <a:xfrm>
                  <a:off x="531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4" name="Line 1486"/>
                <p:cNvSpPr>
                  <a:spLocks noChangeShapeType="1"/>
                </p:cNvSpPr>
                <p:nvPr/>
              </p:nvSpPr>
              <p:spPr bwMode="auto">
                <a:xfrm>
                  <a:off x="531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5" name="Line 1487"/>
                <p:cNvSpPr>
                  <a:spLocks noChangeShapeType="1"/>
                </p:cNvSpPr>
                <p:nvPr/>
              </p:nvSpPr>
              <p:spPr bwMode="auto">
                <a:xfrm>
                  <a:off x="5330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6" name="Line 1488"/>
                <p:cNvSpPr>
                  <a:spLocks noChangeShapeType="1"/>
                </p:cNvSpPr>
                <p:nvPr/>
              </p:nvSpPr>
              <p:spPr bwMode="auto">
                <a:xfrm>
                  <a:off x="5379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7" name="Line 1489"/>
                <p:cNvSpPr>
                  <a:spLocks noChangeShapeType="1"/>
                </p:cNvSpPr>
                <p:nvPr/>
              </p:nvSpPr>
              <p:spPr bwMode="auto">
                <a:xfrm flipH="1">
                  <a:off x="5379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8" name="Line 1490"/>
                <p:cNvSpPr>
                  <a:spLocks noChangeShapeType="1"/>
                </p:cNvSpPr>
                <p:nvPr/>
              </p:nvSpPr>
              <p:spPr bwMode="auto">
                <a:xfrm>
                  <a:off x="5362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899" name="Line 1491"/>
                <p:cNvSpPr>
                  <a:spLocks noChangeShapeType="1"/>
                </p:cNvSpPr>
                <p:nvPr/>
              </p:nvSpPr>
              <p:spPr bwMode="auto">
                <a:xfrm flipH="1">
                  <a:off x="5362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0" name="Line 1492"/>
                <p:cNvSpPr>
                  <a:spLocks noChangeShapeType="1"/>
                </p:cNvSpPr>
                <p:nvPr/>
              </p:nvSpPr>
              <p:spPr bwMode="auto">
                <a:xfrm flipH="1" flipV="1">
                  <a:off x="5362" y="469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1" name="Line 1493"/>
                <p:cNvSpPr>
                  <a:spLocks noChangeShapeType="1"/>
                </p:cNvSpPr>
                <p:nvPr/>
              </p:nvSpPr>
              <p:spPr bwMode="auto">
                <a:xfrm>
                  <a:off x="5362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2" name="Line 1494"/>
                <p:cNvSpPr>
                  <a:spLocks noChangeShapeType="1"/>
                </p:cNvSpPr>
                <p:nvPr/>
              </p:nvSpPr>
              <p:spPr bwMode="auto">
                <a:xfrm>
                  <a:off x="5362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3" name="Line 1495"/>
                <p:cNvSpPr>
                  <a:spLocks noChangeShapeType="1"/>
                </p:cNvSpPr>
                <p:nvPr/>
              </p:nvSpPr>
              <p:spPr bwMode="auto">
                <a:xfrm flipV="1">
                  <a:off x="5379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4" name="Line 1496"/>
                <p:cNvSpPr>
                  <a:spLocks noChangeShapeType="1"/>
                </p:cNvSpPr>
                <p:nvPr/>
              </p:nvSpPr>
              <p:spPr bwMode="auto">
                <a:xfrm>
                  <a:off x="5362" y="471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5" name="Line 1497"/>
                <p:cNvSpPr>
                  <a:spLocks noChangeShapeType="1"/>
                </p:cNvSpPr>
                <p:nvPr/>
              </p:nvSpPr>
              <p:spPr bwMode="auto">
                <a:xfrm>
                  <a:off x="5379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6" name="Line 1498"/>
                <p:cNvSpPr>
                  <a:spLocks noChangeShapeType="1"/>
                </p:cNvSpPr>
                <p:nvPr/>
              </p:nvSpPr>
              <p:spPr bwMode="auto">
                <a:xfrm>
                  <a:off x="5379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7" name="Line 1499"/>
                <p:cNvSpPr>
                  <a:spLocks noChangeShapeType="1"/>
                </p:cNvSpPr>
                <p:nvPr/>
              </p:nvSpPr>
              <p:spPr bwMode="auto">
                <a:xfrm>
                  <a:off x="5379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8" name="Line 1500"/>
                <p:cNvSpPr>
                  <a:spLocks noChangeShapeType="1"/>
                </p:cNvSpPr>
                <p:nvPr/>
              </p:nvSpPr>
              <p:spPr bwMode="auto">
                <a:xfrm>
                  <a:off x="5379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09" name="Line 1501"/>
                <p:cNvSpPr>
                  <a:spLocks noChangeShapeType="1"/>
                </p:cNvSpPr>
                <p:nvPr/>
              </p:nvSpPr>
              <p:spPr bwMode="auto">
                <a:xfrm>
                  <a:off x="5362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0" name="Line 1502"/>
                <p:cNvSpPr>
                  <a:spLocks noChangeShapeType="1"/>
                </p:cNvSpPr>
                <p:nvPr/>
              </p:nvSpPr>
              <p:spPr bwMode="auto">
                <a:xfrm>
                  <a:off x="5412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1" name="Line 1503"/>
                <p:cNvSpPr>
                  <a:spLocks noChangeShapeType="1"/>
                </p:cNvSpPr>
                <p:nvPr/>
              </p:nvSpPr>
              <p:spPr bwMode="auto">
                <a:xfrm flipH="1">
                  <a:off x="5412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2" name="Line 1504"/>
                <p:cNvSpPr>
                  <a:spLocks noChangeShapeType="1"/>
                </p:cNvSpPr>
                <p:nvPr/>
              </p:nvSpPr>
              <p:spPr bwMode="auto">
                <a:xfrm>
                  <a:off x="5395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3" name="Line 1505"/>
                <p:cNvSpPr>
                  <a:spLocks noChangeShapeType="1"/>
                </p:cNvSpPr>
                <p:nvPr/>
              </p:nvSpPr>
              <p:spPr bwMode="auto">
                <a:xfrm flipH="1">
                  <a:off x="5395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4" name="Line 1506"/>
                <p:cNvSpPr>
                  <a:spLocks noChangeShapeType="1"/>
                </p:cNvSpPr>
                <p:nvPr/>
              </p:nvSpPr>
              <p:spPr bwMode="auto">
                <a:xfrm>
                  <a:off x="5412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5" name="Line 1507"/>
                <p:cNvSpPr>
                  <a:spLocks noChangeShapeType="1"/>
                </p:cNvSpPr>
                <p:nvPr/>
              </p:nvSpPr>
              <p:spPr bwMode="auto">
                <a:xfrm flipH="1">
                  <a:off x="5707" y="551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6" name="Line 1508"/>
                <p:cNvSpPr>
                  <a:spLocks noChangeShapeType="1"/>
                </p:cNvSpPr>
                <p:nvPr/>
              </p:nvSpPr>
              <p:spPr bwMode="auto">
                <a:xfrm flipV="1">
                  <a:off x="5789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7" name="Freeform 1509"/>
                <p:cNvSpPr>
                  <a:spLocks/>
                </p:cNvSpPr>
                <p:nvPr/>
              </p:nvSpPr>
              <p:spPr bwMode="auto">
                <a:xfrm>
                  <a:off x="5789" y="5518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8" name="Freeform 1510"/>
                <p:cNvSpPr>
                  <a:spLocks/>
                </p:cNvSpPr>
                <p:nvPr/>
              </p:nvSpPr>
              <p:spPr bwMode="auto">
                <a:xfrm>
                  <a:off x="5871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19" name="Line 1511"/>
                <p:cNvSpPr>
                  <a:spLocks noChangeShapeType="1"/>
                </p:cNvSpPr>
                <p:nvPr/>
              </p:nvSpPr>
              <p:spPr bwMode="auto">
                <a:xfrm flipV="1">
                  <a:off x="6002" y="5501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0" name="Freeform 1512"/>
                <p:cNvSpPr>
                  <a:spLocks/>
                </p:cNvSpPr>
                <p:nvPr/>
              </p:nvSpPr>
              <p:spPr bwMode="auto">
                <a:xfrm>
                  <a:off x="5985" y="550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1" name="Line 1513"/>
                <p:cNvSpPr>
                  <a:spLocks noChangeShapeType="1"/>
                </p:cNvSpPr>
                <p:nvPr/>
              </p:nvSpPr>
              <p:spPr bwMode="auto">
                <a:xfrm flipH="1" flipV="1">
                  <a:off x="6084" y="550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2" name="Line 1514"/>
                <p:cNvSpPr>
                  <a:spLocks noChangeShapeType="1"/>
                </p:cNvSpPr>
                <p:nvPr/>
              </p:nvSpPr>
              <p:spPr bwMode="auto">
                <a:xfrm flipH="1" flipV="1">
                  <a:off x="6248" y="550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3" name="Line 1515"/>
                <p:cNvSpPr>
                  <a:spLocks noChangeShapeType="1"/>
                </p:cNvSpPr>
                <p:nvPr/>
              </p:nvSpPr>
              <p:spPr bwMode="auto">
                <a:xfrm flipV="1">
                  <a:off x="6281" y="548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4" name="Freeform 1516"/>
                <p:cNvSpPr>
                  <a:spLocks/>
                </p:cNvSpPr>
                <p:nvPr/>
              </p:nvSpPr>
              <p:spPr bwMode="auto">
                <a:xfrm>
                  <a:off x="6412" y="5485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5" name="Line 1517"/>
                <p:cNvSpPr>
                  <a:spLocks noChangeShapeType="1"/>
                </p:cNvSpPr>
                <p:nvPr/>
              </p:nvSpPr>
              <p:spPr bwMode="auto">
                <a:xfrm flipH="1" flipV="1">
                  <a:off x="6920" y="548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6" name="Line 1518"/>
                <p:cNvSpPr>
                  <a:spLocks noChangeShapeType="1"/>
                </p:cNvSpPr>
                <p:nvPr/>
              </p:nvSpPr>
              <p:spPr bwMode="auto">
                <a:xfrm flipV="1">
                  <a:off x="7002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7" name="Freeform 1519"/>
                <p:cNvSpPr>
                  <a:spLocks/>
                </p:cNvSpPr>
                <p:nvPr/>
              </p:nvSpPr>
              <p:spPr bwMode="auto">
                <a:xfrm>
                  <a:off x="5707" y="551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8" name="Line 1520"/>
                <p:cNvSpPr>
                  <a:spLocks noChangeShapeType="1"/>
                </p:cNvSpPr>
                <p:nvPr/>
              </p:nvSpPr>
              <p:spPr bwMode="auto">
                <a:xfrm>
                  <a:off x="5723" y="5468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29" name="Freeform 1521"/>
                <p:cNvSpPr>
                  <a:spLocks/>
                </p:cNvSpPr>
                <p:nvPr/>
              </p:nvSpPr>
              <p:spPr bwMode="auto">
                <a:xfrm>
                  <a:off x="5789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0" name="Freeform 1522"/>
                <p:cNvSpPr>
                  <a:spLocks/>
                </p:cNvSpPr>
                <p:nvPr/>
              </p:nvSpPr>
              <p:spPr bwMode="auto">
                <a:xfrm>
                  <a:off x="5854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1" name="Freeform 1523"/>
                <p:cNvSpPr>
                  <a:spLocks/>
                </p:cNvSpPr>
                <p:nvPr/>
              </p:nvSpPr>
              <p:spPr bwMode="auto">
                <a:xfrm>
                  <a:off x="5985" y="551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2" name="Freeform 1524"/>
                <p:cNvSpPr>
                  <a:spLocks/>
                </p:cNvSpPr>
                <p:nvPr/>
              </p:nvSpPr>
              <p:spPr bwMode="auto">
                <a:xfrm>
                  <a:off x="6002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3" name="Line 1525"/>
                <p:cNvSpPr>
                  <a:spLocks noChangeShapeType="1"/>
                </p:cNvSpPr>
                <p:nvPr/>
              </p:nvSpPr>
              <p:spPr bwMode="auto">
                <a:xfrm>
                  <a:off x="6084" y="550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4" name="Freeform 1526"/>
                <p:cNvSpPr>
                  <a:spLocks/>
                </p:cNvSpPr>
                <p:nvPr/>
              </p:nvSpPr>
              <p:spPr bwMode="auto">
                <a:xfrm>
                  <a:off x="6215" y="55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5" name="Line 1527"/>
                <p:cNvSpPr>
                  <a:spLocks noChangeShapeType="1"/>
                </p:cNvSpPr>
                <p:nvPr/>
              </p:nvSpPr>
              <p:spPr bwMode="auto">
                <a:xfrm>
                  <a:off x="6248" y="550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6" name="Freeform 1528"/>
                <p:cNvSpPr>
                  <a:spLocks/>
                </p:cNvSpPr>
                <p:nvPr/>
              </p:nvSpPr>
              <p:spPr bwMode="auto">
                <a:xfrm>
                  <a:off x="6281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7" name="Line 1529"/>
                <p:cNvSpPr>
                  <a:spLocks noChangeShapeType="1"/>
                </p:cNvSpPr>
                <p:nvPr/>
              </p:nvSpPr>
              <p:spPr bwMode="auto">
                <a:xfrm>
                  <a:off x="6412" y="550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8" name="Freeform 1530"/>
                <p:cNvSpPr>
                  <a:spLocks/>
                </p:cNvSpPr>
                <p:nvPr/>
              </p:nvSpPr>
              <p:spPr bwMode="auto">
                <a:xfrm>
                  <a:off x="6477" y="5485"/>
                  <a:ext cx="66" cy="164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33"/>
                    </a:cxn>
                    <a:cxn ang="0">
                      <a:pos x="17" y="49"/>
                    </a:cxn>
                    <a:cxn ang="0">
                      <a:pos x="17" y="49"/>
                    </a:cxn>
                    <a:cxn ang="0">
                      <a:pos x="17" y="65"/>
                    </a:cxn>
                    <a:cxn ang="0">
                      <a:pos x="17" y="82"/>
                    </a:cxn>
                    <a:cxn ang="0">
                      <a:pos x="17" y="82"/>
                    </a:cxn>
                    <a:cxn ang="0">
                      <a:pos x="0" y="115"/>
                    </a:cxn>
                    <a:cxn ang="0">
                      <a:pos x="0" y="148"/>
                    </a:cxn>
                    <a:cxn ang="0">
                      <a:pos x="0" y="164"/>
                    </a:cxn>
                  </a:cxnLst>
                  <a:rect l="0" t="0" r="r" b="b"/>
                  <a:pathLst>
                    <a:path w="66" h="164">
                      <a:moveTo>
                        <a:pt x="66" y="0"/>
                      </a:move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33"/>
                      </a:lnTo>
                      <a:lnTo>
                        <a:pt x="17" y="49"/>
                      </a:lnTo>
                      <a:lnTo>
                        <a:pt x="17" y="49"/>
                      </a:lnTo>
                      <a:lnTo>
                        <a:pt x="17" y="65"/>
                      </a:lnTo>
                      <a:lnTo>
                        <a:pt x="17" y="82"/>
                      </a:lnTo>
                      <a:lnTo>
                        <a:pt x="17" y="82"/>
                      </a:lnTo>
                      <a:lnTo>
                        <a:pt x="0" y="115"/>
                      </a:lnTo>
                      <a:lnTo>
                        <a:pt x="0" y="148"/>
                      </a:lnTo>
                      <a:lnTo>
                        <a:pt x="0" y="164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39" name="Freeform 1531"/>
                <p:cNvSpPr>
                  <a:spLocks/>
                </p:cNvSpPr>
                <p:nvPr/>
              </p:nvSpPr>
              <p:spPr bwMode="auto">
                <a:xfrm>
                  <a:off x="6920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0" name="Freeform 1532"/>
                <p:cNvSpPr>
                  <a:spLocks/>
                </p:cNvSpPr>
                <p:nvPr/>
              </p:nvSpPr>
              <p:spPr bwMode="auto">
                <a:xfrm>
                  <a:off x="7002" y="548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1" name="Freeform 1533"/>
                <p:cNvSpPr>
                  <a:spLocks/>
                </p:cNvSpPr>
                <p:nvPr/>
              </p:nvSpPr>
              <p:spPr bwMode="auto">
                <a:xfrm>
                  <a:off x="6133" y="578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2" name="Line 1534"/>
                <p:cNvSpPr>
                  <a:spLocks noChangeShapeType="1"/>
                </p:cNvSpPr>
                <p:nvPr/>
              </p:nvSpPr>
              <p:spPr bwMode="auto">
                <a:xfrm>
                  <a:off x="6133" y="5649"/>
                  <a:ext cx="8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3" name="Freeform 1535"/>
                <p:cNvSpPr>
                  <a:spLocks/>
                </p:cNvSpPr>
                <p:nvPr/>
              </p:nvSpPr>
              <p:spPr bwMode="auto">
                <a:xfrm>
                  <a:off x="6133" y="5649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33"/>
                    </a:cxn>
                    <a:cxn ang="0">
                      <a:pos x="16" y="49"/>
                    </a:cxn>
                    <a:cxn ang="0">
                      <a:pos x="16" y="49"/>
                    </a:cxn>
                  </a:cxnLst>
                  <a:rect l="0" t="0" r="r" b="b"/>
                  <a:pathLst>
                    <a:path w="16" h="49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33"/>
                      </a:lnTo>
                      <a:lnTo>
                        <a:pt x="16" y="49"/>
                      </a:lnTo>
                      <a:lnTo>
                        <a:pt x="1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4" name="Line 1536"/>
                <p:cNvSpPr>
                  <a:spLocks noChangeShapeType="1"/>
                </p:cNvSpPr>
                <p:nvPr/>
              </p:nvSpPr>
              <p:spPr bwMode="auto">
                <a:xfrm flipV="1">
                  <a:off x="6133" y="555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5" name="Freeform 1537"/>
                <p:cNvSpPr>
                  <a:spLocks/>
                </p:cNvSpPr>
                <p:nvPr/>
              </p:nvSpPr>
              <p:spPr bwMode="auto">
                <a:xfrm>
                  <a:off x="6149" y="57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6" name="Line 1538"/>
                <p:cNvSpPr>
                  <a:spLocks noChangeShapeType="1"/>
                </p:cNvSpPr>
                <p:nvPr/>
              </p:nvSpPr>
              <p:spPr bwMode="auto">
                <a:xfrm flipH="1">
                  <a:off x="6133" y="555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7" name="Line 1539"/>
                <p:cNvSpPr>
                  <a:spLocks noChangeShapeType="1"/>
                </p:cNvSpPr>
                <p:nvPr/>
              </p:nvSpPr>
              <p:spPr bwMode="auto">
                <a:xfrm flipV="1">
                  <a:off x="5805" y="594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8" name="Freeform 1540"/>
                <p:cNvSpPr>
                  <a:spLocks/>
                </p:cNvSpPr>
                <p:nvPr/>
              </p:nvSpPr>
              <p:spPr bwMode="auto">
                <a:xfrm>
                  <a:off x="5805" y="58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49" name="Line 1541"/>
                <p:cNvSpPr>
                  <a:spLocks noChangeShapeType="1"/>
                </p:cNvSpPr>
                <p:nvPr/>
              </p:nvSpPr>
              <p:spPr bwMode="auto">
                <a:xfrm>
                  <a:off x="5756" y="5747"/>
                  <a:ext cx="65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0" name="Line 1542"/>
                <p:cNvSpPr>
                  <a:spLocks noChangeShapeType="1"/>
                </p:cNvSpPr>
                <p:nvPr/>
              </p:nvSpPr>
              <p:spPr bwMode="auto">
                <a:xfrm flipV="1">
                  <a:off x="5789" y="571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1" name="Line 1543"/>
                <p:cNvSpPr>
                  <a:spLocks noChangeShapeType="1"/>
                </p:cNvSpPr>
                <p:nvPr/>
              </p:nvSpPr>
              <p:spPr bwMode="auto">
                <a:xfrm>
                  <a:off x="5789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2" name="Line 1544"/>
                <p:cNvSpPr>
                  <a:spLocks noChangeShapeType="1"/>
                </p:cNvSpPr>
                <p:nvPr/>
              </p:nvSpPr>
              <p:spPr bwMode="auto">
                <a:xfrm>
                  <a:off x="5789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3" name="Freeform 1545"/>
                <p:cNvSpPr>
                  <a:spLocks/>
                </p:cNvSpPr>
                <p:nvPr/>
              </p:nvSpPr>
              <p:spPr bwMode="auto">
                <a:xfrm>
                  <a:off x="5805" y="592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4" name="Line 1546"/>
                <p:cNvSpPr>
                  <a:spLocks noChangeShapeType="1"/>
                </p:cNvSpPr>
                <p:nvPr/>
              </p:nvSpPr>
              <p:spPr bwMode="auto">
                <a:xfrm flipV="1">
                  <a:off x="5821" y="589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5" name="Line 1547"/>
                <p:cNvSpPr>
                  <a:spLocks noChangeShapeType="1"/>
                </p:cNvSpPr>
                <p:nvPr/>
              </p:nvSpPr>
              <p:spPr bwMode="auto">
                <a:xfrm flipH="1">
                  <a:off x="5805" y="589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6" name="Freeform 1548"/>
                <p:cNvSpPr>
                  <a:spLocks/>
                </p:cNvSpPr>
                <p:nvPr/>
              </p:nvSpPr>
              <p:spPr bwMode="auto">
                <a:xfrm>
                  <a:off x="5805" y="58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7" name="Line 1549"/>
                <p:cNvSpPr>
                  <a:spLocks noChangeShapeType="1"/>
                </p:cNvSpPr>
                <p:nvPr/>
              </p:nvSpPr>
              <p:spPr bwMode="auto">
                <a:xfrm>
                  <a:off x="5838" y="5731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8" name="Freeform 1550"/>
                <p:cNvSpPr>
                  <a:spLocks/>
                </p:cNvSpPr>
                <p:nvPr/>
              </p:nvSpPr>
              <p:spPr bwMode="auto">
                <a:xfrm>
                  <a:off x="5789" y="569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59" name="Line 1551"/>
                <p:cNvSpPr>
                  <a:spLocks noChangeShapeType="1"/>
                </p:cNvSpPr>
                <p:nvPr/>
              </p:nvSpPr>
              <p:spPr bwMode="auto">
                <a:xfrm>
                  <a:off x="5789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0" name="Freeform 1552"/>
                <p:cNvSpPr>
                  <a:spLocks/>
                </p:cNvSpPr>
                <p:nvPr/>
              </p:nvSpPr>
              <p:spPr bwMode="auto">
                <a:xfrm>
                  <a:off x="5789" y="556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1" name="Freeform 1553"/>
                <p:cNvSpPr>
                  <a:spLocks/>
                </p:cNvSpPr>
                <p:nvPr/>
              </p:nvSpPr>
              <p:spPr bwMode="auto">
                <a:xfrm>
                  <a:off x="5756" y="59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2" name="Freeform 1554"/>
                <p:cNvSpPr>
                  <a:spLocks/>
                </p:cNvSpPr>
                <p:nvPr/>
              </p:nvSpPr>
              <p:spPr bwMode="auto">
                <a:xfrm>
                  <a:off x="5756" y="59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3" name="Line 1555"/>
                <p:cNvSpPr>
                  <a:spLocks noChangeShapeType="1"/>
                </p:cNvSpPr>
                <p:nvPr/>
              </p:nvSpPr>
              <p:spPr bwMode="auto">
                <a:xfrm>
                  <a:off x="5756" y="60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4" name="Freeform 1556"/>
                <p:cNvSpPr>
                  <a:spLocks/>
                </p:cNvSpPr>
                <p:nvPr/>
              </p:nvSpPr>
              <p:spPr bwMode="auto">
                <a:xfrm>
                  <a:off x="5756" y="60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5" name="Freeform 1557"/>
                <p:cNvSpPr>
                  <a:spLocks/>
                </p:cNvSpPr>
                <p:nvPr/>
              </p:nvSpPr>
              <p:spPr bwMode="auto">
                <a:xfrm>
                  <a:off x="5756" y="602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6" name="Freeform 1558"/>
                <p:cNvSpPr>
                  <a:spLocks/>
                </p:cNvSpPr>
                <p:nvPr/>
              </p:nvSpPr>
              <p:spPr bwMode="auto">
                <a:xfrm>
                  <a:off x="5739" y="602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7" name="Line 1559"/>
                <p:cNvSpPr>
                  <a:spLocks noChangeShapeType="1"/>
                </p:cNvSpPr>
                <p:nvPr/>
              </p:nvSpPr>
              <p:spPr bwMode="auto">
                <a:xfrm flipV="1">
                  <a:off x="5756" y="60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8" name="Freeform 1560"/>
                <p:cNvSpPr>
                  <a:spLocks/>
                </p:cNvSpPr>
                <p:nvPr/>
              </p:nvSpPr>
              <p:spPr bwMode="auto">
                <a:xfrm>
                  <a:off x="5756" y="601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69" name="Freeform 1561"/>
                <p:cNvSpPr>
                  <a:spLocks/>
                </p:cNvSpPr>
                <p:nvPr/>
              </p:nvSpPr>
              <p:spPr bwMode="auto">
                <a:xfrm>
                  <a:off x="5739" y="601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0" name="Freeform 1562"/>
                <p:cNvSpPr>
                  <a:spLocks/>
                </p:cNvSpPr>
                <p:nvPr/>
              </p:nvSpPr>
              <p:spPr bwMode="auto">
                <a:xfrm>
                  <a:off x="5756" y="599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1" name="Line 1563"/>
                <p:cNvSpPr>
                  <a:spLocks noChangeShapeType="1"/>
                </p:cNvSpPr>
                <p:nvPr/>
              </p:nvSpPr>
              <p:spPr bwMode="auto">
                <a:xfrm>
                  <a:off x="5805" y="594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2" name="Freeform 1564"/>
                <p:cNvSpPr>
                  <a:spLocks/>
                </p:cNvSpPr>
                <p:nvPr/>
              </p:nvSpPr>
              <p:spPr bwMode="auto">
                <a:xfrm>
                  <a:off x="5772" y="597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3" name="Freeform 1565"/>
                <p:cNvSpPr>
                  <a:spLocks/>
                </p:cNvSpPr>
                <p:nvPr/>
              </p:nvSpPr>
              <p:spPr bwMode="auto">
                <a:xfrm>
                  <a:off x="5772" y="597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4" name="Freeform 1566"/>
                <p:cNvSpPr>
                  <a:spLocks/>
                </p:cNvSpPr>
                <p:nvPr/>
              </p:nvSpPr>
              <p:spPr bwMode="auto">
                <a:xfrm>
                  <a:off x="5756" y="599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5" name="Freeform 1567"/>
                <p:cNvSpPr>
                  <a:spLocks/>
                </p:cNvSpPr>
                <p:nvPr/>
              </p:nvSpPr>
              <p:spPr bwMode="auto">
                <a:xfrm>
                  <a:off x="5789" y="596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6" name="Freeform 1568"/>
                <p:cNvSpPr>
                  <a:spLocks/>
                </p:cNvSpPr>
                <p:nvPr/>
              </p:nvSpPr>
              <p:spPr bwMode="auto">
                <a:xfrm>
                  <a:off x="5789" y="596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7" name="Line 1569"/>
                <p:cNvSpPr>
                  <a:spLocks noChangeShapeType="1"/>
                </p:cNvSpPr>
                <p:nvPr/>
              </p:nvSpPr>
              <p:spPr bwMode="auto">
                <a:xfrm flipH="1" flipV="1">
                  <a:off x="5772" y="579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8" name="Line 1570"/>
                <p:cNvSpPr>
                  <a:spLocks noChangeShapeType="1"/>
                </p:cNvSpPr>
                <p:nvPr/>
              </p:nvSpPr>
              <p:spPr bwMode="auto">
                <a:xfrm>
                  <a:off x="5772" y="58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79" name="Freeform 1571"/>
                <p:cNvSpPr>
                  <a:spLocks/>
                </p:cNvSpPr>
                <p:nvPr/>
              </p:nvSpPr>
              <p:spPr bwMode="auto">
                <a:xfrm>
                  <a:off x="5789" y="583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0" name="Line 1572"/>
                <p:cNvSpPr>
                  <a:spLocks noChangeShapeType="1"/>
                </p:cNvSpPr>
                <p:nvPr/>
              </p:nvSpPr>
              <p:spPr bwMode="auto">
                <a:xfrm>
                  <a:off x="5789" y="583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1" name="Freeform 1573"/>
                <p:cNvSpPr>
                  <a:spLocks/>
                </p:cNvSpPr>
                <p:nvPr/>
              </p:nvSpPr>
              <p:spPr bwMode="auto">
                <a:xfrm>
                  <a:off x="5789" y="581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2" name="Line 1574"/>
                <p:cNvSpPr>
                  <a:spLocks noChangeShapeType="1"/>
                </p:cNvSpPr>
                <p:nvPr/>
              </p:nvSpPr>
              <p:spPr bwMode="auto">
                <a:xfrm flipV="1">
                  <a:off x="5789" y="581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3" name="Freeform 1575"/>
                <p:cNvSpPr>
                  <a:spLocks/>
                </p:cNvSpPr>
                <p:nvPr/>
              </p:nvSpPr>
              <p:spPr bwMode="auto">
                <a:xfrm>
                  <a:off x="5756" y="5747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4" name="Freeform 1576"/>
                <p:cNvSpPr>
                  <a:spLocks/>
                </p:cNvSpPr>
                <p:nvPr/>
              </p:nvSpPr>
              <p:spPr bwMode="auto">
                <a:xfrm>
                  <a:off x="5756" y="574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5" name="Rectangle 1577"/>
                <p:cNvSpPr>
                  <a:spLocks noChangeArrowheads="1"/>
                </p:cNvSpPr>
                <p:nvPr/>
              </p:nvSpPr>
              <p:spPr bwMode="auto">
                <a:xfrm>
                  <a:off x="5756" y="574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6" name="Freeform 1578"/>
                <p:cNvSpPr>
                  <a:spLocks/>
                </p:cNvSpPr>
                <p:nvPr/>
              </p:nvSpPr>
              <p:spPr bwMode="auto">
                <a:xfrm>
                  <a:off x="5772" y="578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7" name="Line 1579"/>
                <p:cNvSpPr>
                  <a:spLocks noChangeShapeType="1"/>
                </p:cNvSpPr>
                <p:nvPr/>
              </p:nvSpPr>
              <p:spPr bwMode="auto">
                <a:xfrm>
                  <a:off x="5756" y="578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8" name="Line 1580"/>
                <p:cNvSpPr>
                  <a:spLocks noChangeShapeType="1"/>
                </p:cNvSpPr>
                <p:nvPr/>
              </p:nvSpPr>
              <p:spPr bwMode="auto">
                <a:xfrm>
                  <a:off x="5772" y="579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89" name="Freeform 1581"/>
                <p:cNvSpPr>
                  <a:spLocks/>
                </p:cNvSpPr>
                <p:nvPr/>
              </p:nvSpPr>
              <p:spPr bwMode="auto">
                <a:xfrm>
                  <a:off x="5756" y="576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0" name="Freeform 1582"/>
                <p:cNvSpPr>
                  <a:spLocks/>
                </p:cNvSpPr>
                <p:nvPr/>
              </p:nvSpPr>
              <p:spPr bwMode="auto">
                <a:xfrm>
                  <a:off x="5756" y="573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1" name="Line 1583"/>
                <p:cNvSpPr>
                  <a:spLocks noChangeShapeType="1"/>
                </p:cNvSpPr>
                <p:nvPr/>
              </p:nvSpPr>
              <p:spPr bwMode="auto">
                <a:xfrm flipH="1">
                  <a:off x="5756" y="57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2" name="Line 1584"/>
                <p:cNvSpPr>
                  <a:spLocks noChangeShapeType="1"/>
                </p:cNvSpPr>
                <p:nvPr/>
              </p:nvSpPr>
              <p:spPr bwMode="auto">
                <a:xfrm>
                  <a:off x="5772" y="573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3" name="Freeform 1585"/>
                <p:cNvSpPr>
                  <a:spLocks/>
                </p:cNvSpPr>
                <p:nvPr/>
              </p:nvSpPr>
              <p:spPr bwMode="auto">
                <a:xfrm>
                  <a:off x="5756" y="57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4" name="Line 1586"/>
                <p:cNvSpPr>
                  <a:spLocks noChangeShapeType="1"/>
                </p:cNvSpPr>
                <p:nvPr/>
              </p:nvSpPr>
              <p:spPr bwMode="auto">
                <a:xfrm>
                  <a:off x="5772" y="573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5" name="Line 1587"/>
                <p:cNvSpPr>
                  <a:spLocks noChangeShapeType="1"/>
                </p:cNvSpPr>
                <p:nvPr/>
              </p:nvSpPr>
              <p:spPr bwMode="auto">
                <a:xfrm flipH="1">
                  <a:off x="5772" y="571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6" name="Freeform 1588"/>
                <p:cNvSpPr>
                  <a:spLocks/>
                </p:cNvSpPr>
                <p:nvPr/>
              </p:nvSpPr>
              <p:spPr bwMode="auto">
                <a:xfrm>
                  <a:off x="5707" y="5518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32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6" h="49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32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7" name="Freeform 1589"/>
                <p:cNvSpPr>
                  <a:spLocks/>
                </p:cNvSpPr>
                <p:nvPr/>
              </p:nvSpPr>
              <p:spPr bwMode="auto">
                <a:xfrm>
                  <a:off x="5756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8" name="Line 1590"/>
                <p:cNvSpPr>
                  <a:spLocks noChangeShapeType="1"/>
                </p:cNvSpPr>
                <p:nvPr/>
              </p:nvSpPr>
              <p:spPr bwMode="auto">
                <a:xfrm>
                  <a:off x="5772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8999" name="Freeform 1591"/>
                <p:cNvSpPr>
                  <a:spLocks/>
                </p:cNvSpPr>
                <p:nvPr/>
              </p:nvSpPr>
              <p:spPr bwMode="auto">
                <a:xfrm>
                  <a:off x="5772" y="556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0" name="Freeform 1592"/>
                <p:cNvSpPr>
                  <a:spLocks/>
                </p:cNvSpPr>
                <p:nvPr/>
              </p:nvSpPr>
              <p:spPr bwMode="auto">
                <a:xfrm>
                  <a:off x="5789" y="556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1" name="Line 1593"/>
                <p:cNvSpPr>
                  <a:spLocks noChangeShapeType="1"/>
                </p:cNvSpPr>
                <p:nvPr/>
              </p:nvSpPr>
              <p:spPr bwMode="auto">
                <a:xfrm flipH="1" flipV="1">
                  <a:off x="5739" y="553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2" name="Line 1594"/>
                <p:cNvSpPr>
                  <a:spLocks noChangeShapeType="1"/>
                </p:cNvSpPr>
                <p:nvPr/>
              </p:nvSpPr>
              <p:spPr bwMode="auto">
                <a:xfrm>
                  <a:off x="5756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3" name="Freeform 1595"/>
                <p:cNvSpPr>
                  <a:spLocks/>
                </p:cNvSpPr>
                <p:nvPr/>
              </p:nvSpPr>
              <p:spPr bwMode="auto">
                <a:xfrm>
                  <a:off x="5789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4" name="Freeform 1596"/>
                <p:cNvSpPr>
                  <a:spLocks/>
                </p:cNvSpPr>
                <p:nvPr/>
              </p:nvSpPr>
              <p:spPr bwMode="auto">
                <a:xfrm>
                  <a:off x="5723" y="553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5" name="Freeform 1597"/>
                <p:cNvSpPr>
                  <a:spLocks/>
                </p:cNvSpPr>
                <p:nvPr/>
              </p:nvSpPr>
              <p:spPr bwMode="auto">
                <a:xfrm>
                  <a:off x="5723" y="551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6" name="Freeform 1598"/>
                <p:cNvSpPr>
                  <a:spLocks/>
                </p:cNvSpPr>
                <p:nvPr/>
              </p:nvSpPr>
              <p:spPr bwMode="auto">
                <a:xfrm>
                  <a:off x="5739" y="5534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7" name="Freeform 1599"/>
                <p:cNvSpPr>
                  <a:spLocks/>
                </p:cNvSpPr>
                <p:nvPr/>
              </p:nvSpPr>
              <p:spPr bwMode="auto">
                <a:xfrm>
                  <a:off x="5723" y="551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8" name="Freeform 1600"/>
                <p:cNvSpPr>
                  <a:spLocks/>
                </p:cNvSpPr>
                <p:nvPr/>
              </p:nvSpPr>
              <p:spPr bwMode="auto">
                <a:xfrm>
                  <a:off x="5739" y="553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09" name="Line 1601"/>
                <p:cNvSpPr>
                  <a:spLocks noChangeShapeType="1"/>
                </p:cNvSpPr>
                <p:nvPr/>
              </p:nvSpPr>
              <p:spPr bwMode="auto">
                <a:xfrm>
                  <a:off x="5772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0" name="Line 1602"/>
                <p:cNvSpPr>
                  <a:spLocks noChangeShapeType="1"/>
                </p:cNvSpPr>
                <p:nvPr/>
              </p:nvSpPr>
              <p:spPr bwMode="auto">
                <a:xfrm>
                  <a:off x="5756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1" name="Freeform 1603"/>
                <p:cNvSpPr>
                  <a:spLocks/>
                </p:cNvSpPr>
                <p:nvPr/>
              </p:nvSpPr>
              <p:spPr bwMode="auto">
                <a:xfrm>
                  <a:off x="5772" y="556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2" name="Freeform 1604"/>
                <p:cNvSpPr>
                  <a:spLocks/>
                </p:cNvSpPr>
                <p:nvPr/>
              </p:nvSpPr>
              <p:spPr bwMode="auto">
                <a:xfrm>
                  <a:off x="5789" y="556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3" name="Line 1605"/>
                <p:cNvSpPr>
                  <a:spLocks noChangeShapeType="1"/>
                </p:cNvSpPr>
                <p:nvPr/>
              </p:nvSpPr>
              <p:spPr bwMode="auto">
                <a:xfrm>
                  <a:off x="5789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4" name="Line 1606"/>
                <p:cNvSpPr>
                  <a:spLocks noChangeShapeType="1"/>
                </p:cNvSpPr>
                <p:nvPr/>
              </p:nvSpPr>
              <p:spPr bwMode="auto">
                <a:xfrm flipV="1">
                  <a:off x="5789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5" name="Freeform 1607"/>
                <p:cNvSpPr>
                  <a:spLocks/>
                </p:cNvSpPr>
                <p:nvPr/>
              </p:nvSpPr>
              <p:spPr bwMode="auto">
                <a:xfrm>
                  <a:off x="5789" y="55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6" name="Freeform 1608"/>
                <p:cNvSpPr>
                  <a:spLocks/>
                </p:cNvSpPr>
                <p:nvPr/>
              </p:nvSpPr>
              <p:spPr bwMode="auto">
                <a:xfrm>
                  <a:off x="5756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7" name="Line 1609"/>
                <p:cNvSpPr>
                  <a:spLocks noChangeShapeType="1"/>
                </p:cNvSpPr>
                <p:nvPr/>
              </p:nvSpPr>
              <p:spPr bwMode="auto">
                <a:xfrm flipH="1">
                  <a:off x="5756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8" name="Freeform 1610"/>
                <p:cNvSpPr>
                  <a:spLocks/>
                </p:cNvSpPr>
                <p:nvPr/>
              </p:nvSpPr>
              <p:spPr bwMode="auto">
                <a:xfrm>
                  <a:off x="5789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19" name="Line 1611"/>
                <p:cNvSpPr>
                  <a:spLocks noChangeShapeType="1"/>
                </p:cNvSpPr>
                <p:nvPr/>
              </p:nvSpPr>
              <p:spPr bwMode="auto">
                <a:xfrm>
                  <a:off x="5789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0" name="Line 1612"/>
                <p:cNvSpPr>
                  <a:spLocks noChangeShapeType="1"/>
                </p:cNvSpPr>
                <p:nvPr/>
              </p:nvSpPr>
              <p:spPr bwMode="auto">
                <a:xfrm flipV="1">
                  <a:off x="5805" y="592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1" name="Freeform 1613"/>
                <p:cNvSpPr>
                  <a:spLocks/>
                </p:cNvSpPr>
                <p:nvPr/>
              </p:nvSpPr>
              <p:spPr bwMode="auto">
                <a:xfrm>
                  <a:off x="5805" y="591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9022" name="Group 1614"/>
              <p:cNvGrpSpPr>
                <a:grpSpLocks/>
              </p:cNvGrpSpPr>
              <p:nvPr/>
            </p:nvGrpSpPr>
            <p:grpSpPr bwMode="auto">
              <a:xfrm>
                <a:off x="5789" y="5518"/>
                <a:ext cx="672" cy="558"/>
                <a:chOff x="5789" y="5518"/>
                <a:chExt cx="672" cy="558"/>
              </a:xfrm>
            </p:grpSpPr>
            <p:sp>
              <p:nvSpPr>
                <p:cNvPr id="659023" name="Line 1615"/>
                <p:cNvSpPr>
                  <a:spLocks noChangeShapeType="1"/>
                </p:cNvSpPr>
                <p:nvPr/>
              </p:nvSpPr>
              <p:spPr bwMode="auto">
                <a:xfrm>
                  <a:off x="5805" y="591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4" name="Freeform 1616"/>
                <p:cNvSpPr>
                  <a:spLocks/>
                </p:cNvSpPr>
                <p:nvPr/>
              </p:nvSpPr>
              <p:spPr bwMode="auto">
                <a:xfrm>
                  <a:off x="5805" y="569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5" name="Line 1617"/>
                <p:cNvSpPr>
                  <a:spLocks noChangeShapeType="1"/>
                </p:cNvSpPr>
                <p:nvPr/>
              </p:nvSpPr>
              <p:spPr bwMode="auto">
                <a:xfrm flipH="1" flipV="1">
                  <a:off x="5805" y="569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6" name="Line 1618"/>
                <p:cNvSpPr>
                  <a:spLocks noChangeShapeType="1"/>
                </p:cNvSpPr>
                <p:nvPr/>
              </p:nvSpPr>
              <p:spPr bwMode="auto">
                <a:xfrm>
                  <a:off x="5805" y="569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7" name="Line 1619"/>
                <p:cNvSpPr>
                  <a:spLocks noChangeShapeType="1"/>
                </p:cNvSpPr>
                <p:nvPr/>
              </p:nvSpPr>
              <p:spPr bwMode="auto">
                <a:xfrm>
                  <a:off x="5838" y="569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8" name="Freeform 1620"/>
                <p:cNvSpPr>
                  <a:spLocks/>
                </p:cNvSpPr>
                <p:nvPr/>
              </p:nvSpPr>
              <p:spPr bwMode="auto">
                <a:xfrm>
                  <a:off x="5969" y="558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29" name="Line 1621"/>
                <p:cNvSpPr>
                  <a:spLocks noChangeShapeType="1"/>
                </p:cNvSpPr>
                <p:nvPr/>
              </p:nvSpPr>
              <p:spPr bwMode="auto">
                <a:xfrm>
                  <a:off x="5953" y="558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0" name="Freeform 1622"/>
                <p:cNvSpPr>
                  <a:spLocks/>
                </p:cNvSpPr>
                <p:nvPr/>
              </p:nvSpPr>
              <p:spPr bwMode="auto">
                <a:xfrm>
                  <a:off x="5936" y="5518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1" name="Freeform 1623"/>
                <p:cNvSpPr>
                  <a:spLocks/>
                </p:cNvSpPr>
                <p:nvPr/>
              </p:nvSpPr>
              <p:spPr bwMode="auto">
                <a:xfrm>
                  <a:off x="6067" y="569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2" name="Line 1624"/>
                <p:cNvSpPr>
                  <a:spLocks noChangeShapeType="1"/>
                </p:cNvSpPr>
                <p:nvPr/>
              </p:nvSpPr>
              <p:spPr bwMode="auto">
                <a:xfrm>
                  <a:off x="5985" y="56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3" name="Freeform 1625"/>
                <p:cNvSpPr>
                  <a:spLocks/>
                </p:cNvSpPr>
                <p:nvPr/>
              </p:nvSpPr>
              <p:spPr bwMode="auto">
                <a:xfrm>
                  <a:off x="6067" y="569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4" name="Line 1626"/>
                <p:cNvSpPr>
                  <a:spLocks noChangeShapeType="1"/>
                </p:cNvSpPr>
                <p:nvPr/>
              </p:nvSpPr>
              <p:spPr bwMode="auto">
                <a:xfrm flipV="1">
                  <a:off x="5821" y="581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5" name="Line 1627"/>
                <p:cNvSpPr>
                  <a:spLocks noChangeShapeType="1"/>
                </p:cNvSpPr>
                <p:nvPr/>
              </p:nvSpPr>
              <p:spPr bwMode="auto">
                <a:xfrm>
                  <a:off x="5805" y="579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6" name="Line 1628"/>
                <p:cNvSpPr>
                  <a:spLocks noChangeShapeType="1"/>
                </p:cNvSpPr>
                <p:nvPr/>
              </p:nvSpPr>
              <p:spPr bwMode="auto">
                <a:xfrm>
                  <a:off x="5838" y="586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7" name="Line 1629"/>
                <p:cNvSpPr>
                  <a:spLocks noChangeShapeType="1"/>
                </p:cNvSpPr>
                <p:nvPr/>
              </p:nvSpPr>
              <p:spPr bwMode="auto">
                <a:xfrm flipH="1">
                  <a:off x="5838" y="58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8" name="Freeform 1630"/>
                <p:cNvSpPr>
                  <a:spLocks/>
                </p:cNvSpPr>
                <p:nvPr/>
              </p:nvSpPr>
              <p:spPr bwMode="auto">
                <a:xfrm>
                  <a:off x="5821" y="58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39" name="Freeform 1631"/>
                <p:cNvSpPr>
                  <a:spLocks/>
                </p:cNvSpPr>
                <p:nvPr/>
              </p:nvSpPr>
              <p:spPr bwMode="auto">
                <a:xfrm>
                  <a:off x="5821" y="58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0" name="Line 1632"/>
                <p:cNvSpPr>
                  <a:spLocks noChangeShapeType="1"/>
                </p:cNvSpPr>
                <p:nvPr/>
              </p:nvSpPr>
              <p:spPr bwMode="auto">
                <a:xfrm>
                  <a:off x="5805" y="586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1" name="Line 1633"/>
                <p:cNvSpPr>
                  <a:spLocks noChangeShapeType="1"/>
                </p:cNvSpPr>
                <p:nvPr/>
              </p:nvSpPr>
              <p:spPr bwMode="auto">
                <a:xfrm flipH="1" flipV="1">
                  <a:off x="5805" y="586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2" name="Freeform 1634"/>
                <p:cNvSpPr>
                  <a:spLocks/>
                </p:cNvSpPr>
                <p:nvPr/>
              </p:nvSpPr>
              <p:spPr bwMode="auto">
                <a:xfrm>
                  <a:off x="5821" y="581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3" name="Line 1635"/>
                <p:cNvSpPr>
                  <a:spLocks noChangeShapeType="1"/>
                </p:cNvSpPr>
                <p:nvPr/>
              </p:nvSpPr>
              <p:spPr bwMode="auto">
                <a:xfrm flipH="1" flipV="1">
                  <a:off x="5821" y="583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4" name="Line 1636"/>
                <p:cNvSpPr>
                  <a:spLocks noChangeShapeType="1"/>
                </p:cNvSpPr>
                <p:nvPr/>
              </p:nvSpPr>
              <p:spPr bwMode="auto">
                <a:xfrm>
                  <a:off x="5821" y="583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5" name="Freeform 1637"/>
                <p:cNvSpPr>
                  <a:spLocks/>
                </p:cNvSpPr>
                <p:nvPr/>
              </p:nvSpPr>
              <p:spPr bwMode="auto">
                <a:xfrm>
                  <a:off x="5838" y="58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6" name="Freeform 1638"/>
                <p:cNvSpPr>
                  <a:spLocks/>
                </p:cNvSpPr>
                <p:nvPr/>
              </p:nvSpPr>
              <p:spPr bwMode="auto">
                <a:xfrm>
                  <a:off x="5838" y="58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7" name="Freeform 1639"/>
                <p:cNvSpPr>
                  <a:spLocks/>
                </p:cNvSpPr>
                <p:nvPr/>
              </p:nvSpPr>
              <p:spPr bwMode="auto">
                <a:xfrm>
                  <a:off x="5854" y="58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8" name="Freeform 1640"/>
                <p:cNvSpPr>
                  <a:spLocks/>
                </p:cNvSpPr>
                <p:nvPr/>
              </p:nvSpPr>
              <p:spPr bwMode="auto">
                <a:xfrm>
                  <a:off x="5854" y="58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49" name="Line 1641"/>
                <p:cNvSpPr>
                  <a:spLocks noChangeShapeType="1"/>
                </p:cNvSpPr>
                <p:nvPr/>
              </p:nvSpPr>
              <p:spPr bwMode="auto">
                <a:xfrm flipV="1">
                  <a:off x="5871" y="589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0" name="Line 1642"/>
                <p:cNvSpPr>
                  <a:spLocks noChangeShapeType="1"/>
                </p:cNvSpPr>
                <p:nvPr/>
              </p:nvSpPr>
              <p:spPr bwMode="auto">
                <a:xfrm>
                  <a:off x="5854" y="589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1" name="Line 1643"/>
                <p:cNvSpPr>
                  <a:spLocks noChangeShapeType="1"/>
                </p:cNvSpPr>
                <p:nvPr/>
              </p:nvSpPr>
              <p:spPr bwMode="auto">
                <a:xfrm flipH="1" flipV="1">
                  <a:off x="5854" y="587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2" name="Freeform 1644"/>
                <p:cNvSpPr>
                  <a:spLocks/>
                </p:cNvSpPr>
                <p:nvPr/>
              </p:nvSpPr>
              <p:spPr bwMode="auto">
                <a:xfrm>
                  <a:off x="5805" y="576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3" name="Line 1645"/>
                <p:cNvSpPr>
                  <a:spLocks noChangeShapeType="1"/>
                </p:cNvSpPr>
                <p:nvPr/>
              </p:nvSpPr>
              <p:spPr bwMode="auto">
                <a:xfrm flipV="1">
                  <a:off x="5821" y="578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4" name="Freeform 1646"/>
                <p:cNvSpPr>
                  <a:spLocks/>
                </p:cNvSpPr>
                <p:nvPr/>
              </p:nvSpPr>
              <p:spPr bwMode="auto">
                <a:xfrm>
                  <a:off x="5805" y="574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5" name="Freeform 1647"/>
                <p:cNvSpPr>
                  <a:spLocks/>
                </p:cNvSpPr>
                <p:nvPr/>
              </p:nvSpPr>
              <p:spPr bwMode="auto">
                <a:xfrm>
                  <a:off x="5805" y="578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6" name="Freeform 1648"/>
                <p:cNvSpPr>
                  <a:spLocks/>
                </p:cNvSpPr>
                <p:nvPr/>
              </p:nvSpPr>
              <p:spPr bwMode="auto">
                <a:xfrm>
                  <a:off x="5805" y="578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7" name="Freeform 1649"/>
                <p:cNvSpPr>
                  <a:spLocks/>
                </p:cNvSpPr>
                <p:nvPr/>
              </p:nvSpPr>
              <p:spPr bwMode="auto">
                <a:xfrm>
                  <a:off x="5805" y="579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8" name="Line 1650"/>
                <p:cNvSpPr>
                  <a:spLocks noChangeShapeType="1"/>
                </p:cNvSpPr>
                <p:nvPr/>
              </p:nvSpPr>
              <p:spPr bwMode="auto">
                <a:xfrm>
                  <a:off x="5805" y="57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59" name="Line 1651"/>
                <p:cNvSpPr>
                  <a:spLocks noChangeShapeType="1"/>
                </p:cNvSpPr>
                <p:nvPr/>
              </p:nvSpPr>
              <p:spPr bwMode="auto">
                <a:xfrm flipV="1">
                  <a:off x="5821" y="5715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0" name="Line 1652"/>
                <p:cNvSpPr>
                  <a:spLocks noChangeShapeType="1"/>
                </p:cNvSpPr>
                <p:nvPr/>
              </p:nvSpPr>
              <p:spPr bwMode="auto">
                <a:xfrm>
                  <a:off x="5821" y="57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1" name="Freeform 1653"/>
                <p:cNvSpPr>
                  <a:spLocks/>
                </p:cNvSpPr>
                <p:nvPr/>
              </p:nvSpPr>
              <p:spPr bwMode="auto">
                <a:xfrm>
                  <a:off x="5805" y="574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2" name="Freeform 1654"/>
                <p:cNvSpPr>
                  <a:spLocks/>
                </p:cNvSpPr>
                <p:nvPr/>
              </p:nvSpPr>
              <p:spPr bwMode="auto">
                <a:xfrm>
                  <a:off x="5821" y="57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3" name="Rectangle 1655"/>
                <p:cNvSpPr>
                  <a:spLocks noChangeArrowheads="1"/>
                </p:cNvSpPr>
                <p:nvPr/>
              </p:nvSpPr>
              <p:spPr bwMode="auto">
                <a:xfrm>
                  <a:off x="5821" y="574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4" name="Freeform 1656"/>
                <p:cNvSpPr>
                  <a:spLocks/>
                </p:cNvSpPr>
                <p:nvPr/>
              </p:nvSpPr>
              <p:spPr bwMode="auto">
                <a:xfrm>
                  <a:off x="5821" y="571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5" name="Line 1657"/>
                <p:cNvSpPr>
                  <a:spLocks noChangeShapeType="1"/>
                </p:cNvSpPr>
                <p:nvPr/>
              </p:nvSpPr>
              <p:spPr bwMode="auto">
                <a:xfrm flipV="1">
                  <a:off x="5805" y="561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6" name="Line 1658"/>
                <p:cNvSpPr>
                  <a:spLocks noChangeShapeType="1"/>
                </p:cNvSpPr>
                <p:nvPr/>
              </p:nvSpPr>
              <p:spPr bwMode="auto">
                <a:xfrm flipV="1">
                  <a:off x="5871" y="560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7" name="Freeform 1659"/>
                <p:cNvSpPr>
                  <a:spLocks/>
                </p:cNvSpPr>
                <p:nvPr/>
              </p:nvSpPr>
              <p:spPr bwMode="auto">
                <a:xfrm>
                  <a:off x="5805" y="560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8" name="Line 1660"/>
                <p:cNvSpPr>
                  <a:spLocks noChangeShapeType="1"/>
                </p:cNvSpPr>
                <p:nvPr/>
              </p:nvSpPr>
              <p:spPr bwMode="auto">
                <a:xfrm>
                  <a:off x="5871" y="560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69" name="Line 1661"/>
                <p:cNvSpPr>
                  <a:spLocks noChangeShapeType="1"/>
                </p:cNvSpPr>
                <p:nvPr/>
              </p:nvSpPr>
              <p:spPr bwMode="auto">
                <a:xfrm>
                  <a:off x="5871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0" name="Line 1662"/>
                <p:cNvSpPr>
                  <a:spLocks noChangeShapeType="1"/>
                </p:cNvSpPr>
                <p:nvPr/>
              </p:nvSpPr>
              <p:spPr bwMode="auto">
                <a:xfrm>
                  <a:off x="5871" y="5518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1" name="Line 1663"/>
                <p:cNvSpPr>
                  <a:spLocks noChangeShapeType="1"/>
                </p:cNvSpPr>
                <p:nvPr/>
              </p:nvSpPr>
              <p:spPr bwMode="auto">
                <a:xfrm flipH="1">
                  <a:off x="5871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2" name="Line 1664"/>
                <p:cNvSpPr>
                  <a:spLocks noChangeShapeType="1"/>
                </p:cNvSpPr>
                <p:nvPr/>
              </p:nvSpPr>
              <p:spPr bwMode="auto">
                <a:xfrm flipV="1">
                  <a:off x="5805" y="56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3" name="Freeform 1665"/>
                <p:cNvSpPr>
                  <a:spLocks/>
                </p:cNvSpPr>
                <p:nvPr/>
              </p:nvSpPr>
              <p:spPr bwMode="auto">
                <a:xfrm>
                  <a:off x="5838" y="568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4" name="Line 1666"/>
                <p:cNvSpPr>
                  <a:spLocks noChangeShapeType="1"/>
                </p:cNvSpPr>
                <p:nvPr/>
              </p:nvSpPr>
              <p:spPr bwMode="auto">
                <a:xfrm>
                  <a:off x="5805" y="56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5" name="Freeform 1667"/>
                <p:cNvSpPr>
                  <a:spLocks/>
                </p:cNvSpPr>
                <p:nvPr/>
              </p:nvSpPr>
              <p:spPr bwMode="auto">
                <a:xfrm>
                  <a:off x="5838" y="568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6" name="Line 1668"/>
                <p:cNvSpPr>
                  <a:spLocks noChangeShapeType="1"/>
                </p:cNvSpPr>
                <p:nvPr/>
              </p:nvSpPr>
              <p:spPr bwMode="auto">
                <a:xfrm flipV="1">
                  <a:off x="5854" y="564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7" name="Line 1669"/>
                <p:cNvSpPr>
                  <a:spLocks noChangeShapeType="1"/>
                </p:cNvSpPr>
                <p:nvPr/>
              </p:nvSpPr>
              <p:spPr bwMode="auto">
                <a:xfrm flipH="1">
                  <a:off x="5854" y="564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8" name="Freeform 1670"/>
                <p:cNvSpPr>
                  <a:spLocks/>
                </p:cNvSpPr>
                <p:nvPr/>
              </p:nvSpPr>
              <p:spPr bwMode="auto">
                <a:xfrm>
                  <a:off x="5805" y="5698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79" name="Line 1671"/>
                <p:cNvSpPr>
                  <a:spLocks noChangeShapeType="1"/>
                </p:cNvSpPr>
                <p:nvPr/>
              </p:nvSpPr>
              <p:spPr bwMode="auto">
                <a:xfrm>
                  <a:off x="5805" y="56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0" name="Freeform 1672"/>
                <p:cNvSpPr>
                  <a:spLocks/>
                </p:cNvSpPr>
                <p:nvPr/>
              </p:nvSpPr>
              <p:spPr bwMode="auto">
                <a:xfrm>
                  <a:off x="5805" y="568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1" name="Freeform 1673"/>
                <p:cNvSpPr>
                  <a:spLocks/>
                </p:cNvSpPr>
                <p:nvPr/>
              </p:nvSpPr>
              <p:spPr bwMode="auto">
                <a:xfrm>
                  <a:off x="5805" y="569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2" name="Freeform 1674"/>
                <p:cNvSpPr>
                  <a:spLocks/>
                </p:cNvSpPr>
                <p:nvPr/>
              </p:nvSpPr>
              <p:spPr bwMode="auto">
                <a:xfrm>
                  <a:off x="5805" y="568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3" name="Line 1675"/>
                <p:cNvSpPr>
                  <a:spLocks noChangeShapeType="1"/>
                </p:cNvSpPr>
                <p:nvPr/>
              </p:nvSpPr>
              <p:spPr bwMode="auto">
                <a:xfrm>
                  <a:off x="5805" y="56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4" name="Line 1676"/>
                <p:cNvSpPr>
                  <a:spLocks noChangeShapeType="1"/>
                </p:cNvSpPr>
                <p:nvPr/>
              </p:nvSpPr>
              <p:spPr bwMode="auto">
                <a:xfrm>
                  <a:off x="5805" y="56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5" name="Freeform 1677"/>
                <p:cNvSpPr>
                  <a:spLocks/>
                </p:cNvSpPr>
                <p:nvPr/>
              </p:nvSpPr>
              <p:spPr bwMode="auto">
                <a:xfrm>
                  <a:off x="5821" y="569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6" name="Freeform 1678"/>
                <p:cNvSpPr>
                  <a:spLocks/>
                </p:cNvSpPr>
                <p:nvPr/>
              </p:nvSpPr>
              <p:spPr bwMode="auto">
                <a:xfrm>
                  <a:off x="5805" y="563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7" name="Freeform 1679"/>
                <p:cNvSpPr>
                  <a:spLocks/>
                </p:cNvSpPr>
                <p:nvPr/>
              </p:nvSpPr>
              <p:spPr bwMode="auto">
                <a:xfrm>
                  <a:off x="5805" y="563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8" name="Freeform 1680"/>
                <p:cNvSpPr>
                  <a:spLocks/>
                </p:cNvSpPr>
                <p:nvPr/>
              </p:nvSpPr>
              <p:spPr bwMode="auto">
                <a:xfrm>
                  <a:off x="5805" y="564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89" name="Line 1681"/>
                <p:cNvSpPr>
                  <a:spLocks noChangeShapeType="1"/>
                </p:cNvSpPr>
                <p:nvPr/>
              </p:nvSpPr>
              <p:spPr bwMode="auto">
                <a:xfrm>
                  <a:off x="5805" y="561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0" name="Line 1682"/>
                <p:cNvSpPr>
                  <a:spLocks noChangeShapeType="1"/>
                </p:cNvSpPr>
                <p:nvPr/>
              </p:nvSpPr>
              <p:spPr bwMode="auto">
                <a:xfrm flipV="1">
                  <a:off x="5838" y="566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1" name="Line 1683"/>
                <p:cNvSpPr>
                  <a:spLocks noChangeShapeType="1"/>
                </p:cNvSpPr>
                <p:nvPr/>
              </p:nvSpPr>
              <p:spPr bwMode="auto">
                <a:xfrm>
                  <a:off x="5854" y="56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2" name="Line 1684"/>
                <p:cNvSpPr>
                  <a:spLocks noChangeShapeType="1"/>
                </p:cNvSpPr>
                <p:nvPr/>
              </p:nvSpPr>
              <p:spPr bwMode="auto">
                <a:xfrm flipV="1">
                  <a:off x="5871" y="563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3" name="Freeform 1685"/>
                <p:cNvSpPr>
                  <a:spLocks/>
                </p:cNvSpPr>
                <p:nvPr/>
              </p:nvSpPr>
              <p:spPr bwMode="auto">
                <a:xfrm>
                  <a:off x="5871" y="563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4" name="Freeform 1686"/>
                <p:cNvSpPr>
                  <a:spLocks/>
                </p:cNvSpPr>
                <p:nvPr/>
              </p:nvSpPr>
              <p:spPr bwMode="auto">
                <a:xfrm>
                  <a:off x="5871" y="564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5" name="Freeform 1687"/>
                <p:cNvSpPr>
                  <a:spLocks/>
                </p:cNvSpPr>
                <p:nvPr/>
              </p:nvSpPr>
              <p:spPr bwMode="auto">
                <a:xfrm>
                  <a:off x="5871" y="561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6" name="Freeform 1688"/>
                <p:cNvSpPr>
                  <a:spLocks/>
                </p:cNvSpPr>
                <p:nvPr/>
              </p:nvSpPr>
              <p:spPr bwMode="auto">
                <a:xfrm>
                  <a:off x="5838" y="556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7" name="Freeform 1689"/>
                <p:cNvSpPr>
                  <a:spLocks/>
                </p:cNvSpPr>
                <p:nvPr/>
              </p:nvSpPr>
              <p:spPr bwMode="auto">
                <a:xfrm>
                  <a:off x="5838" y="556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8" name="Line 1690"/>
                <p:cNvSpPr>
                  <a:spLocks noChangeShapeType="1"/>
                </p:cNvSpPr>
                <p:nvPr/>
              </p:nvSpPr>
              <p:spPr bwMode="auto">
                <a:xfrm flipV="1">
                  <a:off x="5871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099" name="Line 1691"/>
                <p:cNvSpPr>
                  <a:spLocks noChangeShapeType="1"/>
                </p:cNvSpPr>
                <p:nvPr/>
              </p:nvSpPr>
              <p:spPr bwMode="auto">
                <a:xfrm>
                  <a:off x="5871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0" name="Freeform 1692"/>
                <p:cNvSpPr>
                  <a:spLocks/>
                </p:cNvSpPr>
                <p:nvPr/>
              </p:nvSpPr>
              <p:spPr bwMode="auto">
                <a:xfrm>
                  <a:off x="5789" y="556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1" name="Freeform 1693"/>
                <p:cNvSpPr>
                  <a:spLocks/>
                </p:cNvSpPr>
                <p:nvPr/>
              </p:nvSpPr>
              <p:spPr bwMode="auto">
                <a:xfrm>
                  <a:off x="5789" y="558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2" name="Line 1694"/>
                <p:cNvSpPr>
                  <a:spLocks noChangeShapeType="1"/>
                </p:cNvSpPr>
                <p:nvPr/>
              </p:nvSpPr>
              <p:spPr bwMode="auto">
                <a:xfrm>
                  <a:off x="5805" y="556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3" name="Line 1695"/>
                <p:cNvSpPr>
                  <a:spLocks noChangeShapeType="1"/>
                </p:cNvSpPr>
                <p:nvPr/>
              </p:nvSpPr>
              <p:spPr bwMode="auto">
                <a:xfrm flipH="1">
                  <a:off x="5805" y="556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4" name="Freeform 1696"/>
                <p:cNvSpPr>
                  <a:spLocks/>
                </p:cNvSpPr>
                <p:nvPr/>
              </p:nvSpPr>
              <p:spPr bwMode="auto">
                <a:xfrm>
                  <a:off x="5805" y="560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5" name="Line 1697"/>
                <p:cNvSpPr>
                  <a:spLocks noChangeShapeType="1"/>
                </p:cNvSpPr>
                <p:nvPr/>
              </p:nvSpPr>
              <p:spPr bwMode="auto">
                <a:xfrm>
                  <a:off x="5805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6" name="Freeform 1698"/>
                <p:cNvSpPr>
                  <a:spLocks/>
                </p:cNvSpPr>
                <p:nvPr/>
              </p:nvSpPr>
              <p:spPr bwMode="auto">
                <a:xfrm>
                  <a:off x="5854" y="556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7" name="Line 1699"/>
                <p:cNvSpPr>
                  <a:spLocks noChangeShapeType="1"/>
                </p:cNvSpPr>
                <p:nvPr/>
              </p:nvSpPr>
              <p:spPr bwMode="auto">
                <a:xfrm flipV="1">
                  <a:off x="5871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8" name="Line 1700"/>
                <p:cNvSpPr>
                  <a:spLocks noChangeShapeType="1"/>
                </p:cNvSpPr>
                <p:nvPr/>
              </p:nvSpPr>
              <p:spPr bwMode="auto">
                <a:xfrm>
                  <a:off x="5871" y="558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09" name="Line 1701"/>
                <p:cNvSpPr>
                  <a:spLocks noChangeShapeType="1"/>
                </p:cNvSpPr>
                <p:nvPr/>
              </p:nvSpPr>
              <p:spPr bwMode="auto">
                <a:xfrm flipH="1">
                  <a:off x="5854" y="556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0" name="Freeform 1702"/>
                <p:cNvSpPr>
                  <a:spLocks/>
                </p:cNvSpPr>
                <p:nvPr/>
              </p:nvSpPr>
              <p:spPr bwMode="auto">
                <a:xfrm>
                  <a:off x="5854" y="556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1" name="Line 1703"/>
                <p:cNvSpPr>
                  <a:spLocks noChangeShapeType="1"/>
                </p:cNvSpPr>
                <p:nvPr/>
              </p:nvSpPr>
              <p:spPr bwMode="auto">
                <a:xfrm flipV="1">
                  <a:off x="5871" y="558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2" name="Line 1704"/>
                <p:cNvSpPr>
                  <a:spLocks noChangeShapeType="1"/>
                </p:cNvSpPr>
                <p:nvPr/>
              </p:nvSpPr>
              <p:spPr bwMode="auto">
                <a:xfrm>
                  <a:off x="5871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3" name="Line 1705"/>
                <p:cNvSpPr>
                  <a:spLocks noChangeShapeType="1"/>
                </p:cNvSpPr>
                <p:nvPr/>
              </p:nvSpPr>
              <p:spPr bwMode="auto">
                <a:xfrm>
                  <a:off x="5871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4" name="Line 1706"/>
                <p:cNvSpPr>
                  <a:spLocks noChangeShapeType="1"/>
                </p:cNvSpPr>
                <p:nvPr/>
              </p:nvSpPr>
              <p:spPr bwMode="auto">
                <a:xfrm>
                  <a:off x="5871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5" name="Line 1707"/>
                <p:cNvSpPr>
                  <a:spLocks noChangeShapeType="1"/>
                </p:cNvSpPr>
                <p:nvPr/>
              </p:nvSpPr>
              <p:spPr bwMode="auto">
                <a:xfrm>
                  <a:off x="5871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6" name="Line 1708"/>
                <p:cNvSpPr>
                  <a:spLocks noChangeShapeType="1"/>
                </p:cNvSpPr>
                <p:nvPr/>
              </p:nvSpPr>
              <p:spPr bwMode="auto">
                <a:xfrm>
                  <a:off x="5871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7" name="Line 1709"/>
                <p:cNvSpPr>
                  <a:spLocks noChangeShapeType="1"/>
                </p:cNvSpPr>
                <p:nvPr/>
              </p:nvSpPr>
              <p:spPr bwMode="auto">
                <a:xfrm flipV="1">
                  <a:off x="5871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8" name="Line 1710"/>
                <p:cNvSpPr>
                  <a:spLocks noChangeShapeType="1"/>
                </p:cNvSpPr>
                <p:nvPr/>
              </p:nvSpPr>
              <p:spPr bwMode="auto">
                <a:xfrm>
                  <a:off x="5871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19" name="Line 1711"/>
                <p:cNvSpPr>
                  <a:spLocks noChangeShapeType="1"/>
                </p:cNvSpPr>
                <p:nvPr/>
              </p:nvSpPr>
              <p:spPr bwMode="auto">
                <a:xfrm flipV="1">
                  <a:off x="5871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0" name="Freeform 1712"/>
                <p:cNvSpPr>
                  <a:spLocks/>
                </p:cNvSpPr>
                <p:nvPr/>
              </p:nvSpPr>
              <p:spPr bwMode="auto">
                <a:xfrm>
                  <a:off x="5854" y="551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1" name="Line 1713"/>
                <p:cNvSpPr>
                  <a:spLocks noChangeShapeType="1"/>
                </p:cNvSpPr>
                <p:nvPr/>
              </p:nvSpPr>
              <p:spPr bwMode="auto">
                <a:xfrm>
                  <a:off x="5920" y="558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2" name="Line 1714"/>
                <p:cNvSpPr>
                  <a:spLocks noChangeShapeType="1"/>
                </p:cNvSpPr>
                <p:nvPr/>
              </p:nvSpPr>
              <p:spPr bwMode="auto">
                <a:xfrm flipH="1" flipV="1">
                  <a:off x="5920" y="556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3" name="Line 1715"/>
                <p:cNvSpPr>
                  <a:spLocks noChangeShapeType="1"/>
                </p:cNvSpPr>
                <p:nvPr/>
              </p:nvSpPr>
              <p:spPr bwMode="auto">
                <a:xfrm>
                  <a:off x="5903" y="556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4" name="Freeform 1716"/>
                <p:cNvSpPr>
                  <a:spLocks/>
                </p:cNvSpPr>
                <p:nvPr/>
              </p:nvSpPr>
              <p:spPr bwMode="auto">
                <a:xfrm>
                  <a:off x="5887" y="556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5" name="Freeform 1717"/>
                <p:cNvSpPr>
                  <a:spLocks/>
                </p:cNvSpPr>
                <p:nvPr/>
              </p:nvSpPr>
              <p:spPr bwMode="auto">
                <a:xfrm>
                  <a:off x="5887" y="556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6" name="Freeform 1718"/>
                <p:cNvSpPr>
                  <a:spLocks/>
                </p:cNvSpPr>
                <p:nvPr/>
              </p:nvSpPr>
              <p:spPr bwMode="auto">
                <a:xfrm>
                  <a:off x="5903" y="556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7" name="Freeform 1719"/>
                <p:cNvSpPr>
                  <a:spLocks/>
                </p:cNvSpPr>
                <p:nvPr/>
              </p:nvSpPr>
              <p:spPr bwMode="auto">
                <a:xfrm>
                  <a:off x="5936" y="558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8" name="Line 1720"/>
                <p:cNvSpPr>
                  <a:spLocks noChangeShapeType="1"/>
                </p:cNvSpPr>
                <p:nvPr/>
              </p:nvSpPr>
              <p:spPr bwMode="auto">
                <a:xfrm>
                  <a:off x="5953" y="558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29" name="Line 1721"/>
                <p:cNvSpPr>
                  <a:spLocks noChangeShapeType="1"/>
                </p:cNvSpPr>
                <p:nvPr/>
              </p:nvSpPr>
              <p:spPr bwMode="auto">
                <a:xfrm flipH="1">
                  <a:off x="5936" y="55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0" name="Line 1722"/>
                <p:cNvSpPr>
                  <a:spLocks noChangeShapeType="1"/>
                </p:cNvSpPr>
                <p:nvPr/>
              </p:nvSpPr>
              <p:spPr bwMode="auto">
                <a:xfrm>
                  <a:off x="6100" y="57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1" name="Line 1723"/>
                <p:cNvSpPr>
                  <a:spLocks noChangeShapeType="1"/>
                </p:cNvSpPr>
                <p:nvPr/>
              </p:nvSpPr>
              <p:spPr bwMode="auto">
                <a:xfrm flipV="1">
                  <a:off x="6100" y="57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2" name="Line 1724"/>
                <p:cNvSpPr>
                  <a:spLocks noChangeShapeType="1"/>
                </p:cNvSpPr>
                <p:nvPr/>
              </p:nvSpPr>
              <p:spPr bwMode="auto">
                <a:xfrm flipH="1" flipV="1">
                  <a:off x="6084" y="57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3" name="Line 1725"/>
                <p:cNvSpPr>
                  <a:spLocks noChangeShapeType="1"/>
                </p:cNvSpPr>
                <p:nvPr/>
              </p:nvSpPr>
              <p:spPr bwMode="auto">
                <a:xfrm>
                  <a:off x="6084" y="57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4" name="Freeform 1726"/>
                <p:cNvSpPr>
                  <a:spLocks/>
                </p:cNvSpPr>
                <p:nvPr/>
              </p:nvSpPr>
              <p:spPr bwMode="auto">
                <a:xfrm>
                  <a:off x="6084" y="571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5" name="Freeform 1727"/>
                <p:cNvSpPr>
                  <a:spLocks/>
                </p:cNvSpPr>
                <p:nvPr/>
              </p:nvSpPr>
              <p:spPr bwMode="auto">
                <a:xfrm>
                  <a:off x="6084" y="571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6" name="Freeform 1728"/>
                <p:cNvSpPr>
                  <a:spLocks/>
                </p:cNvSpPr>
                <p:nvPr/>
              </p:nvSpPr>
              <p:spPr bwMode="auto">
                <a:xfrm>
                  <a:off x="6100" y="578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7" name="Freeform 1729"/>
                <p:cNvSpPr>
                  <a:spLocks/>
                </p:cNvSpPr>
                <p:nvPr/>
              </p:nvSpPr>
              <p:spPr bwMode="auto">
                <a:xfrm>
                  <a:off x="6117" y="579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8" name="Freeform 1730"/>
                <p:cNvSpPr>
                  <a:spLocks/>
                </p:cNvSpPr>
                <p:nvPr/>
              </p:nvSpPr>
              <p:spPr bwMode="auto">
                <a:xfrm>
                  <a:off x="6100" y="576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39" name="Freeform 1731"/>
                <p:cNvSpPr>
                  <a:spLocks/>
                </p:cNvSpPr>
                <p:nvPr/>
              </p:nvSpPr>
              <p:spPr bwMode="auto">
                <a:xfrm>
                  <a:off x="6117" y="579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0" name="Freeform 1732"/>
                <p:cNvSpPr>
                  <a:spLocks/>
                </p:cNvSpPr>
                <p:nvPr/>
              </p:nvSpPr>
              <p:spPr bwMode="auto">
                <a:xfrm>
                  <a:off x="6117" y="579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1" name="Freeform 1733"/>
                <p:cNvSpPr>
                  <a:spLocks/>
                </p:cNvSpPr>
                <p:nvPr/>
              </p:nvSpPr>
              <p:spPr bwMode="auto">
                <a:xfrm>
                  <a:off x="6100" y="578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2" name="Freeform 1734"/>
                <p:cNvSpPr>
                  <a:spLocks/>
                </p:cNvSpPr>
                <p:nvPr/>
              </p:nvSpPr>
              <p:spPr bwMode="auto">
                <a:xfrm>
                  <a:off x="6117" y="578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3" name="Freeform 1735"/>
                <p:cNvSpPr>
                  <a:spLocks/>
                </p:cNvSpPr>
                <p:nvPr/>
              </p:nvSpPr>
              <p:spPr bwMode="auto">
                <a:xfrm>
                  <a:off x="6100" y="576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4" name="Freeform 1736"/>
                <p:cNvSpPr>
                  <a:spLocks/>
                </p:cNvSpPr>
                <p:nvPr/>
              </p:nvSpPr>
              <p:spPr bwMode="auto">
                <a:xfrm>
                  <a:off x="6133" y="578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5" name="Freeform 1737"/>
                <p:cNvSpPr>
                  <a:spLocks/>
                </p:cNvSpPr>
                <p:nvPr/>
              </p:nvSpPr>
              <p:spPr bwMode="auto">
                <a:xfrm>
                  <a:off x="6051" y="564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6" name="Line 1738"/>
                <p:cNvSpPr>
                  <a:spLocks noChangeShapeType="1"/>
                </p:cNvSpPr>
                <p:nvPr/>
              </p:nvSpPr>
              <p:spPr bwMode="auto">
                <a:xfrm flipV="1">
                  <a:off x="6035" y="560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7" name="Line 1739"/>
                <p:cNvSpPr>
                  <a:spLocks noChangeShapeType="1"/>
                </p:cNvSpPr>
                <p:nvPr/>
              </p:nvSpPr>
              <p:spPr bwMode="auto">
                <a:xfrm>
                  <a:off x="6035" y="560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8" name="Freeform 1740"/>
                <p:cNvSpPr>
                  <a:spLocks/>
                </p:cNvSpPr>
                <p:nvPr/>
              </p:nvSpPr>
              <p:spPr bwMode="auto">
                <a:xfrm>
                  <a:off x="6051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49" name="Line 1741"/>
                <p:cNvSpPr>
                  <a:spLocks noChangeShapeType="1"/>
                </p:cNvSpPr>
                <p:nvPr/>
              </p:nvSpPr>
              <p:spPr bwMode="auto">
                <a:xfrm flipV="1">
                  <a:off x="6051" y="56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0" name="Freeform 1742"/>
                <p:cNvSpPr>
                  <a:spLocks/>
                </p:cNvSpPr>
                <p:nvPr/>
              </p:nvSpPr>
              <p:spPr bwMode="auto">
                <a:xfrm>
                  <a:off x="6133" y="5567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h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1" name="Line 1743"/>
                <p:cNvSpPr>
                  <a:spLocks noChangeShapeType="1"/>
                </p:cNvSpPr>
                <p:nvPr/>
              </p:nvSpPr>
              <p:spPr bwMode="auto">
                <a:xfrm flipH="1" flipV="1">
                  <a:off x="6035" y="561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2" name="Freeform 1744"/>
                <p:cNvSpPr>
                  <a:spLocks/>
                </p:cNvSpPr>
                <p:nvPr/>
              </p:nvSpPr>
              <p:spPr bwMode="auto">
                <a:xfrm>
                  <a:off x="6035" y="561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3" name="Freeform 1745"/>
                <p:cNvSpPr>
                  <a:spLocks/>
                </p:cNvSpPr>
                <p:nvPr/>
              </p:nvSpPr>
              <p:spPr bwMode="auto">
                <a:xfrm>
                  <a:off x="6051" y="563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4" name="Line 1746"/>
                <p:cNvSpPr>
                  <a:spLocks noChangeShapeType="1"/>
                </p:cNvSpPr>
                <p:nvPr/>
              </p:nvSpPr>
              <p:spPr bwMode="auto">
                <a:xfrm>
                  <a:off x="6051" y="563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5" name="Freeform 1747"/>
                <p:cNvSpPr>
                  <a:spLocks/>
                </p:cNvSpPr>
                <p:nvPr/>
              </p:nvSpPr>
              <p:spPr bwMode="auto">
                <a:xfrm>
                  <a:off x="5985" y="560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6" name="Freeform 1748"/>
                <p:cNvSpPr>
                  <a:spLocks/>
                </p:cNvSpPr>
                <p:nvPr/>
              </p:nvSpPr>
              <p:spPr bwMode="auto">
                <a:xfrm>
                  <a:off x="6002" y="553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7" name="Line 1749"/>
                <p:cNvSpPr>
                  <a:spLocks noChangeShapeType="1"/>
                </p:cNvSpPr>
                <p:nvPr/>
              </p:nvSpPr>
              <p:spPr bwMode="auto">
                <a:xfrm flipV="1">
                  <a:off x="6018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8" name="Line 1750"/>
                <p:cNvSpPr>
                  <a:spLocks noChangeShapeType="1"/>
                </p:cNvSpPr>
                <p:nvPr/>
              </p:nvSpPr>
              <p:spPr bwMode="auto">
                <a:xfrm>
                  <a:off x="6018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59" name="Line 1751"/>
                <p:cNvSpPr>
                  <a:spLocks noChangeShapeType="1"/>
                </p:cNvSpPr>
                <p:nvPr/>
              </p:nvSpPr>
              <p:spPr bwMode="auto">
                <a:xfrm flipH="1" flipV="1">
                  <a:off x="6002" y="5518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0" name="Freeform 1752"/>
                <p:cNvSpPr>
                  <a:spLocks/>
                </p:cNvSpPr>
                <p:nvPr/>
              </p:nvSpPr>
              <p:spPr bwMode="auto">
                <a:xfrm>
                  <a:off x="5985" y="56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1" name="Line 1753"/>
                <p:cNvSpPr>
                  <a:spLocks noChangeShapeType="1"/>
                </p:cNvSpPr>
                <p:nvPr/>
              </p:nvSpPr>
              <p:spPr bwMode="auto">
                <a:xfrm>
                  <a:off x="6002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2" name="Freeform 1754"/>
                <p:cNvSpPr>
                  <a:spLocks/>
                </p:cNvSpPr>
                <p:nvPr/>
              </p:nvSpPr>
              <p:spPr bwMode="auto">
                <a:xfrm>
                  <a:off x="6002" y="551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3" name="Freeform 1755"/>
                <p:cNvSpPr>
                  <a:spLocks/>
                </p:cNvSpPr>
                <p:nvPr/>
              </p:nvSpPr>
              <p:spPr bwMode="auto">
                <a:xfrm>
                  <a:off x="6035" y="56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4" name="Line 1756"/>
                <p:cNvSpPr>
                  <a:spLocks noChangeShapeType="1"/>
                </p:cNvSpPr>
                <p:nvPr/>
              </p:nvSpPr>
              <p:spPr bwMode="auto">
                <a:xfrm flipV="1">
                  <a:off x="6018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5" name="Freeform 1757"/>
                <p:cNvSpPr>
                  <a:spLocks/>
                </p:cNvSpPr>
                <p:nvPr/>
              </p:nvSpPr>
              <p:spPr bwMode="auto">
                <a:xfrm>
                  <a:off x="6018" y="5583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6" name="Freeform 1758"/>
                <p:cNvSpPr>
                  <a:spLocks/>
                </p:cNvSpPr>
                <p:nvPr/>
              </p:nvSpPr>
              <p:spPr bwMode="auto">
                <a:xfrm>
                  <a:off x="6018" y="556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7" name="Freeform 1759"/>
                <p:cNvSpPr>
                  <a:spLocks/>
                </p:cNvSpPr>
                <p:nvPr/>
              </p:nvSpPr>
              <p:spPr bwMode="auto">
                <a:xfrm>
                  <a:off x="6018" y="558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8" name="Freeform 1760"/>
                <p:cNvSpPr>
                  <a:spLocks/>
                </p:cNvSpPr>
                <p:nvPr/>
              </p:nvSpPr>
              <p:spPr bwMode="auto">
                <a:xfrm>
                  <a:off x="6002" y="558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69" name="Freeform 1761"/>
                <p:cNvSpPr>
                  <a:spLocks/>
                </p:cNvSpPr>
                <p:nvPr/>
              </p:nvSpPr>
              <p:spPr bwMode="auto">
                <a:xfrm>
                  <a:off x="6018" y="558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0" name="Line 1762"/>
                <p:cNvSpPr>
                  <a:spLocks noChangeShapeType="1"/>
                </p:cNvSpPr>
                <p:nvPr/>
              </p:nvSpPr>
              <p:spPr bwMode="auto">
                <a:xfrm>
                  <a:off x="6018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1" name="Line 1763"/>
                <p:cNvSpPr>
                  <a:spLocks noChangeShapeType="1"/>
                </p:cNvSpPr>
                <p:nvPr/>
              </p:nvSpPr>
              <p:spPr bwMode="auto">
                <a:xfrm>
                  <a:off x="6018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2" name="Line 1764"/>
                <p:cNvSpPr>
                  <a:spLocks noChangeShapeType="1"/>
                </p:cNvSpPr>
                <p:nvPr/>
              </p:nvSpPr>
              <p:spPr bwMode="auto">
                <a:xfrm>
                  <a:off x="6018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3" name="Line 1765"/>
                <p:cNvSpPr>
                  <a:spLocks noChangeShapeType="1"/>
                </p:cNvSpPr>
                <p:nvPr/>
              </p:nvSpPr>
              <p:spPr bwMode="auto">
                <a:xfrm flipH="1" flipV="1">
                  <a:off x="6051" y="566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4" name="Line 1766"/>
                <p:cNvSpPr>
                  <a:spLocks noChangeShapeType="1"/>
                </p:cNvSpPr>
                <p:nvPr/>
              </p:nvSpPr>
              <p:spPr bwMode="auto">
                <a:xfrm>
                  <a:off x="6051" y="566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5" name="Freeform 1767"/>
                <p:cNvSpPr>
                  <a:spLocks/>
                </p:cNvSpPr>
                <p:nvPr/>
              </p:nvSpPr>
              <p:spPr bwMode="auto">
                <a:xfrm>
                  <a:off x="6067" y="568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6" name="Freeform 1768"/>
                <p:cNvSpPr>
                  <a:spLocks/>
                </p:cNvSpPr>
                <p:nvPr/>
              </p:nvSpPr>
              <p:spPr bwMode="auto">
                <a:xfrm>
                  <a:off x="6067" y="568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7" name="Freeform 1769"/>
                <p:cNvSpPr>
                  <a:spLocks/>
                </p:cNvSpPr>
                <p:nvPr/>
              </p:nvSpPr>
              <p:spPr bwMode="auto">
                <a:xfrm>
                  <a:off x="6084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8" name="Line 1770"/>
                <p:cNvSpPr>
                  <a:spLocks noChangeShapeType="1"/>
                </p:cNvSpPr>
                <p:nvPr/>
              </p:nvSpPr>
              <p:spPr bwMode="auto">
                <a:xfrm>
                  <a:off x="6133" y="55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79" name="Line 1771"/>
                <p:cNvSpPr>
                  <a:spLocks noChangeShapeType="1"/>
                </p:cNvSpPr>
                <p:nvPr/>
              </p:nvSpPr>
              <p:spPr bwMode="auto">
                <a:xfrm>
                  <a:off x="6117" y="555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0" name="Line 1772"/>
                <p:cNvSpPr>
                  <a:spLocks noChangeShapeType="1"/>
                </p:cNvSpPr>
                <p:nvPr/>
              </p:nvSpPr>
              <p:spPr bwMode="auto">
                <a:xfrm>
                  <a:off x="6067" y="55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1" name="Line 1773"/>
                <p:cNvSpPr>
                  <a:spLocks noChangeShapeType="1"/>
                </p:cNvSpPr>
                <p:nvPr/>
              </p:nvSpPr>
              <p:spPr bwMode="auto">
                <a:xfrm flipH="1">
                  <a:off x="6067" y="55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2" name="Line 1774"/>
                <p:cNvSpPr>
                  <a:spLocks noChangeShapeType="1"/>
                </p:cNvSpPr>
                <p:nvPr/>
              </p:nvSpPr>
              <p:spPr bwMode="auto">
                <a:xfrm>
                  <a:off x="6084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3" name="Line 1775"/>
                <p:cNvSpPr>
                  <a:spLocks noChangeShapeType="1"/>
                </p:cNvSpPr>
                <p:nvPr/>
              </p:nvSpPr>
              <p:spPr bwMode="auto">
                <a:xfrm>
                  <a:off x="6117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4" name="Freeform 1776"/>
                <p:cNvSpPr>
                  <a:spLocks/>
                </p:cNvSpPr>
                <p:nvPr/>
              </p:nvSpPr>
              <p:spPr bwMode="auto">
                <a:xfrm>
                  <a:off x="6100" y="556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5" name="Line 1777"/>
                <p:cNvSpPr>
                  <a:spLocks noChangeShapeType="1"/>
                </p:cNvSpPr>
                <p:nvPr/>
              </p:nvSpPr>
              <p:spPr bwMode="auto">
                <a:xfrm>
                  <a:off x="6133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6" name="Line 1778"/>
                <p:cNvSpPr>
                  <a:spLocks noChangeShapeType="1"/>
                </p:cNvSpPr>
                <p:nvPr/>
              </p:nvSpPr>
              <p:spPr bwMode="auto">
                <a:xfrm>
                  <a:off x="6133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7" name="Line 1779"/>
                <p:cNvSpPr>
                  <a:spLocks noChangeShapeType="1"/>
                </p:cNvSpPr>
                <p:nvPr/>
              </p:nvSpPr>
              <p:spPr bwMode="auto">
                <a:xfrm flipV="1">
                  <a:off x="6133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8" name="Line 1780"/>
                <p:cNvSpPr>
                  <a:spLocks noChangeShapeType="1"/>
                </p:cNvSpPr>
                <p:nvPr/>
              </p:nvSpPr>
              <p:spPr bwMode="auto">
                <a:xfrm>
                  <a:off x="6133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89" name="Line 1781"/>
                <p:cNvSpPr>
                  <a:spLocks noChangeShapeType="1"/>
                </p:cNvSpPr>
                <p:nvPr/>
              </p:nvSpPr>
              <p:spPr bwMode="auto">
                <a:xfrm>
                  <a:off x="6100" y="553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0" name="Line 1782"/>
                <p:cNvSpPr>
                  <a:spLocks noChangeShapeType="1"/>
                </p:cNvSpPr>
                <p:nvPr/>
              </p:nvSpPr>
              <p:spPr bwMode="auto">
                <a:xfrm flipV="1">
                  <a:off x="6117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1" name="Line 1783"/>
                <p:cNvSpPr>
                  <a:spLocks noChangeShapeType="1"/>
                </p:cNvSpPr>
                <p:nvPr/>
              </p:nvSpPr>
              <p:spPr bwMode="auto">
                <a:xfrm>
                  <a:off x="6100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2" name="Line 1784"/>
                <p:cNvSpPr>
                  <a:spLocks noChangeShapeType="1"/>
                </p:cNvSpPr>
                <p:nvPr/>
              </p:nvSpPr>
              <p:spPr bwMode="auto">
                <a:xfrm flipH="1">
                  <a:off x="6100" y="551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3" name="Line 1785"/>
                <p:cNvSpPr>
                  <a:spLocks noChangeShapeType="1"/>
                </p:cNvSpPr>
                <p:nvPr/>
              </p:nvSpPr>
              <p:spPr bwMode="auto">
                <a:xfrm flipH="1" flipV="1">
                  <a:off x="6117" y="553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4" name="Line 1786"/>
                <p:cNvSpPr>
                  <a:spLocks noChangeShapeType="1"/>
                </p:cNvSpPr>
                <p:nvPr/>
              </p:nvSpPr>
              <p:spPr bwMode="auto">
                <a:xfrm>
                  <a:off x="6117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5" name="Freeform 1787"/>
                <p:cNvSpPr>
                  <a:spLocks/>
                </p:cNvSpPr>
                <p:nvPr/>
              </p:nvSpPr>
              <p:spPr bwMode="auto">
                <a:xfrm>
                  <a:off x="6346" y="587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6" name="Freeform 1788"/>
                <p:cNvSpPr>
                  <a:spLocks/>
                </p:cNvSpPr>
                <p:nvPr/>
              </p:nvSpPr>
              <p:spPr bwMode="auto">
                <a:xfrm>
                  <a:off x="6346" y="589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7" name="Freeform 1789"/>
                <p:cNvSpPr>
                  <a:spLocks/>
                </p:cNvSpPr>
                <p:nvPr/>
              </p:nvSpPr>
              <p:spPr bwMode="auto">
                <a:xfrm>
                  <a:off x="6313" y="5945"/>
                  <a:ext cx="17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2">
                      <a:moveTo>
                        <a:pt x="0" y="32"/>
                      </a:move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8" name="Line 1790"/>
                <p:cNvSpPr>
                  <a:spLocks noChangeShapeType="1"/>
                </p:cNvSpPr>
                <p:nvPr/>
              </p:nvSpPr>
              <p:spPr bwMode="auto">
                <a:xfrm flipH="1">
                  <a:off x="6313" y="596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199" name="Line 1791"/>
                <p:cNvSpPr>
                  <a:spLocks noChangeShapeType="1"/>
                </p:cNvSpPr>
                <p:nvPr/>
              </p:nvSpPr>
              <p:spPr bwMode="auto">
                <a:xfrm flipV="1">
                  <a:off x="6297" y="599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0" name="Freeform 1792"/>
                <p:cNvSpPr>
                  <a:spLocks/>
                </p:cNvSpPr>
                <p:nvPr/>
              </p:nvSpPr>
              <p:spPr bwMode="auto">
                <a:xfrm>
                  <a:off x="6297" y="599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1" name="Line 1793"/>
                <p:cNvSpPr>
                  <a:spLocks noChangeShapeType="1"/>
                </p:cNvSpPr>
                <p:nvPr/>
              </p:nvSpPr>
              <p:spPr bwMode="auto">
                <a:xfrm flipV="1">
                  <a:off x="6281" y="60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2" name="Freeform 1794"/>
                <p:cNvSpPr>
                  <a:spLocks/>
                </p:cNvSpPr>
                <p:nvPr/>
              </p:nvSpPr>
              <p:spPr bwMode="auto">
                <a:xfrm>
                  <a:off x="6281" y="604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3" name="Line 1795"/>
                <p:cNvSpPr>
                  <a:spLocks noChangeShapeType="1"/>
                </p:cNvSpPr>
                <p:nvPr/>
              </p:nvSpPr>
              <p:spPr bwMode="auto">
                <a:xfrm>
                  <a:off x="6281" y="604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4" name="Line 1796"/>
                <p:cNvSpPr>
                  <a:spLocks noChangeShapeType="1"/>
                </p:cNvSpPr>
                <p:nvPr/>
              </p:nvSpPr>
              <p:spPr bwMode="auto">
                <a:xfrm flipH="1">
                  <a:off x="6281" y="602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5" name="Freeform 1797"/>
                <p:cNvSpPr>
                  <a:spLocks/>
                </p:cNvSpPr>
                <p:nvPr/>
              </p:nvSpPr>
              <p:spPr bwMode="auto">
                <a:xfrm>
                  <a:off x="6297" y="601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6" name="Line 1798"/>
                <p:cNvSpPr>
                  <a:spLocks noChangeShapeType="1"/>
                </p:cNvSpPr>
                <p:nvPr/>
              </p:nvSpPr>
              <p:spPr bwMode="auto">
                <a:xfrm>
                  <a:off x="6297" y="602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7" name="Line 1799"/>
                <p:cNvSpPr>
                  <a:spLocks noChangeShapeType="1"/>
                </p:cNvSpPr>
                <p:nvPr/>
              </p:nvSpPr>
              <p:spPr bwMode="auto">
                <a:xfrm>
                  <a:off x="6297" y="601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8" name="Line 1800"/>
                <p:cNvSpPr>
                  <a:spLocks noChangeShapeType="1"/>
                </p:cNvSpPr>
                <p:nvPr/>
              </p:nvSpPr>
              <p:spPr bwMode="auto">
                <a:xfrm flipV="1">
                  <a:off x="6297" y="602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09" name="Line 1801"/>
                <p:cNvSpPr>
                  <a:spLocks noChangeShapeType="1"/>
                </p:cNvSpPr>
                <p:nvPr/>
              </p:nvSpPr>
              <p:spPr bwMode="auto">
                <a:xfrm>
                  <a:off x="6313" y="596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0" name="Line 1802"/>
                <p:cNvSpPr>
                  <a:spLocks noChangeShapeType="1"/>
                </p:cNvSpPr>
                <p:nvPr/>
              </p:nvSpPr>
              <p:spPr bwMode="auto">
                <a:xfrm flipV="1">
                  <a:off x="6313" y="59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1" name="Line 1803"/>
                <p:cNvSpPr>
                  <a:spLocks noChangeShapeType="1"/>
                </p:cNvSpPr>
                <p:nvPr/>
              </p:nvSpPr>
              <p:spPr bwMode="auto">
                <a:xfrm flipV="1">
                  <a:off x="6330" y="592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2" name="Freeform 1804"/>
                <p:cNvSpPr>
                  <a:spLocks/>
                </p:cNvSpPr>
                <p:nvPr/>
              </p:nvSpPr>
              <p:spPr bwMode="auto">
                <a:xfrm>
                  <a:off x="6330" y="594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3" name="Line 1805"/>
                <p:cNvSpPr>
                  <a:spLocks noChangeShapeType="1"/>
                </p:cNvSpPr>
                <p:nvPr/>
              </p:nvSpPr>
              <p:spPr bwMode="auto">
                <a:xfrm flipV="1">
                  <a:off x="6330" y="591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4" name="Line 1806"/>
                <p:cNvSpPr>
                  <a:spLocks noChangeShapeType="1"/>
                </p:cNvSpPr>
                <p:nvPr/>
              </p:nvSpPr>
              <p:spPr bwMode="auto">
                <a:xfrm>
                  <a:off x="6346" y="591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5" name="Freeform 1807"/>
                <p:cNvSpPr>
                  <a:spLocks/>
                </p:cNvSpPr>
                <p:nvPr/>
              </p:nvSpPr>
              <p:spPr bwMode="auto">
                <a:xfrm>
                  <a:off x="6330" y="592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6" name="Freeform 1808"/>
                <p:cNvSpPr>
                  <a:spLocks/>
                </p:cNvSpPr>
                <p:nvPr/>
              </p:nvSpPr>
              <p:spPr bwMode="auto">
                <a:xfrm>
                  <a:off x="6346" y="589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7" name="Freeform 1809"/>
                <p:cNvSpPr>
                  <a:spLocks/>
                </p:cNvSpPr>
                <p:nvPr/>
              </p:nvSpPr>
              <p:spPr bwMode="auto">
                <a:xfrm>
                  <a:off x="6248" y="569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8" name="Freeform 1810"/>
                <p:cNvSpPr>
                  <a:spLocks/>
                </p:cNvSpPr>
                <p:nvPr/>
              </p:nvSpPr>
              <p:spPr bwMode="auto">
                <a:xfrm>
                  <a:off x="6248" y="569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19" name="Freeform 1811"/>
                <p:cNvSpPr>
                  <a:spLocks/>
                </p:cNvSpPr>
                <p:nvPr/>
              </p:nvSpPr>
              <p:spPr bwMode="auto">
                <a:xfrm>
                  <a:off x="6297" y="558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0" name="Line 1812"/>
                <p:cNvSpPr>
                  <a:spLocks noChangeShapeType="1"/>
                </p:cNvSpPr>
                <p:nvPr/>
              </p:nvSpPr>
              <p:spPr bwMode="auto">
                <a:xfrm>
                  <a:off x="6313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1" name="Freeform 1813"/>
                <p:cNvSpPr>
                  <a:spLocks/>
                </p:cNvSpPr>
                <p:nvPr/>
              </p:nvSpPr>
              <p:spPr bwMode="auto">
                <a:xfrm>
                  <a:off x="6313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2" name="Freeform 1814"/>
                <p:cNvSpPr>
                  <a:spLocks/>
                </p:cNvSpPr>
                <p:nvPr/>
              </p:nvSpPr>
              <p:spPr bwMode="auto">
                <a:xfrm>
                  <a:off x="6445" y="568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9223" name="Group 1815"/>
              <p:cNvGrpSpPr>
                <a:grpSpLocks/>
              </p:cNvGrpSpPr>
              <p:nvPr/>
            </p:nvGrpSpPr>
            <p:grpSpPr bwMode="auto">
              <a:xfrm>
                <a:off x="5461" y="4319"/>
                <a:ext cx="1607" cy="1576"/>
                <a:chOff x="5461" y="4319"/>
                <a:chExt cx="1607" cy="1576"/>
              </a:xfrm>
            </p:grpSpPr>
            <p:sp>
              <p:nvSpPr>
                <p:cNvPr id="659224" name="Freeform 1816"/>
                <p:cNvSpPr>
                  <a:spLocks/>
                </p:cNvSpPr>
                <p:nvPr/>
              </p:nvSpPr>
              <p:spPr bwMode="auto">
                <a:xfrm>
                  <a:off x="6313" y="556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5" name="Freeform 1817"/>
                <p:cNvSpPr>
                  <a:spLocks/>
                </p:cNvSpPr>
                <p:nvPr/>
              </p:nvSpPr>
              <p:spPr bwMode="auto">
                <a:xfrm>
                  <a:off x="6313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6" name="Line 1818"/>
                <p:cNvSpPr>
                  <a:spLocks noChangeShapeType="1"/>
                </p:cNvSpPr>
                <p:nvPr/>
              </p:nvSpPr>
              <p:spPr bwMode="auto">
                <a:xfrm flipV="1">
                  <a:off x="6313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7" name="Freeform 1819"/>
                <p:cNvSpPr>
                  <a:spLocks/>
                </p:cNvSpPr>
                <p:nvPr/>
              </p:nvSpPr>
              <p:spPr bwMode="auto">
                <a:xfrm>
                  <a:off x="6445" y="569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8" name="Line 1820"/>
                <p:cNvSpPr>
                  <a:spLocks noChangeShapeType="1"/>
                </p:cNvSpPr>
                <p:nvPr/>
              </p:nvSpPr>
              <p:spPr bwMode="auto">
                <a:xfrm flipV="1">
                  <a:off x="6215" y="571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29" name="Line 1821"/>
                <p:cNvSpPr>
                  <a:spLocks noChangeShapeType="1"/>
                </p:cNvSpPr>
                <p:nvPr/>
              </p:nvSpPr>
              <p:spPr bwMode="auto">
                <a:xfrm flipH="1">
                  <a:off x="6231" y="571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0" name="Line 1822"/>
                <p:cNvSpPr>
                  <a:spLocks noChangeShapeType="1"/>
                </p:cNvSpPr>
                <p:nvPr/>
              </p:nvSpPr>
              <p:spPr bwMode="auto">
                <a:xfrm flipV="1">
                  <a:off x="6182" y="57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1" name="Line 1823"/>
                <p:cNvSpPr>
                  <a:spLocks noChangeShapeType="1"/>
                </p:cNvSpPr>
                <p:nvPr/>
              </p:nvSpPr>
              <p:spPr bwMode="auto">
                <a:xfrm flipH="1">
                  <a:off x="6166" y="574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2" name="Line 1824"/>
                <p:cNvSpPr>
                  <a:spLocks noChangeShapeType="1"/>
                </p:cNvSpPr>
                <p:nvPr/>
              </p:nvSpPr>
              <p:spPr bwMode="auto">
                <a:xfrm flipH="1">
                  <a:off x="6182" y="57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3" name="Freeform 1825"/>
                <p:cNvSpPr>
                  <a:spLocks/>
                </p:cNvSpPr>
                <p:nvPr/>
              </p:nvSpPr>
              <p:spPr bwMode="auto">
                <a:xfrm>
                  <a:off x="6149" y="578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4" name="Line 1826"/>
                <p:cNvSpPr>
                  <a:spLocks noChangeShapeType="1"/>
                </p:cNvSpPr>
                <p:nvPr/>
              </p:nvSpPr>
              <p:spPr bwMode="auto">
                <a:xfrm flipV="1">
                  <a:off x="6166" y="576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5" name="Line 1827"/>
                <p:cNvSpPr>
                  <a:spLocks noChangeShapeType="1"/>
                </p:cNvSpPr>
                <p:nvPr/>
              </p:nvSpPr>
              <p:spPr bwMode="auto">
                <a:xfrm flipH="1">
                  <a:off x="6149" y="576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6" name="Line 1828"/>
                <p:cNvSpPr>
                  <a:spLocks noChangeShapeType="1"/>
                </p:cNvSpPr>
                <p:nvPr/>
              </p:nvSpPr>
              <p:spPr bwMode="auto">
                <a:xfrm flipV="1">
                  <a:off x="6199" y="57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7" name="Freeform 1829"/>
                <p:cNvSpPr>
                  <a:spLocks/>
                </p:cNvSpPr>
                <p:nvPr/>
              </p:nvSpPr>
              <p:spPr bwMode="auto">
                <a:xfrm>
                  <a:off x="6199" y="573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8" name="Line 1830"/>
                <p:cNvSpPr>
                  <a:spLocks noChangeShapeType="1"/>
                </p:cNvSpPr>
                <p:nvPr/>
              </p:nvSpPr>
              <p:spPr bwMode="auto">
                <a:xfrm flipH="1">
                  <a:off x="6215" y="571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39" name="Freeform 1831"/>
                <p:cNvSpPr>
                  <a:spLocks/>
                </p:cNvSpPr>
                <p:nvPr/>
              </p:nvSpPr>
              <p:spPr bwMode="auto">
                <a:xfrm>
                  <a:off x="6182" y="574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0" name="Freeform 1832"/>
                <p:cNvSpPr>
                  <a:spLocks/>
                </p:cNvSpPr>
                <p:nvPr/>
              </p:nvSpPr>
              <p:spPr bwMode="auto">
                <a:xfrm>
                  <a:off x="6231" y="571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1" name="Line 1833"/>
                <p:cNvSpPr>
                  <a:spLocks noChangeShapeType="1"/>
                </p:cNvSpPr>
                <p:nvPr/>
              </p:nvSpPr>
              <p:spPr bwMode="auto">
                <a:xfrm>
                  <a:off x="6215" y="553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2" name="Line 1834"/>
                <p:cNvSpPr>
                  <a:spLocks noChangeShapeType="1"/>
                </p:cNvSpPr>
                <p:nvPr/>
              </p:nvSpPr>
              <p:spPr bwMode="auto">
                <a:xfrm flipH="1">
                  <a:off x="6215" y="553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3" name="Line 1835"/>
                <p:cNvSpPr>
                  <a:spLocks noChangeShapeType="1"/>
                </p:cNvSpPr>
                <p:nvPr/>
              </p:nvSpPr>
              <p:spPr bwMode="auto">
                <a:xfrm flipH="1">
                  <a:off x="6297" y="558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4" name="Freeform 1836"/>
                <p:cNvSpPr>
                  <a:spLocks/>
                </p:cNvSpPr>
                <p:nvPr/>
              </p:nvSpPr>
              <p:spPr bwMode="auto">
                <a:xfrm>
                  <a:off x="6149" y="555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5" name="Freeform 1837"/>
                <p:cNvSpPr>
                  <a:spLocks/>
                </p:cNvSpPr>
                <p:nvPr/>
              </p:nvSpPr>
              <p:spPr bwMode="auto">
                <a:xfrm>
                  <a:off x="6166" y="553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6" name="Line 1838"/>
                <p:cNvSpPr>
                  <a:spLocks noChangeShapeType="1"/>
                </p:cNvSpPr>
                <p:nvPr/>
              </p:nvSpPr>
              <p:spPr bwMode="auto">
                <a:xfrm>
                  <a:off x="6182" y="553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7" name="Freeform 1839"/>
                <p:cNvSpPr>
                  <a:spLocks/>
                </p:cNvSpPr>
                <p:nvPr/>
              </p:nvSpPr>
              <p:spPr bwMode="auto">
                <a:xfrm>
                  <a:off x="6166" y="55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8" name="Freeform 1840"/>
                <p:cNvSpPr>
                  <a:spLocks/>
                </p:cNvSpPr>
                <p:nvPr/>
              </p:nvSpPr>
              <p:spPr bwMode="auto">
                <a:xfrm>
                  <a:off x="6149" y="555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49" name="Freeform 1841"/>
                <p:cNvSpPr>
                  <a:spLocks/>
                </p:cNvSpPr>
                <p:nvPr/>
              </p:nvSpPr>
              <p:spPr bwMode="auto">
                <a:xfrm>
                  <a:off x="6166" y="553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0" name="Freeform 1842"/>
                <p:cNvSpPr>
                  <a:spLocks/>
                </p:cNvSpPr>
                <p:nvPr/>
              </p:nvSpPr>
              <p:spPr bwMode="auto">
                <a:xfrm>
                  <a:off x="6199" y="553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1" name="Freeform 1843"/>
                <p:cNvSpPr>
                  <a:spLocks/>
                </p:cNvSpPr>
                <p:nvPr/>
              </p:nvSpPr>
              <p:spPr bwMode="auto">
                <a:xfrm>
                  <a:off x="6182" y="553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2" name="Line 1844"/>
                <p:cNvSpPr>
                  <a:spLocks noChangeShapeType="1"/>
                </p:cNvSpPr>
                <p:nvPr/>
              </p:nvSpPr>
              <p:spPr bwMode="auto">
                <a:xfrm>
                  <a:off x="6182" y="553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3" name="Line 1845"/>
                <p:cNvSpPr>
                  <a:spLocks noChangeShapeType="1"/>
                </p:cNvSpPr>
                <p:nvPr/>
              </p:nvSpPr>
              <p:spPr bwMode="auto">
                <a:xfrm flipH="1">
                  <a:off x="6199" y="553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4" name="Line 1846"/>
                <p:cNvSpPr>
                  <a:spLocks noChangeShapeType="1"/>
                </p:cNvSpPr>
                <p:nvPr/>
              </p:nvSpPr>
              <p:spPr bwMode="auto">
                <a:xfrm flipV="1">
                  <a:off x="6264" y="566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5" name="Line 1847"/>
                <p:cNvSpPr>
                  <a:spLocks noChangeShapeType="1"/>
                </p:cNvSpPr>
                <p:nvPr/>
              </p:nvSpPr>
              <p:spPr bwMode="auto">
                <a:xfrm>
                  <a:off x="6264" y="56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6" name="Line 1848"/>
                <p:cNvSpPr>
                  <a:spLocks noChangeShapeType="1"/>
                </p:cNvSpPr>
                <p:nvPr/>
              </p:nvSpPr>
              <p:spPr bwMode="auto">
                <a:xfrm flipV="1">
                  <a:off x="6281" y="563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7" name="Line 1849"/>
                <p:cNvSpPr>
                  <a:spLocks noChangeShapeType="1"/>
                </p:cNvSpPr>
                <p:nvPr/>
              </p:nvSpPr>
              <p:spPr bwMode="auto">
                <a:xfrm>
                  <a:off x="6281" y="563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8" name="Freeform 1850"/>
                <p:cNvSpPr>
                  <a:spLocks/>
                </p:cNvSpPr>
                <p:nvPr/>
              </p:nvSpPr>
              <p:spPr bwMode="auto">
                <a:xfrm>
                  <a:off x="6248" y="568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59" name="Freeform 1851"/>
                <p:cNvSpPr>
                  <a:spLocks/>
                </p:cNvSpPr>
                <p:nvPr/>
              </p:nvSpPr>
              <p:spPr bwMode="auto">
                <a:xfrm>
                  <a:off x="6248" y="568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0" name="Freeform 1852"/>
                <p:cNvSpPr>
                  <a:spLocks/>
                </p:cNvSpPr>
                <p:nvPr/>
              </p:nvSpPr>
              <p:spPr bwMode="auto">
                <a:xfrm>
                  <a:off x="6281" y="564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1" name="Freeform 1853"/>
                <p:cNvSpPr>
                  <a:spLocks/>
                </p:cNvSpPr>
                <p:nvPr/>
              </p:nvSpPr>
              <p:spPr bwMode="auto">
                <a:xfrm>
                  <a:off x="6264" y="564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2" name="Freeform 1854"/>
                <p:cNvSpPr>
                  <a:spLocks/>
                </p:cNvSpPr>
                <p:nvPr/>
              </p:nvSpPr>
              <p:spPr bwMode="auto">
                <a:xfrm>
                  <a:off x="6297" y="561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3" name="Line 1855"/>
                <p:cNvSpPr>
                  <a:spLocks noChangeShapeType="1"/>
                </p:cNvSpPr>
                <p:nvPr/>
              </p:nvSpPr>
              <p:spPr bwMode="auto">
                <a:xfrm flipH="1">
                  <a:off x="6281" y="561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4" name="Line 1856"/>
                <p:cNvSpPr>
                  <a:spLocks noChangeShapeType="1"/>
                </p:cNvSpPr>
                <p:nvPr/>
              </p:nvSpPr>
              <p:spPr bwMode="auto">
                <a:xfrm flipV="1">
                  <a:off x="6297" y="560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5" name="Line 1857"/>
                <p:cNvSpPr>
                  <a:spLocks noChangeShapeType="1"/>
                </p:cNvSpPr>
                <p:nvPr/>
              </p:nvSpPr>
              <p:spPr bwMode="auto">
                <a:xfrm>
                  <a:off x="6297" y="560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6" name="Freeform 1858"/>
                <p:cNvSpPr>
                  <a:spLocks/>
                </p:cNvSpPr>
                <p:nvPr/>
              </p:nvSpPr>
              <p:spPr bwMode="auto">
                <a:xfrm>
                  <a:off x="6297" y="555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7" name="Line 1859"/>
                <p:cNvSpPr>
                  <a:spLocks noChangeShapeType="1"/>
                </p:cNvSpPr>
                <p:nvPr/>
              </p:nvSpPr>
              <p:spPr bwMode="auto">
                <a:xfrm>
                  <a:off x="6264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8" name="Freeform 1860"/>
                <p:cNvSpPr>
                  <a:spLocks/>
                </p:cNvSpPr>
                <p:nvPr/>
              </p:nvSpPr>
              <p:spPr bwMode="auto">
                <a:xfrm>
                  <a:off x="6281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69" name="Line 1861"/>
                <p:cNvSpPr>
                  <a:spLocks noChangeShapeType="1"/>
                </p:cNvSpPr>
                <p:nvPr/>
              </p:nvSpPr>
              <p:spPr bwMode="auto">
                <a:xfrm>
                  <a:off x="6297" y="555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0" name="Freeform 1862"/>
                <p:cNvSpPr>
                  <a:spLocks/>
                </p:cNvSpPr>
                <p:nvPr/>
              </p:nvSpPr>
              <p:spPr bwMode="auto">
                <a:xfrm>
                  <a:off x="6231" y="551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1" name="Freeform 1863"/>
                <p:cNvSpPr>
                  <a:spLocks/>
                </p:cNvSpPr>
                <p:nvPr/>
              </p:nvSpPr>
              <p:spPr bwMode="auto">
                <a:xfrm>
                  <a:off x="6231" y="551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2" name="Freeform 1864"/>
                <p:cNvSpPr>
                  <a:spLocks/>
                </p:cNvSpPr>
                <p:nvPr/>
              </p:nvSpPr>
              <p:spPr bwMode="auto">
                <a:xfrm>
                  <a:off x="6248" y="551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3" name="Freeform 1865"/>
                <p:cNvSpPr>
                  <a:spLocks/>
                </p:cNvSpPr>
                <p:nvPr/>
              </p:nvSpPr>
              <p:spPr bwMode="auto">
                <a:xfrm>
                  <a:off x="6248" y="551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4" name="Line 1866"/>
                <p:cNvSpPr>
                  <a:spLocks noChangeShapeType="1"/>
                </p:cNvSpPr>
                <p:nvPr/>
              </p:nvSpPr>
              <p:spPr bwMode="auto">
                <a:xfrm>
                  <a:off x="6264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5" name="Line 1867"/>
                <p:cNvSpPr>
                  <a:spLocks noChangeShapeType="1"/>
                </p:cNvSpPr>
                <p:nvPr/>
              </p:nvSpPr>
              <p:spPr bwMode="auto">
                <a:xfrm>
                  <a:off x="6264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6" name="Line 1868"/>
                <p:cNvSpPr>
                  <a:spLocks noChangeShapeType="1"/>
                </p:cNvSpPr>
                <p:nvPr/>
              </p:nvSpPr>
              <p:spPr bwMode="auto">
                <a:xfrm>
                  <a:off x="6313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7" name="Freeform 1869"/>
                <p:cNvSpPr>
                  <a:spLocks/>
                </p:cNvSpPr>
                <p:nvPr/>
              </p:nvSpPr>
              <p:spPr bwMode="auto">
                <a:xfrm>
                  <a:off x="6281" y="553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8" name="Freeform 1870"/>
                <p:cNvSpPr>
                  <a:spLocks/>
                </p:cNvSpPr>
                <p:nvPr/>
              </p:nvSpPr>
              <p:spPr bwMode="auto">
                <a:xfrm>
                  <a:off x="6264" y="551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79" name="Line 1871"/>
                <p:cNvSpPr>
                  <a:spLocks noChangeShapeType="1"/>
                </p:cNvSpPr>
                <p:nvPr/>
              </p:nvSpPr>
              <p:spPr bwMode="auto">
                <a:xfrm flipH="1" flipV="1">
                  <a:off x="6281" y="553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0" name="Freeform 1872"/>
                <p:cNvSpPr>
                  <a:spLocks/>
                </p:cNvSpPr>
                <p:nvPr/>
              </p:nvSpPr>
              <p:spPr bwMode="auto">
                <a:xfrm>
                  <a:off x="6281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1" name="Line 1873"/>
                <p:cNvSpPr>
                  <a:spLocks noChangeShapeType="1"/>
                </p:cNvSpPr>
                <p:nvPr/>
              </p:nvSpPr>
              <p:spPr bwMode="auto">
                <a:xfrm flipV="1">
                  <a:off x="6379" y="578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2" name="Line 1874"/>
                <p:cNvSpPr>
                  <a:spLocks noChangeShapeType="1"/>
                </p:cNvSpPr>
                <p:nvPr/>
              </p:nvSpPr>
              <p:spPr bwMode="auto">
                <a:xfrm>
                  <a:off x="6379" y="579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3" name="Line 1875"/>
                <p:cNvSpPr>
                  <a:spLocks noChangeShapeType="1"/>
                </p:cNvSpPr>
                <p:nvPr/>
              </p:nvSpPr>
              <p:spPr bwMode="auto">
                <a:xfrm flipV="1">
                  <a:off x="6395" y="573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4" name="Freeform 1876"/>
                <p:cNvSpPr>
                  <a:spLocks/>
                </p:cNvSpPr>
                <p:nvPr/>
              </p:nvSpPr>
              <p:spPr bwMode="auto">
                <a:xfrm>
                  <a:off x="6395" y="574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5" name="Freeform 1877"/>
                <p:cNvSpPr>
                  <a:spLocks/>
                </p:cNvSpPr>
                <p:nvPr/>
              </p:nvSpPr>
              <p:spPr bwMode="auto">
                <a:xfrm>
                  <a:off x="6363" y="58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6" name="Line 1878"/>
                <p:cNvSpPr>
                  <a:spLocks noChangeShapeType="1"/>
                </p:cNvSpPr>
                <p:nvPr/>
              </p:nvSpPr>
              <p:spPr bwMode="auto">
                <a:xfrm flipV="1">
                  <a:off x="6363" y="583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7" name="Freeform 1879"/>
                <p:cNvSpPr>
                  <a:spLocks/>
                </p:cNvSpPr>
                <p:nvPr/>
              </p:nvSpPr>
              <p:spPr bwMode="auto">
                <a:xfrm>
                  <a:off x="6363" y="58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8" name="Line 1880"/>
                <p:cNvSpPr>
                  <a:spLocks noChangeShapeType="1"/>
                </p:cNvSpPr>
                <p:nvPr/>
              </p:nvSpPr>
              <p:spPr bwMode="auto">
                <a:xfrm flipV="1">
                  <a:off x="6363" y="58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89" name="Freeform 1881"/>
                <p:cNvSpPr>
                  <a:spLocks/>
                </p:cNvSpPr>
                <p:nvPr/>
              </p:nvSpPr>
              <p:spPr bwMode="auto">
                <a:xfrm>
                  <a:off x="6363" y="58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0" name="Freeform 1882"/>
                <p:cNvSpPr>
                  <a:spLocks/>
                </p:cNvSpPr>
                <p:nvPr/>
              </p:nvSpPr>
              <p:spPr bwMode="auto">
                <a:xfrm>
                  <a:off x="6346" y="5862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1" name="Line 1883"/>
                <p:cNvSpPr>
                  <a:spLocks noChangeShapeType="1"/>
                </p:cNvSpPr>
                <p:nvPr/>
              </p:nvSpPr>
              <p:spPr bwMode="auto">
                <a:xfrm flipV="1">
                  <a:off x="6363" y="581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2" name="Line 1884"/>
                <p:cNvSpPr>
                  <a:spLocks noChangeShapeType="1"/>
                </p:cNvSpPr>
                <p:nvPr/>
              </p:nvSpPr>
              <p:spPr bwMode="auto">
                <a:xfrm flipH="1">
                  <a:off x="6363" y="58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3" name="Freeform 1885"/>
                <p:cNvSpPr>
                  <a:spLocks/>
                </p:cNvSpPr>
                <p:nvPr/>
              </p:nvSpPr>
              <p:spPr bwMode="auto">
                <a:xfrm>
                  <a:off x="6363" y="5813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4" name="Freeform 1886"/>
                <p:cNvSpPr>
                  <a:spLocks/>
                </p:cNvSpPr>
                <p:nvPr/>
              </p:nvSpPr>
              <p:spPr bwMode="auto">
                <a:xfrm>
                  <a:off x="6379" y="579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5" name="Freeform 1887"/>
                <p:cNvSpPr>
                  <a:spLocks/>
                </p:cNvSpPr>
                <p:nvPr/>
              </p:nvSpPr>
              <p:spPr bwMode="auto">
                <a:xfrm>
                  <a:off x="6379" y="576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6" name="Line 1888"/>
                <p:cNvSpPr>
                  <a:spLocks noChangeShapeType="1"/>
                </p:cNvSpPr>
                <p:nvPr/>
              </p:nvSpPr>
              <p:spPr bwMode="auto">
                <a:xfrm>
                  <a:off x="6379" y="5764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7" name="Freeform 1889"/>
                <p:cNvSpPr>
                  <a:spLocks/>
                </p:cNvSpPr>
                <p:nvPr/>
              </p:nvSpPr>
              <p:spPr bwMode="auto">
                <a:xfrm>
                  <a:off x="6379" y="57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8" name="Freeform 1890"/>
                <p:cNvSpPr>
                  <a:spLocks/>
                </p:cNvSpPr>
                <p:nvPr/>
              </p:nvSpPr>
              <p:spPr bwMode="auto">
                <a:xfrm>
                  <a:off x="6395" y="574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299" name="Freeform 1891"/>
                <p:cNvSpPr>
                  <a:spLocks/>
                </p:cNvSpPr>
                <p:nvPr/>
              </p:nvSpPr>
              <p:spPr bwMode="auto">
                <a:xfrm>
                  <a:off x="6445" y="569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0" name="Line 1892"/>
                <p:cNvSpPr>
                  <a:spLocks noChangeShapeType="1"/>
                </p:cNvSpPr>
                <p:nvPr/>
              </p:nvSpPr>
              <p:spPr bwMode="auto">
                <a:xfrm>
                  <a:off x="6412" y="57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1" name="Line 1893"/>
                <p:cNvSpPr>
                  <a:spLocks noChangeShapeType="1"/>
                </p:cNvSpPr>
                <p:nvPr/>
              </p:nvSpPr>
              <p:spPr bwMode="auto">
                <a:xfrm flipV="1">
                  <a:off x="6428" y="571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2" name="Freeform 1894"/>
                <p:cNvSpPr>
                  <a:spLocks/>
                </p:cNvSpPr>
                <p:nvPr/>
              </p:nvSpPr>
              <p:spPr bwMode="auto">
                <a:xfrm>
                  <a:off x="6412" y="571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3" name="Line 1895"/>
                <p:cNvSpPr>
                  <a:spLocks noChangeShapeType="1"/>
                </p:cNvSpPr>
                <p:nvPr/>
              </p:nvSpPr>
              <p:spPr bwMode="auto">
                <a:xfrm>
                  <a:off x="6412" y="57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4" name="Freeform 1896"/>
                <p:cNvSpPr>
                  <a:spLocks/>
                </p:cNvSpPr>
                <p:nvPr/>
              </p:nvSpPr>
              <p:spPr bwMode="auto">
                <a:xfrm>
                  <a:off x="6428" y="569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5" name="Freeform 1897"/>
                <p:cNvSpPr>
                  <a:spLocks/>
                </p:cNvSpPr>
                <p:nvPr/>
              </p:nvSpPr>
              <p:spPr bwMode="auto">
                <a:xfrm>
                  <a:off x="6363" y="560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6" name="Freeform 1898"/>
                <p:cNvSpPr>
                  <a:spLocks/>
                </p:cNvSpPr>
                <p:nvPr/>
              </p:nvSpPr>
              <p:spPr bwMode="auto">
                <a:xfrm>
                  <a:off x="6395" y="561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7" name="Freeform 1899"/>
                <p:cNvSpPr>
                  <a:spLocks/>
                </p:cNvSpPr>
                <p:nvPr/>
              </p:nvSpPr>
              <p:spPr bwMode="auto">
                <a:xfrm>
                  <a:off x="6363" y="560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8" name="Line 1900"/>
                <p:cNvSpPr>
                  <a:spLocks noChangeShapeType="1"/>
                </p:cNvSpPr>
                <p:nvPr/>
              </p:nvSpPr>
              <p:spPr bwMode="auto">
                <a:xfrm flipV="1">
                  <a:off x="6395" y="561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09" name="Freeform 1901"/>
                <p:cNvSpPr>
                  <a:spLocks/>
                </p:cNvSpPr>
                <p:nvPr/>
              </p:nvSpPr>
              <p:spPr bwMode="auto">
                <a:xfrm>
                  <a:off x="6412" y="560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0" name="Line 1902"/>
                <p:cNvSpPr>
                  <a:spLocks noChangeShapeType="1"/>
                </p:cNvSpPr>
                <p:nvPr/>
              </p:nvSpPr>
              <p:spPr bwMode="auto">
                <a:xfrm>
                  <a:off x="6412" y="558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1" name="Line 1903"/>
                <p:cNvSpPr>
                  <a:spLocks noChangeShapeType="1"/>
                </p:cNvSpPr>
                <p:nvPr/>
              </p:nvSpPr>
              <p:spPr bwMode="auto">
                <a:xfrm>
                  <a:off x="6395" y="56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2" name="Line 1904"/>
                <p:cNvSpPr>
                  <a:spLocks noChangeShapeType="1"/>
                </p:cNvSpPr>
                <p:nvPr/>
              </p:nvSpPr>
              <p:spPr bwMode="auto">
                <a:xfrm flipH="1" flipV="1">
                  <a:off x="6379" y="560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3" name="Line 1905"/>
                <p:cNvSpPr>
                  <a:spLocks noChangeShapeType="1"/>
                </p:cNvSpPr>
                <p:nvPr/>
              </p:nvSpPr>
              <p:spPr bwMode="auto">
                <a:xfrm>
                  <a:off x="6379" y="561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4" name="Freeform 1906"/>
                <p:cNvSpPr>
                  <a:spLocks/>
                </p:cNvSpPr>
                <p:nvPr/>
              </p:nvSpPr>
              <p:spPr bwMode="auto">
                <a:xfrm>
                  <a:off x="6346" y="558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5" name="Freeform 1907"/>
                <p:cNvSpPr>
                  <a:spLocks/>
                </p:cNvSpPr>
                <p:nvPr/>
              </p:nvSpPr>
              <p:spPr bwMode="auto">
                <a:xfrm>
                  <a:off x="6346" y="558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6" name="Freeform 1908"/>
                <p:cNvSpPr>
                  <a:spLocks/>
                </p:cNvSpPr>
                <p:nvPr/>
              </p:nvSpPr>
              <p:spPr bwMode="auto">
                <a:xfrm>
                  <a:off x="6313" y="556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7" name="Freeform 1909"/>
                <p:cNvSpPr>
                  <a:spLocks/>
                </p:cNvSpPr>
                <p:nvPr/>
              </p:nvSpPr>
              <p:spPr bwMode="auto">
                <a:xfrm>
                  <a:off x="6313" y="556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8" name="Line 1910"/>
                <p:cNvSpPr>
                  <a:spLocks noChangeShapeType="1"/>
                </p:cNvSpPr>
                <p:nvPr/>
              </p:nvSpPr>
              <p:spPr bwMode="auto">
                <a:xfrm flipH="1">
                  <a:off x="6330" y="558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19" name="Line 1911"/>
                <p:cNvSpPr>
                  <a:spLocks noChangeShapeType="1"/>
                </p:cNvSpPr>
                <p:nvPr/>
              </p:nvSpPr>
              <p:spPr bwMode="auto">
                <a:xfrm flipH="1" flipV="1">
                  <a:off x="6313" y="556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0" name="Freeform 1912"/>
                <p:cNvSpPr>
                  <a:spLocks/>
                </p:cNvSpPr>
                <p:nvPr/>
              </p:nvSpPr>
              <p:spPr bwMode="auto">
                <a:xfrm>
                  <a:off x="6330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1" name="Freeform 1913"/>
                <p:cNvSpPr>
                  <a:spLocks/>
                </p:cNvSpPr>
                <p:nvPr/>
              </p:nvSpPr>
              <p:spPr bwMode="auto">
                <a:xfrm>
                  <a:off x="6412" y="564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2" name="Freeform 1914"/>
                <p:cNvSpPr>
                  <a:spLocks/>
                </p:cNvSpPr>
                <p:nvPr/>
              </p:nvSpPr>
              <p:spPr bwMode="auto">
                <a:xfrm>
                  <a:off x="6445" y="564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3" name="Line 1915"/>
                <p:cNvSpPr>
                  <a:spLocks noChangeShapeType="1"/>
                </p:cNvSpPr>
                <p:nvPr/>
              </p:nvSpPr>
              <p:spPr bwMode="auto">
                <a:xfrm>
                  <a:off x="6428" y="564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4" name="Line 1916"/>
                <p:cNvSpPr>
                  <a:spLocks noChangeShapeType="1"/>
                </p:cNvSpPr>
                <p:nvPr/>
              </p:nvSpPr>
              <p:spPr bwMode="auto">
                <a:xfrm flipH="1">
                  <a:off x="6428" y="564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5" name="Freeform 1917"/>
                <p:cNvSpPr>
                  <a:spLocks/>
                </p:cNvSpPr>
                <p:nvPr/>
              </p:nvSpPr>
              <p:spPr bwMode="auto">
                <a:xfrm>
                  <a:off x="6412" y="561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6" name="Freeform 1918"/>
                <p:cNvSpPr>
                  <a:spLocks/>
                </p:cNvSpPr>
                <p:nvPr/>
              </p:nvSpPr>
              <p:spPr bwMode="auto">
                <a:xfrm>
                  <a:off x="6412" y="563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7" name="Freeform 1919"/>
                <p:cNvSpPr>
                  <a:spLocks/>
                </p:cNvSpPr>
                <p:nvPr/>
              </p:nvSpPr>
              <p:spPr bwMode="auto">
                <a:xfrm>
                  <a:off x="6395" y="561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8" name="Line 1920"/>
                <p:cNvSpPr>
                  <a:spLocks noChangeShapeType="1"/>
                </p:cNvSpPr>
                <p:nvPr/>
              </p:nvSpPr>
              <p:spPr bwMode="auto">
                <a:xfrm>
                  <a:off x="6412" y="56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29" name="Line 1921"/>
                <p:cNvSpPr>
                  <a:spLocks noChangeShapeType="1"/>
                </p:cNvSpPr>
                <p:nvPr/>
              </p:nvSpPr>
              <p:spPr bwMode="auto">
                <a:xfrm flipV="1">
                  <a:off x="6412" y="563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0" name="Line 1922"/>
                <p:cNvSpPr>
                  <a:spLocks noChangeShapeType="1"/>
                </p:cNvSpPr>
                <p:nvPr/>
              </p:nvSpPr>
              <p:spPr bwMode="auto">
                <a:xfrm>
                  <a:off x="6395" y="563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1" name="Line 1923"/>
                <p:cNvSpPr>
                  <a:spLocks noChangeShapeType="1"/>
                </p:cNvSpPr>
                <p:nvPr/>
              </p:nvSpPr>
              <p:spPr bwMode="auto">
                <a:xfrm>
                  <a:off x="6412" y="560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2" name="Freeform 1924"/>
                <p:cNvSpPr>
                  <a:spLocks/>
                </p:cNvSpPr>
                <p:nvPr/>
              </p:nvSpPr>
              <p:spPr bwMode="auto">
                <a:xfrm>
                  <a:off x="6461" y="566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3" name="Freeform 1925"/>
                <p:cNvSpPr>
                  <a:spLocks/>
                </p:cNvSpPr>
                <p:nvPr/>
              </p:nvSpPr>
              <p:spPr bwMode="auto">
                <a:xfrm>
                  <a:off x="6461" y="56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4" name="Freeform 1926"/>
                <p:cNvSpPr>
                  <a:spLocks/>
                </p:cNvSpPr>
                <p:nvPr/>
              </p:nvSpPr>
              <p:spPr bwMode="auto">
                <a:xfrm>
                  <a:off x="6461" y="5665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5" name="Freeform 1927"/>
                <p:cNvSpPr>
                  <a:spLocks/>
                </p:cNvSpPr>
                <p:nvPr/>
              </p:nvSpPr>
              <p:spPr bwMode="auto">
                <a:xfrm>
                  <a:off x="6445" y="564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6" name="Freeform 1928"/>
                <p:cNvSpPr>
                  <a:spLocks/>
                </p:cNvSpPr>
                <p:nvPr/>
              </p:nvSpPr>
              <p:spPr bwMode="auto">
                <a:xfrm>
                  <a:off x="6412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7" name="Line 1929"/>
                <p:cNvSpPr>
                  <a:spLocks noChangeShapeType="1"/>
                </p:cNvSpPr>
                <p:nvPr/>
              </p:nvSpPr>
              <p:spPr bwMode="auto">
                <a:xfrm>
                  <a:off x="6412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8" name="Line 1930"/>
                <p:cNvSpPr>
                  <a:spLocks noChangeShapeType="1"/>
                </p:cNvSpPr>
                <p:nvPr/>
              </p:nvSpPr>
              <p:spPr bwMode="auto">
                <a:xfrm flipV="1">
                  <a:off x="6412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39" name="Line 1931"/>
                <p:cNvSpPr>
                  <a:spLocks noChangeShapeType="1"/>
                </p:cNvSpPr>
                <p:nvPr/>
              </p:nvSpPr>
              <p:spPr bwMode="auto">
                <a:xfrm>
                  <a:off x="6412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0" name="Freeform 1932"/>
                <p:cNvSpPr>
                  <a:spLocks/>
                </p:cNvSpPr>
                <p:nvPr/>
              </p:nvSpPr>
              <p:spPr bwMode="auto">
                <a:xfrm>
                  <a:off x="6412" y="558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1" name="Line 1933"/>
                <p:cNvSpPr>
                  <a:spLocks noChangeShapeType="1"/>
                </p:cNvSpPr>
                <p:nvPr/>
              </p:nvSpPr>
              <p:spPr bwMode="auto">
                <a:xfrm>
                  <a:off x="6412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2" name="Freeform 1934"/>
                <p:cNvSpPr>
                  <a:spLocks/>
                </p:cNvSpPr>
                <p:nvPr/>
              </p:nvSpPr>
              <p:spPr bwMode="auto">
                <a:xfrm>
                  <a:off x="6412" y="551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3" name="Freeform 1935"/>
                <p:cNvSpPr>
                  <a:spLocks/>
                </p:cNvSpPr>
                <p:nvPr/>
              </p:nvSpPr>
              <p:spPr bwMode="auto">
                <a:xfrm>
                  <a:off x="6412" y="551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4" name="Freeform 1936"/>
                <p:cNvSpPr>
                  <a:spLocks/>
                </p:cNvSpPr>
                <p:nvPr/>
              </p:nvSpPr>
              <p:spPr bwMode="auto">
                <a:xfrm>
                  <a:off x="6412" y="55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5" name="Freeform 1937"/>
                <p:cNvSpPr>
                  <a:spLocks/>
                </p:cNvSpPr>
                <p:nvPr/>
              </p:nvSpPr>
              <p:spPr bwMode="auto">
                <a:xfrm>
                  <a:off x="7002" y="558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6" name="Freeform 1938"/>
                <p:cNvSpPr>
                  <a:spLocks/>
                </p:cNvSpPr>
                <p:nvPr/>
              </p:nvSpPr>
              <p:spPr bwMode="auto">
                <a:xfrm>
                  <a:off x="6986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7" name="Freeform 1939"/>
                <p:cNvSpPr>
                  <a:spLocks/>
                </p:cNvSpPr>
                <p:nvPr/>
              </p:nvSpPr>
              <p:spPr bwMode="auto">
                <a:xfrm>
                  <a:off x="6953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8" name="Freeform 1940"/>
                <p:cNvSpPr>
                  <a:spLocks/>
                </p:cNvSpPr>
                <p:nvPr/>
              </p:nvSpPr>
              <p:spPr bwMode="auto">
                <a:xfrm>
                  <a:off x="6953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49" name="Freeform 1941"/>
                <p:cNvSpPr>
                  <a:spLocks/>
                </p:cNvSpPr>
                <p:nvPr/>
              </p:nvSpPr>
              <p:spPr bwMode="auto">
                <a:xfrm>
                  <a:off x="6969" y="558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0" name="Freeform 1942"/>
                <p:cNvSpPr>
                  <a:spLocks/>
                </p:cNvSpPr>
                <p:nvPr/>
              </p:nvSpPr>
              <p:spPr bwMode="auto">
                <a:xfrm>
                  <a:off x="6969" y="558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1" name="Freeform 1943"/>
                <p:cNvSpPr>
                  <a:spLocks/>
                </p:cNvSpPr>
                <p:nvPr/>
              </p:nvSpPr>
              <p:spPr bwMode="auto">
                <a:xfrm>
                  <a:off x="6986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2" name="Freeform 1944"/>
                <p:cNvSpPr>
                  <a:spLocks/>
                </p:cNvSpPr>
                <p:nvPr/>
              </p:nvSpPr>
              <p:spPr bwMode="auto">
                <a:xfrm>
                  <a:off x="6937" y="551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3" name="Line 1945"/>
                <p:cNvSpPr>
                  <a:spLocks noChangeShapeType="1"/>
                </p:cNvSpPr>
                <p:nvPr/>
              </p:nvSpPr>
              <p:spPr bwMode="auto">
                <a:xfrm>
                  <a:off x="6937" y="551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4" name="Freeform 1946"/>
                <p:cNvSpPr>
                  <a:spLocks/>
                </p:cNvSpPr>
                <p:nvPr/>
              </p:nvSpPr>
              <p:spPr bwMode="auto">
                <a:xfrm>
                  <a:off x="6937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5" name="Freeform 1947"/>
                <p:cNvSpPr>
                  <a:spLocks/>
                </p:cNvSpPr>
                <p:nvPr/>
              </p:nvSpPr>
              <p:spPr bwMode="auto">
                <a:xfrm>
                  <a:off x="6937" y="55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6" name="Freeform 1948"/>
                <p:cNvSpPr>
                  <a:spLocks/>
                </p:cNvSpPr>
                <p:nvPr/>
              </p:nvSpPr>
              <p:spPr bwMode="auto">
                <a:xfrm>
                  <a:off x="6937" y="55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7" name="Freeform 1949"/>
                <p:cNvSpPr>
                  <a:spLocks/>
                </p:cNvSpPr>
                <p:nvPr/>
              </p:nvSpPr>
              <p:spPr bwMode="auto">
                <a:xfrm>
                  <a:off x="6937" y="55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8" name="Freeform 1950"/>
                <p:cNvSpPr>
                  <a:spLocks/>
                </p:cNvSpPr>
                <p:nvPr/>
              </p:nvSpPr>
              <p:spPr bwMode="auto">
                <a:xfrm>
                  <a:off x="6937" y="556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59" name="Freeform 1951"/>
                <p:cNvSpPr>
                  <a:spLocks/>
                </p:cNvSpPr>
                <p:nvPr/>
              </p:nvSpPr>
              <p:spPr bwMode="auto">
                <a:xfrm>
                  <a:off x="6937" y="556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0" name="Freeform 1952"/>
                <p:cNvSpPr>
                  <a:spLocks/>
                </p:cNvSpPr>
                <p:nvPr/>
              </p:nvSpPr>
              <p:spPr bwMode="auto">
                <a:xfrm>
                  <a:off x="6937" y="550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1" name="Freeform 1953"/>
                <p:cNvSpPr>
                  <a:spLocks/>
                </p:cNvSpPr>
                <p:nvPr/>
              </p:nvSpPr>
              <p:spPr bwMode="auto">
                <a:xfrm>
                  <a:off x="6920" y="550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2" name="Line 1954"/>
                <p:cNvSpPr>
                  <a:spLocks noChangeShapeType="1"/>
                </p:cNvSpPr>
                <p:nvPr/>
              </p:nvSpPr>
              <p:spPr bwMode="auto">
                <a:xfrm flipV="1">
                  <a:off x="7068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3" name="Line 1955"/>
                <p:cNvSpPr>
                  <a:spLocks noChangeShapeType="1"/>
                </p:cNvSpPr>
                <p:nvPr/>
              </p:nvSpPr>
              <p:spPr bwMode="auto">
                <a:xfrm>
                  <a:off x="7068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4" name="Freeform 1956"/>
                <p:cNvSpPr>
                  <a:spLocks/>
                </p:cNvSpPr>
                <p:nvPr/>
              </p:nvSpPr>
              <p:spPr bwMode="auto">
                <a:xfrm>
                  <a:off x="7035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5" name="Freeform 1957"/>
                <p:cNvSpPr>
                  <a:spLocks/>
                </p:cNvSpPr>
                <p:nvPr/>
              </p:nvSpPr>
              <p:spPr bwMode="auto">
                <a:xfrm>
                  <a:off x="7035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6" name="Freeform 1958"/>
                <p:cNvSpPr>
                  <a:spLocks/>
                </p:cNvSpPr>
                <p:nvPr/>
              </p:nvSpPr>
              <p:spPr bwMode="auto">
                <a:xfrm>
                  <a:off x="7019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7" name="Freeform 1959"/>
                <p:cNvSpPr>
                  <a:spLocks/>
                </p:cNvSpPr>
                <p:nvPr/>
              </p:nvSpPr>
              <p:spPr bwMode="auto">
                <a:xfrm>
                  <a:off x="7002" y="558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8" name="Freeform 1960"/>
                <p:cNvSpPr>
                  <a:spLocks/>
                </p:cNvSpPr>
                <p:nvPr/>
              </p:nvSpPr>
              <p:spPr bwMode="auto">
                <a:xfrm>
                  <a:off x="7019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69" name="Freeform 1961"/>
                <p:cNvSpPr>
                  <a:spLocks/>
                </p:cNvSpPr>
                <p:nvPr/>
              </p:nvSpPr>
              <p:spPr bwMode="auto">
                <a:xfrm>
                  <a:off x="7051" y="558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7051" y="55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1" name="Freeform 1963"/>
                <p:cNvSpPr>
                  <a:spLocks/>
                </p:cNvSpPr>
                <p:nvPr/>
              </p:nvSpPr>
              <p:spPr bwMode="auto">
                <a:xfrm>
                  <a:off x="7035" y="551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2" name="Freeform 1964"/>
                <p:cNvSpPr>
                  <a:spLocks/>
                </p:cNvSpPr>
                <p:nvPr/>
              </p:nvSpPr>
              <p:spPr bwMode="auto">
                <a:xfrm>
                  <a:off x="7068" y="551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3" name="Freeform 1965"/>
                <p:cNvSpPr>
                  <a:spLocks/>
                </p:cNvSpPr>
                <p:nvPr/>
              </p:nvSpPr>
              <p:spPr bwMode="auto">
                <a:xfrm>
                  <a:off x="7035" y="551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4" name="Line 1966"/>
                <p:cNvSpPr>
                  <a:spLocks noChangeShapeType="1"/>
                </p:cNvSpPr>
                <p:nvPr/>
              </p:nvSpPr>
              <p:spPr bwMode="auto">
                <a:xfrm>
                  <a:off x="7068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5" name="Freeform 1967"/>
                <p:cNvSpPr>
                  <a:spLocks/>
                </p:cNvSpPr>
                <p:nvPr/>
              </p:nvSpPr>
              <p:spPr bwMode="auto">
                <a:xfrm>
                  <a:off x="7019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6" name="Freeform 1968"/>
                <p:cNvSpPr>
                  <a:spLocks/>
                </p:cNvSpPr>
                <p:nvPr/>
              </p:nvSpPr>
              <p:spPr bwMode="auto">
                <a:xfrm>
                  <a:off x="7019" y="550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7" name="Freeform 1969"/>
                <p:cNvSpPr>
                  <a:spLocks/>
                </p:cNvSpPr>
                <p:nvPr/>
              </p:nvSpPr>
              <p:spPr bwMode="auto">
                <a:xfrm>
                  <a:off x="7019" y="550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8" name="Freeform 1970"/>
                <p:cNvSpPr>
                  <a:spLocks/>
                </p:cNvSpPr>
                <p:nvPr/>
              </p:nvSpPr>
              <p:spPr bwMode="auto">
                <a:xfrm>
                  <a:off x="7002" y="548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79" name="Line 1971"/>
                <p:cNvSpPr>
                  <a:spLocks noChangeShapeType="1"/>
                </p:cNvSpPr>
                <p:nvPr/>
              </p:nvSpPr>
              <p:spPr bwMode="auto">
                <a:xfrm flipV="1">
                  <a:off x="7068" y="55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0" name="Line 1972"/>
                <p:cNvSpPr>
                  <a:spLocks noChangeShapeType="1"/>
                </p:cNvSpPr>
                <p:nvPr/>
              </p:nvSpPr>
              <p:spPr bwMode="auto">
                <a:xfrm>
                  <a:off x="7068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1" name="Line 1973"/>
                <p:cNvSpPr>
                  <a:spLocks noChangeShapeType="1"/>
                </p:cNvSpPr>
                <p:nvPr/>
              </p:nvSpPr>
              <p:spPr bwMode="auto">
                <a:xfrm flipV="1">
                  <a:off x="7068" y="55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2" name="Freeform 1974"/>
                <p:cNvSpPr>
                  <a:spLocks/>
                </p:cNvSpPr>
                <p:nvPr/>
              </p:nvSpPr>
              <p:spPr bwMode="auto">
                <a:xfrm>
                  <a:off x="7051" y="551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3" name="Freeform 1975"/>
                <p:cNvSpPr>
                  <a:spLocks/>
                </p:cNvSpPr>
                <p:nvPr/>
              </p:nvSpPr>
              <p:spPr bwMode="auto">
                <a:xfrm>
                  <a:off x="7051" y="551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4" name="Freeform 1976"/>
                <p:cNvSpPr>
                  <a:spLocks/>
                </p:cNvSpPr>
                <p:nvPr/>
              </p:nvSpPr>
              <p:spPr bwMode="auto">
                <a:xfrm>
                  <a:off x="6822" y="527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5" name="Line 1977"/>
                <p:cNvSpPr>
                  <a:spLocks noChangeShapeType="1"/>
                </p:cNvSpPr>
                <p:nvPr/>
              </p:nvSpPr>
              <p:spPr bwMode="auto">
                <a:xfrm>
                  <a:off x="6805" y="520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6" name="Line 1978"/>
                <p:cNvSpPr>
                  <a:spLocks noChangeShapeType="1"/>
                </p:cNvSpPr>
                <p:nvPr/>
              </p:nvSpPr>
              <p:spPr bwMode="auto">
                <a:xfrm>
                  <a:off x="6805" y="458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7" name="Line 1979"/>
                <p:cNvSpPr>
                  <a:spLocks noChangeShapeType="1"/>
                </p:cNvSpPr>
                <p:nvPr/>
              </p:nvSpPr>
              <p:spPr bwMode="auto">
                <a:xfrm flipV="1">
                  <a:off x="6740" y="4319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8" name="Freeform 1980"/>
                <p:cNvSpPr>
                  <a:spLocks/>
                </p:cNvSpPr>
                <p:nvPr/>
              </p:nvSpPr>
              <p:spPr bwMode="auto">
                <a:xfrm>
                  <a:off x="6805" y="527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89" name="Freeform 1981"/>
                <p:cNvSpPr>
                  <a:spLocks/>
                </p:cNvSpPr>
                <p:nvPr/>
              </p:nvSpPr>
              <p:spPr bwMode="auto">
                <a:xfrm>
                  <a:off x="6805" y="520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0" name="Freeform 1982"/>
                <p:cNvSpPr>
                  <a:spLocks/>
                </p:cNvSpPr>
                <p:nvPr/>
              </p:nvSpPr>
              <p:spPr bwMode="auto">
                <a:xfrm>
                  <a:off x="6805" y="456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1" name="Freeform 1983"/>
                <p:cNvSpPr>
                  <a:spLocks/>
                </p:cNvSpPr>
                <p:nvPr/>
              </p:nvSpPr>
              <p:spPr bwMode="auto">
                <a:xfrm>
                  <a:off x="6723" y="4549"/>
                  <a:ext cx="5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33" y="16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16">
                      <a:moveTo>
                        <a:pt x="0" y="16"/>
                      </a:moveTo>
                      <a:lnTo>
                        <a:pt x="33" y="16"/>
                      </a:lnTo>
                      <a:lnTo>
                        <a:pt x="5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2" name="Line 1984"/>
                <p:cNvSpPr>
                  <a:spLocks noChangeShapeType="1"/>
                </p:cNvSpPr>
                <p:nvPr/>
              </p:nvSpPr>
              <p:spPr bwMode="auto">
                <a:xfrm flipV="1">
                  <a:off x="6740" y="4647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3" name="Freeform 1985"/>
                <p:cNvSpPr>
                  <a:spLocks/>
                </p:cNvSpPr>
                <p:nvPr/>
              </p:nvSpPr>
              <p:spPr bwMode="auto">
                <a:xfrm>
                  <a:off x="6641" y="4696"/>
                  <a:ext cx="82" cy="33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50" y="17"/>
                    </a:cxn>
                    <a:cxn ang="0">
                      <a:pos x="66" y="17"/>
                    </a:cxn>
                    <a:cxn ang="0">
                      <a:pos x="66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33">
                      <a:moveTo>
                        <a:pt x="0" y="17"/>
                      </a:moveTo>
                      <a:lnTo>
                        <a:pt x="17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50" y="17"/>
                      </a:lnTo>
                      <a:lnTo>
                        <a:pt x="66" y="17"/>
                      </a:lnTo>
                      <a:lnTo>
                        <a:pt x="66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4" name="Line 1986"/>
                <p:cNvSpPr>
                  <a:spLocks noChangeShapeType="1"/>
                </p:cNvSpPr>
                <p:nvPr/>
              </p:nvSpPr>
              <p:spPr bwMode="auto">
                <a:xfrm flipH="1">
                  <a:off x="5461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5" name="Line 1987"/>
                <p:cNvSpPr>
                  <a:spLocks noChangeShapeType="1"/>
                </p:cNvSpPr>
                <p:nvPr/>
              </p:nvSpPr>
              <p:spPr bwMode="auto">
                <a:xfrm>
                  <a:off x="554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6" name="Line 1988"/>
                <p:cNvSpPr>
                  <a:spLocks noChangeShapeType="1"/>
                </p:cNvSpPr>
                <p:nvPr/>
              </p:nvSpPr>
              <p:spPr bwMode="auto">
                <a:xfrm flipV="1">
                  <a:off x="5756" y="4696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7" name="Line 1989"/>
                <p:cNvSpPr>
                  <a:spLocks noChangeShapeType="1"/>
                </p:cNvSpPr>
                <p:nvPr/>
              </p:nvSpPr>
              <p:spPr bwMode="auto">
                <a:xfrm flipV="1">
                  <a:off x="6067" y="5435"/>
                  <a:ext cx="5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8" name="Line 1990"/>
                <p:cNvSpPr>
                  <a:spLocks noChangeShapeType="1"/>
                </p:cNvSpPr>
                <p:nvPr/>
              </p:nvSpPr>
              <p:spPr bwMode="auto">
                <a:xfrm>
                  <a:off x="6133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399" name="Freeform 1991"/>
                <p:cNvSpPr>
                  <a:spLocks/>
                </p:cNvSpPr>
                <p:nvPr/>
              </p:nvSpPr>
              <p:spPr bwMode="auto">
                <a:xfrm>
                  <a:off x="6117" y="532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0" name="Line 1992"/>
                <p:cNvSpPr>
                  <a:spLocks noChangeShapeType="1"/>
                </p:cNvSpPr>
                <p:nvPr/>
              </p:nvSpPr>
              <p:spPr bwMode="auto">
                <a:xfrm>
                  <a:off x="6100" y="528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1" name="Line 1993"/>
                <p:cNvSpPr>
                  <a:spLocks noChangeShapeType="1"/>
                </p:cNvSpPr>
                <p:nvPr/>
              </p:nvSpPr>
              <p:spPr bwMode="auto">
                <a:xfrm>
                  <a:off x="6133" y="518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2" name="Line 1994"/>
                <p:cNvSpPr>
                  <a:spLocks noChangeShapeType="1"/>
                </p:cNvSpPr>
                <p:nvPr/>
              </p:nvSpPr>
              <p:spPr bwMode="auto">
                <a:xfrm>
                  <a:off x="6100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3" name="Freeform 1995"/>
                <p:cNvSpPr>
                  <a:spLocks/>
                </p:cNvSpPr>
                <p:nvPr/>
              </p:nvSpPr>
              <p:spPr bwMode="auto">
                <a:xfrm>
                  <a:off x="6084" y="5091"/>
                  <a:ext cx="16" cy="32"/>
                </a:xfrm>
                <a:custGeom>
                  <a:avLst/>
                  <a:gdLst/>
                  <a:ahLst/>
                  <a:cxnLst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2">
                      <a:moveTo>
                        <a:pt x="16" y="32"/>
                      </a:moveTo>
                      <a:lnTo>
                        <a:pt x="16" y="32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4" name="Line 1996"/>
                <p:cNvSpPr>
                  <a:spLocks noChangeShapeType="1"/>
                </p:cNvSpPr>
                <p:nvPr/>
              </p:nvSpPr>
              <p:spPr bwMode="auto">
                <a:xfrm>
                  <a:off x="610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5" name="Line 1997"/>
                <p:cNvSpPr>
                  <a:spLocks noChangeShapeType="1"/>
                </p:cNvSpPr>
                <p:nvPr/>
              </p:nvSpPr>
              <p:spPr bwMode="auto">
                <a:xfrm flipV="1">
                  <a:off x="5805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6" name="Line 1998"/>
                <p:cNvSpPr>
                  <a:spLocks noChangeShapeType="1"/>
                </p:cNvSpPr>
                <p:nvPr/>
              </p:nvSpPr>
              <p:spPr bwMode="auto">
                <a:xfrm>
                  <a:off x="6002" y="494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7" name="Line 1999"/>
                <p:cNvSpPr>
                  <a:spLocks noChangeShapeType="1"/>
                </p:cNvSpPr>
                <p:nvPr/>
              </p:nvSpPr>
              <p:spPr bwMode="auto">
                <a:xfrm>
                  <a:off x="6100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8" name="Line 2000"/>
                <p:cNvSpPr>
                  <a:spLocks noChangeShapeType="1"/>
                </p:cNvSpPr>
                <p:nvPr/>
              </p:nvSpPr>
              <p:spPr bwMode="auto">
                <a:xfrm>
                  <a:off x="6117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09" name="Line 2001"/>
                <p:cNvSpPr>
                  <a:spLocks noChangeShapeType="1"/>
                </p:cNvSpPr>
                <p:nvPr/>
              </p:nvSpPr>
              <p:spPr bwMode="auto">
                <a:xfrm>
                  <a:off x="6117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0" name="Line 2002"/>
                <p:cNvSpPr>
                  <a:spLocks noChangeShapeType="1"/>
                </p:cNvSpPr>
                <p:nvPr/>
              </p:nvSpPr>
              <p:spPr bwMode="auto">
                <a:xfrm flipV="1">
                  <a:off x="6117" y="491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1" name="Freeform 2003"/>
                <p:cNvSpPr>
                  <a:spLocks/>
                </p:cNvSpPr>
                <p:nvPr/>
              </p:nvSpPr>
              <p:spPr bwMode="auto">
                <a:xfrm>
                  <a:off x="6018" y="472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2" name="Line 2004"/>
                <p:cNvSpPr>
                  <a:spLocks noChangeShapeType="1"/>
                </p:cNvSpPr>
                <p:nvPr/>
              </p:nvSpPr>
              <p:spPr bwMode="auto">
                <a:xfrm flipV="1">
                  <a:off x="6117" y="482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3" name="Freeform 2005"/>
                <p:cNvSpPr>
                  <a:spLocks/>
                </p:cNvSpPr>
                <p:nvPr/>
              </p:nvSpPr>
              <p:spPr bwMode="auto">
                <a:xfrm>
                  <a:off x="6117" y="482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4" name="Freeform 2006"/>
                <p:cNvSpPr>
                  <a:spLocks/>
                </p:cNvSpPr>
                <p:nvPr/>
              </p:nvSpPr>
              <p:spPr bwMode="auto">
                <a:xfrm>
                  <a:off x="6117" y="482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5" name="Line 2007"/>
                <p:cNvSpPr>
                  <a:spLocks noChangeShapeType="1"/>
                </p:cNvSpPr>
                <p:nvPr/>
              </p:nvSpPr>
              <p:spPr bwMode="auto">
                <a:xfrm flipV="1">
                  <a:off x="6051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6" name="Freeform 2008"/>
                <p:cNvSpPr>
                  <a:spLocks/>
                </p:cNvSpPr>
                <p:nvPr/>
              </p:nvSpPr>
              <p:spPr bwMode="auto">
                <a:xfrm>
                  <a:off x="6117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7" name="Line 2009"/>
                <p:cNvSpPr>
                  <a:spLocks noChangeShapeType="1"/>
                </p:cNvSpPr>
                <p:nvPr/>
              </p:nvSpPr>
              <p:spPr bwMode="auto">
                <a:xfrm>
                  <a:off x="5526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8" name="Line 2010"/>
                <p:cNvSpPr>
                  <a:spLocks noChangeShapeType="1"/>
                </p:cNvSpPr>
                <p:nvPr/>
              </p:nvSpPr>
              <p:spPr bwMode="auto">
                <a:xfrm>
                  <a:off x="554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19" name="Line 2011"/>
                <p:cNvSpPr>
                  <a:spLocks noChangeShapeType="1"/>
                </p:cNvSpPr>
                <p:nvPr/>
              </p:nvSpPr>
              <p:spPr bwMode="auto">
                <a:xfrm>
                  <a:off x="5739" y="4696"/>
                  <a:ext cx="0" cy="8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0" name="Line 2012"/>
                <p:cNvSpPr>
                  <a:spLocks noChangeShapeType="1"/>
                </p:cNvSpPr>
                <p:nvPr/>
              </p:nvSpPr>
              <p:spPr bwMode="auto">
                <a:xfrm>
                  <a:off x="5756" y="4696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1" name="Line 2013"/>
                <p:cNvSpPr>
                  <a:spLocks noChangeShapeType="1"/>
                </p:cNvSpPr>
                <p:nvPr/>
              </p:nvSpPr>
              <p:spPr bwMode="auto">
                <a:xfrm>
                  <a:off x="5805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2" name="Freeform 2014"/>
                <p:cNvSpPr>
                  <a:spLocks/>
                </p:cNvSpPr>
                <p:nvPr/>
              </p:nvSpPr>
              <p:spPr bwMode="auto">
                <a:xfrm>
                  <a:off x="5854" y="4647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3" name="Freeform 2015"/>
                <p:cNvSpPr>
                  <a:spLocks/>
                </p:cNvSpPr>
                <p:nvPr/>
              </p:nvSpPr>
              <p:spPr bwMode="auto">
                <a:xfrm>
                  <a:off x="5920" y="469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9424" name="Group 2016"/>
              <p:cNvGrpSpPr>
                <a:grpSpLocks/>
              </p:cNvGrpSpPr>
              <p:nvPr/>
            </p:nvGrpSpPr>
            <p:grpSpPr bwMode="auto">
              <a:xfrm>
                <a:off x="5444" y="4598"/>
                <a:ext cx="1230" cy="920"/>
                <a:chOff x="5444" y="4598"/>
                <a:chExt cx="1230" cy="920"/>
              </a:xfrm>
            </p:grpSpPr>
            <p:sp>
              <p:nvSpPr>
                <p:cNvPr id="659425" name="Freeform 2017"/>
                <p:cNvSpPr>
                  <a:spLocks/>
                </p:cNvSpPr>
                <p:nvPr/>
              </p:nvSpPr>
              <p:spPr bwMode="auto">
                <a:xfrm>
                  <a:off x="5936" y="469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6" name="Line 2018"/>
                <p:cNvSpPr>
                  <a:spLocks noChangeShapeType="1"/>
                </p:cNvSpPr>
                <p:nvPr/>
              </p:nvSpPr>
              <p:spPr bwMode="auto">
                <a:xfrm>
                  <a:off x="6035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7" name="Line 2019"/>
                <p:cNvSpPr>
                  <a:spLocks noChangeShapeType="1"/>
                </p:cNvSpPr>
                <p:nvPr/>
              </p:nvSpPr>
              <p:spPr bwMode="auto">
                <a:xfrm>
                  <a:off x="6084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8" name="Freeform 2020"/>
                <p:cNvSpPr>
                  <a:spLocks/>
                </p:cNvSpPr>
                <p:nvPr/>
              </p:nvSpPr>
              <p:spPr bwMode="auto">
                <a:xfrm>
                  <a:off x="6100" y="464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29" name="Freeform 2021"/>
                <p:cNvSpPr>
                  <a:spLocks/>
                </p:cNvSpPr>
                <p:nvPr/>
              </p:nvSpPr>
              <p:spPr bwMode="auto">
                <a:xfrm>
                  <a:off x="6084" y="4598"/>
                  <a:ext cx="6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0" name="Line 2022"/>
                <p:cNvSpPr>
                  <a:spLocks noChangeShapeType="1"/>
                </p:cNvSpPr>
                <p:nvPr/>
              </p:nvSpPr>
              <p:spPr bwMode="auto">
                <a:xfrm flipV="1">
                  <a:off x="6133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1" name="Freeform 2023"/>
                <p:cNvSpPr>
                  <a:spLocks/>
                </p:cNvSpPr>
                <p:nvPr/>
              </p:nvSpPr>
              <p:spPr bwMode="auto">
                <a:xfrm>
                  <a:off x="6133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2" name="Freeform 2024"/>
                <p:cNvSpPr>
                  <a:spLocks/>
                </p:cNvSpPr>
                <p:nvPr/>
              </p:nvSpPr>
              <p:spPr bwMode="auto">
                <a:xfrm>
                  <a:off x="6117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3" name="Line 2025"/>
                <p:cNvSpPr>
                  <a:spLocks noChangeShapeType="1"/>
                </p:cNvSpPr>
                <p:nvPr/>
              </p:nvSpPr>
              <p:spPr bwMode="auto">
                <a:xfrm flipH="1" flipV="1">
                  <a:off x="6117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4" name="Freeform 2026"/>
                <p:cNvSpPr>
                  <a:spLocks/>
                </p:cNvSpPr>
                <p:nvPr/>
              </p:nvSpPr>
              <p:spPr bwMode="auto">
                <a:xfrm>
                  <a:off x="6117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5" name="Line 2027"/>
                <p:cNvSpPr>
                  <a:spLocks noChangeShapeType="1"/>
                </p:cNvSpPr>
                <p:nvPr/>
              </p:nvSpPr>
              <p:spPr bwMode="auto">
                <a:xfrm>
                  <a:off x="6117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6" name="Freeform 2028"/>
                <p:cNvSpPr>
                  <a:spLocks/>
                </p:cNvSpPr>
                <p:nvPr/>
              </p:nvSpPr>
              <p:spPr bwMode="auto">
                <a:xfrm>
                  <a:off x="6117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7" name="Line 2029"/>
                <p:cNvSpPr>
                  <a:spLocks noChangeShapeType="1"/>
                </p:cNvSpPr>
                <p:nvPr/>
              </p:nvSpPr>
              <p:spPr bwMode="auto">
                <a:xfrm flipV="1">
                  <a:off x="6133" y="4713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8" name="Line 2030"/>
                <p:cNvSpPr>
                  <a:spLocks noChangeShapeType="1"/>
                </p:cNvSpPr>
                <p:nvPr/>
              </p:nvSpPr>
              <p:spPr bwMode="auto">
                <a:xfrm flipV="1">
                  <a:off x="6297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39" name="Freeform 2031"/>
                <p:cNvSpPr>
                  <a:spLocks/>
                </p:cNvSpPr>
                <p:nvPr/>
              </p:nvSpPr>
              <p:spPr bwMode="auto">
                <a:xfrm>
                  <a:off x="6461" y="47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0" name="Line 2032"/>
                <p:cNvSpPr>
                  <a:spLocks noChangeShapeType="1"/>
                </p:cNvSpPr>
                <p:nvPr/>
              </p:nvSpPr>
              <p:spPr bwMode="auto">
                <a:xfrm flipV="1">
                  <a:off x="6527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1" name="Freeform 2033"/>
                <p:cNvSpPr>
                  <a:spLocks/>
                </p:cNvSpPr>
                <p:nvPr/>
              </p:nvSpPr>
              <p:spPr bwMode="auto">
                <a:xfrm>
                  <a:off x="6527" y="4680"/>
                  <a:ext cx="82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65" y="0"/>
                    </a:cxn>
                    <a:cxn ang="0">
                      <a:pos x="65" y="16"/>
                    </a:cxn>
                    <a:cxn ang="0">
                      <a:pos x="82" y="16"/>
                    </a:cxn>
                  </a:cxnLst>
                  <a:rect l="0" t="0" r="r" b="b"/>
                  <a:pathLst>
                    <a:path w="82" h="33">
                      <a:moveTo>
                        <a:pt x="0" y="33"/>
                      </a:move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65" y="0"/>
                      </a:lnTo>
                      <a:lnTo>
                        <a:pt x="65" y="16"/>
                      </a:lnTo>
                      <a:lnTo>
                        <a:pt x="8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2" name="Freeform 2034"/>
                <p:cNvSpPr>
                  <a:spLocks/>
                </p:cNvSpPr>
                <p:nvPr/>
              </p:nvSpPr>
              <p:spPr bwMode="auto">
                <a:xfrm>
                  <a:off x="6674" y="469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3" name="Freeform 2035"/>
                <p:cNvSpPr>
                  <a:spLocks/>
                </p:cNvSpPr>
                <p:nvPr/>
              </p:nvSpPr>
              <p:spPr bwMode="auto">
                <a:xfrm>
                  <a:off x="6149" y="4713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4" name="Line 2036"/>
                <p:cNvSpPr>
                  <a:spLocks noChangeShapeType="1"/>
                </p:cNvSpPr>
                <p:nvPr/>
              </p:nvSpPr>
              <p:spPr bwMode="auto">
                <a:xfrm>
                  <a:off x="6117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5" name="Freeform 2037"/>
                <p:cNvSpPr>
                  <a:spLocks/>
                </p:cNvSpPr>
                <p:nvPr/>
              </p:nvSpPr>
              <p:spPr bwMode="auto">
                <a:xfrm>
                  <a:off x="6117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6" name="Line 2038"/>
                <p:cNvSpPr>
                  <a:spLocks noChangeShapeType="1"/>
                </p:cNvSpPr>
                <p:nvPr/>
              </p:nvSpPr>
              <p:spPr bwMode="auto">
                <a:xfrm>
                  <a:off x="6182" y="471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7" name="Line 2039"/>
                <p:cNvSpPr>
                  <a:spLocks noChangeShapeType="1"/>
                </p:cNvSpPr>
                <p:nvPr/>
              </p:nvSpPr>
              <p:spPr bwMode="auto">
                <a:xfrm>
                  <a:off x="6248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8" name="Line 2040"/>
                <p:cNvSpPr>
                  <a:spLocks noChangeShapeType="1"/>
                </p:cNvSpPr>
                <p:nvPr/>
              </p:nvSpPr>
              <p:spPr bwMode="auto">
                <a:xfrm>
                  <a:off x="6297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49" name="Freeform 2041"/>
                <p:cNvSpPr>
                  <a:spLocks/>
                </p:cNvSpPr>
                <p:nvPr/>
              </p:nvSpPr>
              <p:spPr bwMode="auto">
                <a:xfrm>
                  <a:off x="6346" y="4664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0" name="Freeform 2042"/>
                <p:cNvSpPr>
                  <a:spLocks/>
                </p:cNvSpPr>
                <p:nvPr/>
              </p:nvSpPr>
              <p:spPr bwMode="auto">
                <a:xfrm>
                  <a:off x="6412" y="4664"/>
                  <a:ext cx="16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32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1" name="Freeform 2043"/>
                <p:cNvSpPr>
                  <a:spLocks/>
                </p:cNvSpPr>
                <p:nvPr/>
              </p:nvSpPr>
              <p:spPr bwMode="auto">
                <a:xfrm>
                  <a:off x="6461" y="469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2" name="Line 2044"/>
                <p:cNvSpPr>
                  <a:spLocks noChangeShapeType="1"/>
                </p:cNvSpPr>
                <p:nvPr/>
              </p:nvSpPr>
              <p:spPr bwMode="auto">
                <a:xfrm>
                  <a:off x="6527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3" name="Freeform 2045"/>
                <p:cNvSpPr>
                  <a:spLocks/>
                </p:cNvSpPr>
                <p:nvPr/>
              </p:nvSpPr>
              <p:spPr bwMode="auto">
                <a:xfrm>
                  <a:off x="6674" y="469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4" name="Freeform 2046"/>
                <p:cNvSpPr>
                  <a:spLocks/>
                </p:cNvSpPr>
                <p:nvPr/>
              </p:nvSpPr>
              <p:spPr bwMode="auto">
                <a:xfrm>
                  <a:off x="6641" y="4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5" name="Line 2047"/>
                <p:cNvSpPr>
                  <a:spLocks noChangeShapeType="1"/>
                </p:cNvSpPr>
                <p:nvPr/>
              </p:nvSpPr>
              <p:spPr bwMode="auto">
                <a:xfrm>
                  <a:off x="5969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6" name="Line 2048"/>
                <p:cNvSpPr>
                  <a:spLocks noChangeShapeType="1"/>
                </p:cNvSpPr>
                <p:nvPr/>
              </p:nvSpPr>
              <p:spPr bwMode="auto">
                <a:xfrm>
                  <a:off x="5707" y="471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7" name="Line 2049"/>
                <p:cNvSpPr>
                  <a:spLocks noChangeShapeType="1"/>
                </p:cNvSpPr>
                <p:nvPr/>
              </p:nvSpPr>
              <p:spPr bwMode="auto">
                <a:xfrm flipH="1">
                  <a:off x="6117" y="489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8" name="Line 2050"/>
                <p:cNvSpPr>
                  <a:spLocks noChangeShapeType="1"/>
                </p:cNvSpPr>
                <p:nvPr/>
              </p:nvSpPr>
              <p:spPr bwMode="auto">
                <a:xfrm>
                  <a:off x="5707" y="471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59" name="Line 2051"/>
                <p:cNvSpPr>
                  <a:spLocks noChangeShapeType="1"/>
                </p:cNvSpPr>
                <p:nvPr/>
              </p:nvSpPr>
              <p:spPr bwMode="auto">
                <a:xfrm flipH="1">
                  <a:off x="5608" y="471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0" name="Line 2052"/>
                <p:cNvSpPr>
                  <a:spLocks noChangeShapeType="1"/>
                </p:cNvSpPr>
                <p:nvPr/>
              </p:nvSpPr>
              <p:spPr bwMode="auto">
                <a:xfrm flipH="1" flipV="1">
                  <a:off x="5444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1" name="Line 2053"/>
                <p:cNvSpPr>
                  <a:spLocks noChangeShapeType="1"/>
                </p:cNvSpPr>
                <p:nvPr/>
              </p:nvSpPr>
              <p:spPr bwMode="auto">
                <a:xfrm flipV="1">
                  <a:off x="5510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2" name="Freeform 2054"/>
                <p:cNvSpPr>
                  <a:spLocks/>
                </p:cNvSpPr>
                <p:nvPr/>
              </p:nvSpPr>
              <p:spPr bwMode="auto">
                <a:xfrm>
                  <a:off x="5690" y="5370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3" name="Line 2055"/>
                <p:cNvSpPr>
                  <a:spLocks noChangeShapeType="1"/>
                </p:cNvSpPr>
                <p:nvPr/>
              </p:nvSpPr>
              <p:spPr bwMode="auto">
                <a:xfrm flipV="1">
                  <a:off x="5789" y="545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4" name="Line 2056"/>
                <p:cNvSpPr>
                  <a:spLocks noChangeShapeType="1"/>
                </p:cNvSpPr>
                <p:nvPr/>
              </p:nvSpPr>
              <p:spPr bwMode="auto">
                <a:xfrm>
                  <a:off x="5723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5" name="Freeform 2057"/>
                <p:cNvSpPr>
                  <a:spLocks/>
                </p:cNvSpPr>
                <p:nvPr/>
              </p:nvSpPr>
              <p:spPr bwMode="auto">
                <a:xfrm>
                  <a:off x="5772" y="532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6" name="Line 2058"/>
                <p:cNvSpPr>
                  <a:spLocks noChangeShapeType="1"/>
                </p:cNvSpPr>
                <p:nvPr/>
              </p:nvSpPr>
              <p:spPr bwMode="auto">
                <a:xfrm flipV="1">
                  <a:off x="5657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7" name="Line 2059"/>
                <p:cNvSpPr>
                  <a:spLocks noChangeShapeType="1"/>
                </p:cNvSpPr>
                <p:nvPr/>
              </p:nvSpPr>
              <p:spPr bwMode="auto">
                <a:xfrm flipH="1">
                  <a:off x="5690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8" name="Freeform 2060"/>
                <p:cNvSpPr>
                  <a:spLocks/>
                </p:cNvSpPr>
                <p:nvPr/>
              </p:nvSpPr>
              <p:spPr bwMode="auto">
                <a:xfrm>
                  <a:off x="5772" y="530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69" name="Line 2061"/>
                <p:cNvSpPr>
                  <a:spLocks noChangeShapeType="1"/>
                </p:cNvSpPr>
                <p:nvPr/>
              </p:nvSpPr>
              <p:spPr bwMode="auto">
                <a:xfrm>
                  <a:off x="5789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0" name="Line 2062"/>
                <p:cNvSpPr>
                  <a:spLocks noChangeShapeType="1"/>
                </p:cNvSpPr>
                <p:nvPr/>
              </p:nvSpPr>
              <p:spPr bwMode="auto">
                <a:xfrm flipV="1">
                  <a:off x="5707" y="510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1" name="Line 2063"/>
                <p:cNvSpPr>
                  <a:spLocks noChangeShapeType="1"/>
                </p:cNvSpPr>
                <p:nvPr/>
              </p:nvSpPr>
              <p:spPr bwMode="auto">
                <a:xfrm>
                  <a:off x="5789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2" name="Freeform 2064"/>
                <p:cNvSpPr>
                  <a:spLocks/>
                </p:cNvSpPr>
                <p:nvPr/>
              </p:nvSpPr>
              <p:spPr bwMode="auto">
                <a:xfrm>
                  <a:off x="5756" y="5107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16" y="49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9">
                      <a:moveTo>
                        <a:pt x="33" y="49"/>
                      </a:moveTo>
                      <a:lnTo>
                        <a:pt x="33" y="49"/>
                      </a:lnTo>
                      <a:lnTo>
                        <a:pt x="33" y="49"/>
                      </a:lnTo>
                      <a:lnTo>
                        <a:pt x="16" y="49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3" name="Line 2065"/>
                <p:cNvSpPr>
                  <a:spLocks noChangeShapeType="1"/>
                </p:cNvSpPr>
                <p:nvPr/>
              </p:nvSpPr>
              <p:spPr bwMode="auto">
                <a:xfrm>
                  <a:off x="5444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4" name="Line 2066"/>
                <p:cNvSpPr>
                  <a:spLocks noChangeShapeType="1"/>
                </p:cNvSpPr>
                <p:nvPr/>
              </p:nvSpPr>
              <p:spPr bwMode="auto">
                <a:xfrm>
                  <a:off x="5625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5" name="Line 2067"/>
                <p:cNvSpPr>
                  <a:spLocks noChangeShapeType="1"/>
                </p:cNvSpPr>
                <p:nvPr/>
              </p:nvSpPr>
              <p:spPr bwMode="auto">
                <a:xfrm>
                  <a:off x="5707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6" name="Freeform 2068"/>
                <p:cNvSpPr>
                  <a:spLocks/>
                </p:cNvSpPr>
                <p:nvPr/>
              </p:nvSpPr>
              <p:spPr bwMode="auto">
                <a:xfrm>
                  <a:off x="5789" y="505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7" name="Line 2069"/>
                <p:cNvSpPr>
                  <a:spLocks noChangeShapeType="1"/>
                </p:cNvSpPr>
                <p:nvPr/>
              </p:nvSpPr>
              <p:spPr bwMode="auto">
                <a:xfrm flipV="1">
                  <a:off x="5756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8" name="Freeform 2070"/>
                <p:cNvSpPr>
                  <a:spLocks/>
                </p:cNvSpPr>
                <p:nvPr/>
              </p:nvSpPr>
              <p:spPr bwMode="auto">
                <a:xfrm>
                  <a:off x="5772" y="4992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79" name="Freeform 2071"/>
                <p:cNvSpPr>
                  <a:spLocks/>
                </p:cNvSpPr>
                <p:nvPr/>
              </p:nvSpPr>
              <p:spPr bwMode="auto">
                <a:xfrm>
                  <a:off x="5772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0" name="Line 2072"/>
                <p:cNvSpPr>
                  <a:spLocks noChangeShapeType="1"/>
                </p:cNvSpPr>
                <p:nvPr/>
              </p:nvSpPr>
              <p:spPr bwMode="auto">
                <a:xfrm>
                  <a:off x="5772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1" name="Line 2073"/>
                <p:cNvSpPr>
                  <a:spLocks noChangeShapeType="1"/>
                </p:cNvSpPr>
                <p:nvPr/>
              </p:nvSpPr>
              <p:spPr bwMode="auto">
                <a:xfrm>
                  <a:off x="5772" y="484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2" name="Line 2074"/>
                <p:cNvSpPr>
                  <a:spLocks noChangeShapeType="1"/>
                </p:cNvSpPr>
                <p:nvPr/>
              </p:nvSpPr>
              <p:spPr bwMode="auto">
                <a:xfrm>
                  <a:off x="5772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3" name="Line 2075"/>
                <p:cNvSpPr>
                  <a:spLocks noChangeShapeType="1"/>
                </p:cNvSpPr>
                <p:nvPr/>
              </p:nvSpPr>
              <p:spPr bwMode="auto">
                <a:xfrm>
                  <a:off x="5772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4" name="Line 2076"/>
                <p:cNvSpPr>
                  <a:spLocks noChangeShapeType="1"/>
                </p:cNvSpPr>
                <p:nvPr/>
              </p:nvSpPr>
              <p:spPr bwMode="auto">
                <a:xfrm>
                  <a:off x="5756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5" name="Line 2077"/>
                <p:cNvSpPr>
                  <a:spLocks noChangeShapeType="1"/>
                </p:cNvSpPr>
                <p:nvPr/>
              </p:nvSpPr>
              <p:spPr bwMode="auto">
                <a:xfrm>
                  <a:off x="5756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6" name="Line 2078"/>
                <p:cNvSpPr>
                  <a:spLocks noChangeShapeType="1"/>
                </p:cNvSpPr>
                <p:nvPr/>
              </p:nvSpPr>
              <p:spPr bwMode="auto">
                <a:xfrm flipH="1">
                  <a:off x="5789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7" name="Line 2079"/>
                <p:cNvSpPr>
                  <a:spLocks noChangeShapeType="1"/>
                </p:cNvSpPr>
                <p:nvPr/>
              </p:nvSpPr>
              <p:spPr bwMode="auto">
                <a:xfrm flipH="1">
                  <a:off x="5789" y="525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8" name="Line 2080"/>
                <p:cNvSpPr>
                  <a:spLocks noChangeShapeType="1"/>
                </p:cNvSpPr>
                <p:nvPr/>
              </p:nvSpPr>
              <p:spPr bwMode="auto">
                <a:xfrm flipH="1">
                  <a:off x="5772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89" name="Line 2081"/>
                <p:cNvSpPr>
                  <a:spLocks noChangeShapeType="1"/>
                </p:cNvSpPr>
                <p:nvPr/>
              </p:nvSpPr>
              <p:spPr bwMode="auto">
                <a:xfrm>
                  <a:off x="5789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0" name="Line 2082"/>
                <p:cNvSpPr>
                  <a:spLocks noChangeShapeType="1"/>
                </p:cNvSpPr>
                <p:nvPr/>
              </p:nvSpPr>
              <p:spPr bwMode="auto">
                <a:xfrm flipH="1">
                  <a:off x="5772" y="518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1" name="Line 2083"/>
                <p:cNvSpPr>
                  <a:spLocks noChangeShapeType="1"/>
                </p:cNvSpPr>
                <p:nvPr/>
              </p:nvSpPr>
              <p:spPr bwMode="auto">
                <a:xfrm flipV="1">
                  <a:off x="5789" y="512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2" name="Line 2084"/>
                <p:cNvSpPr>
                  <a:spLocks noChangeShapeType="1"/>
                </p:cNvSpPr>
                <p:nvPr/>
              </p:nvSpPr>
              <p:spPr bwMode="auto">
                <a:xfrm flipV="1">
                  <a:off x="5854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3" name="Line 2085"/>
                <p:cNvSpPr>
                  <a:spLocks noChangeShapeType="1"/>
                </p:cNvSpPr>
                <p:nvPr/>
              </p:nvSpPr>
              <p:spPr bwMode="auto">
                <a:xfrm flipH="1" flipV="1">
                  <a:off x="5854" y="5140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4" name="Rectangle 2086"/>
                <p:cNvSpPr>
                  <a:spLocks noChangeArrowheads="1"/>
                </p:cNvSpPr>
                <p:nvPr/>
              </p:nvSpPr>
              <p:spPr bwMode="auto">
                <a:xfrm>
                  <a:off x="5920" y="5123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5" name="Line 2087"/>
                <p:cNvSpPr>
                  <a:spLocks noChangeShapeType="1"/>
                </p:cNvSpPr>
                <p:nvPr/>
              </p:nvSpPr>
              <p:spPr bwMode="auto">
                <a:xfrm flipV="1">
                  <a:off x="5920" y="510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6" name="Freeform 2088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7" name="Line 2089"/>
                <p:cNvSpPr>
                  <a:spLocks noChangeShapeType="1"/>
                </p:cNvSpPr>
                <p:nvPr/>
              </p:nvSpPr>
              <p:spPr bwMode="auto">
                <a:xfrm flipV="1">
                  <a:off x="5920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8" name="Line 2090"/>
                <p:cNvSpPr>
                  <a:spLocks noChangeShapeType="1"/>
                </p:cNvSpPr>
                <p:nvPr/>
              </p:nvSpPr>
              <p:spPr bwMode="auto">
                <a:xfrm>
                  <a:off x="5953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499" name="Line 2091"/>
                <p:cNvSpPr>
                  <a:spLocks noChangeShapeType="1"/>
                </p:cNvSpPr>
                <p:nvPr/>
              </p:nvSpPr>
              <p:spPr bwMode="auto">
                <a:xfrm flipV="1">
                  <a:off x="5985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0" name="Line 2092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1" name="Line 2093"/>
                <p:cNvSpPr>
                  <a:spLocks noChangeShapeType="1"/>
                </p:cNvSpPr>
                <p:nvPr/>
              </p:nvSpPr>
              <p:spPr bwMode="auto">
                <a:xfrm flipV="1">
                  <a:off x="6002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2" name="Line 2094"/>
                <p:cNvSpPr>
                  <a:spLocks noChangeShapeType="1"/>
                </p:cNvSpPr>
                <p:nvPr/>
              </p:nvSpPr>
              <p:spPr bwMode="auto">
                <a:xfrm>
                  <a:off x="5805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3" name="Freeform 2095"/>
                <p:cNvSpPr>
                  <a:spLocks/>
                </p:cNvSpPr>
                <p:nvPr/>
              </p:nvSpPr>
              <p:spPr bwMode="auto">
                <a:xfrm>
                  <a:off x="5772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4" name="Freeform 2096"/>
                <p:cNvSpPr>
                  <a:spLocks/>
                </p:cNvSpPr>
                <p:nvPr/>
              </p:nvSpPr>
              <p:spPr bwMode="auto">
                <a:xfrm>
                  <a:off x="5772" y="5025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5" name="Line 2097"/>
                <p:cNvSpPr>
                  <a:spLocks noChangeShapeType="1"/>
                </p:cNvSpPr>
                <p:nvPr/>
              </p:nvSpPr>
              <p:spPr bwMode="auto">
                <a:xfrm flipH="1" flipV="1">
                  <a:off x="5772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6" name="Line 2098"/>
                <p:cNvSpPr>
                  <a:spLocks noChangeShapeType="1"/>
                </p:cNvSpPr>
                <p:nvPr/>
              </p:nvSpPr>
              <p:spPr bwMode="auto">
                <a:xfrm>
                  <a:off x="5854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7" name="Freeform 2099"/>
                <p:cNvSpPr>
                  <a:spLocks/>
                </p:cNvSpPr>
                <p:nvPr/>
              </p:nvSpPr>
              <p:spPr bwMode="auto">
                <a:xfrm>
                  <a:off x="5772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8" name="Freeform 2100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09" name="Line 2101"/>
                <p:cNvSpPr>
                  <a:spLocks noChangeShapeType="1"/>
                </p:cNvSpPr>
                <p:nvPr/>
              </p:nvSpPr>
              <p:spPr bwMode="auto">
                <a:xfrm flipV="1">
                  <a:off x="5772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0" name="Freeform 2102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1" name="Freeform 2103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2" name="Freeform 2104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3" name="Line 2105"/>
                <p:cNvSpPr>
                  <a:spLocks noChangeShapeType="1"/>
                </p:cNvSpPr>
                <p:nvPr/>
              </p:nvSpPr>
              <p:spPr bwMode="auto">
                <a:xfrm>
                  <a:off x="592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4" name="Freeform 2106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5" name="Freeform 2107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6" name="Freeform 2108"/>
                <p:cNvSpPr>
                  <a:spLocks/>
                </p:cNvSpPr>
                <p:nvPr/>
              </p:nvSpPr>
              <p:spPr bwMode="auto">
                <a:xfrm>
                  <a:off x="5772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7" name="Line 2109"/>
                <p:cNvSpPr>
                  <a:spLocks noChangeShapeType="1"/>
                </p:cNvSpPr>
                <p:nvPr/>
              </p:nvSpPr>
              <p:spPr bwMode="auto">
                <a:xfrm flipH="1">
                  <a:off x="5772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8" name="Line 2110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19" name="Line 2111"/>
                <p:cNvSpPr>
                  <a:spLocks noChangeShapeType="1"/>
                </p:cNvSpPr>
                <p:nvPr/>
              </p:nvSpPr>
              <p:spPr bwMode="auto">
                <a:xfrm>
                  <a:off x="5789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0" name="Line 2112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1" name="Freeform 2113"/>
                <p:cNvSpPr>
                  <a:spLocks/>
                </p:cNvSpPr>
                <p:nvPr/>
              </p:nvSpPr>
              <p:spPr bwMode="auto">
                <a:xfrm>
                  <a:off x="5772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2" name="Freeform 2114"/>
                <p:cNvSpPr>
                  <a:spLocks/>
                </p:cNvSpPr>
                <p:nvPr/>
              </p:nvSpPr>
              <p:spPr bwMode="auto">
                <a:xfrm>
                  <a:off x="5477" y="532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3" name="Freeform 2115"/>
                <p:cNvSpPr>
                  <a:spLocks/>
                </p:cNvSpPr>
                <p:nvPr/>
              </p:nvSpPr>
              <p:spPr bwMode="auto">
                <a:xfrm>
                  <a:off x="5625" y="548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4" name="Line 2116"/>
                <p:cNvSpPr>
                  <a:spLocks noChangeShapeType="1"/>
                </p:cNvSpPr>
                <p:nvPr/>
              </p:nvSpPr>
              <p:spPr bwMode="auto">
                <a:xfrm>
                  <a:off x="5608" y="543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5" name="Line 2117"/>
                <p:cNvSpPr>
                  <a:spLocks noChangeShapeType="1"/>
                </p:cNvSpPr>
                <p:nvPr/>
              </p:nvSpPr>
              <p:spPr bwMode="auto">
                <a:xfrm>
                  <a:off x="5657" y="538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6" name="Line 2118"/>
                <p:cNvSpPr>
                  <a:spLocks noChangeShapeType="1"/>
                </p:cNvSpPr>
                <p:nvPr/>
              </p:nvSpPr>
              <p:spPr bwMode="auto">
                <a:xfrm flipH="1">
                  <a:off x="5494" y="5321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7" name="Freeform 2119"/>
                <p:cNvSpPr>
                  <a:spLocks/>
                </p:cNvSpPr>
                <p:nvPr/>
              </p:nvSpPr>
              <p:spPr bwMode="auto">
                <a:xfrm>
                  <a:off x="5625" y="548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8" name="Freeform 2120"/>
                <p:cNvSpPr>
                  <a:spLocks/>
                </p:cNvSpPr>
                <p:nvPr/>
              </p:nvSpPr>
              <p:spPr bwMode="auto">
                <a:xfrm>
                  <a:off x="5608" y="543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29" name="Line 2121"/>
                <p:cNvSpPr>
                  <a:spLocks noChangeShapeType="1"/>
                </p:cNvSpPr>
                <p:nvPr/>
              </p:nvSpPr>
              <p:spPr bwMode="auto">
                <a:xfrm flipH="1">
                  <a:off x="5608" y="5337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0" name="Line 2122"/>
                <p:cNvSpPr>
                  <a:spLocks noChangeShapeType="1"/>
                </p:cNvSpPr>
                <p:nvPr/>
              </p:nvSpPr>
              <p:spPr bwMode="auto">
                <a:xfrm flipV="1">
                  <a:off x="5739" y="530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1" name="Line 2123"/>
                <p:cNvSpPr>
                  <a:spLocks noChangeShapeType="1"/>
                </p:cNvSpPr>
                <p:nvPr/>
              </p:nvSpPr>
              <p:spPr bwMode="auto">
                <a:xfrm>
                  <a:off x="5625" y="532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2" name="Line 2124"/>
                <p:cNvSpPr>
                  <a:spLocks noChangeShapeType="1"/>
                </p:cNvSpPr>
                <p:nvPr/>
              </p:nvSpPr>
              <p:spPr bwMode="auto">
                <a:xfrm>
                  <a:off x="5707" y="532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3" name="Line 2125"/>
                <p:cNvSpPr>
                  <a:spLocks noChangeShapeType="1"/>
                </p:cNvSpPr>
                <p:nvPr/>
              </p:nvSpPr>
              <p:spPr bwMode="auto">
                <a:xfrm>
                  <a:off x="5772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4" name="Line 2126"/>
                <p:cNvSpPr>
                  <a:spLocks noChangeShapeType="1"/>
                </p:cNvSpPr>
                <p:nvPr/>
              </p:nvSpPr>
              <p:spPr bwMode="auto">
                <a:xfrm>
                  <a:off x="5526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5" name="Line 2127"/>
                <p:cNvSpPr>
                  <a:spLocks noChangeShapeType="1"/>
                </p:cNvSpPr>
                <p:nvPr/>
              </p:nvSpPr>
              <p:spPr bwMode="auto">
                <a:xfrm>
                  <a:off x="5526" y="53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6" name="Line 2128"/>
                <p:cNvSpPr>
                  <a:spLocks noChangeShapeType="1"/>
                </p:cNvSpPr>
                <p:nvPr/>
              </p:nvSpPr>
              <p:spPr bwMode="auto">
                <a:xfrm flipH="1">
                  <a:off x="5526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7" name="Line 2129"/>
                <p:cNvSpPr>
                  <a:spLocks noChangeShapeType="1"/>
                </p:cNvSpPr>
                <p:nvPr/>
              </p:nvSpPr>
              <p:spPr bwMode="auto">
                <a:xfrm>
                  <a:off x="5592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8" name="Line 2130"/>
                <p:cNvSpPr>
                  <a:spLocks noChangeShapeType="1"/>
                </p:cNvSpPr>
                <p:nvPr/>
              </p:nvSpPr>
              <p:spPr bwMode="auto">
                <a:xfrm flipH="1">
                  <a:off x="5526" y="53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39" name="Freeform 2131"/>
                <p:cNvSpPr>
                  <a:spLocks/>
                </p:cNvSpPr>
                <p:nvPr/>
              </p:nvSpPr>
              <p:spPr bwMode="auto">
                <a:xfrm>
                  <a:off x="5592" y="541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0" name="Freeform 2132"/>
                <p:cNvSpPr>
                  <a:spLocks/>
                </p:cNvSpPr>
                <p:nvPr/>
              </p:nvSpPr>
              <p:spPr bwMode="auto">
                <a:xfrm>
                  <a:off x="5477" y="545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1" name="Line 2133"/>
                <p:cNvSpPr>
                  <a:spLocks noChangeShapeType="1"/>
                </p:cNvSpPr>
                <p:nvPr/>
              </p:nvSpPr>
              <p:spPr bwMode="auto">
                <a:xfrm>
                  <a:off x="5494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2" name="Freeform 2134"/>
                <p:cNvSpPr>
                  <a:spLocks/>
                </p:cNvSpPr>
                <p:nvPr/>
              </p:nvSpPr>
              <p:spPr bwMode="auto">
                <a:xfrm>
                  <a:off x="5461" y="545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3" name="Freeform 2135"/>
                <p:cNvSpPr>
                  <a:spLocks/>
                </p:cNvSpPr>
                <p:nvPr/>
              </p:nvSpPr>
              <p:spPr bwMode="auto">
                <a:xfrm>
                  <a:off x="5461" y="545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4" name="Freeform 2136"/>
                <p:cNvSpPr>
                  <a:spLocks/>
                </p:cNvSpPr>
                <p:nvPr/>
              </p:nvSpPr>
              <p:spPr bwMode="auto">
                <a:xfrm>
                  <a:off x="5461" y="543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5" name="Freeform 2137"/>
                <p:cNvSpPr>
                  <a:spLocks/>
                </p:cNvSpPr>
                <p:nvPr/>
              </p:nvSpPr>
              <p:spPr bwMode="auto">
                <a:xfrm>
                  <a:off x="5444" y="543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6" name="Line 2138"/>
                <p:cNvSpPr>
                  <a:spLocks noChangeShapeType="1"/>
                </p:cNvSpPr>
                <p:nvPr/>
              </p:nvSpPr>
              <p:spPr bwMode="auto">
                <a:xfrm flipH="1">
                  <a:off x="5477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7" name="Freeform 2139"/>
                <p:cNvSpPr>
                  <a:spLocks/>
                </p:cNvSpPr>
                <p:nvPr/>
              </p:nvSpPr>
              <p:spPr bwMode="auto">
                <a:xfrm>
                  <a:off x="5510" y="545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8" name="Freeform 2140"/>
                <p:cNvSpPr>
                  <a:spLocks/>
                </p:cNvSpPr>
                <p:nvPr/>
              </p:nvSpPr>
              <p:spPr bwMode="auto">
                <a:xfrm>
                  <a:off x="5494" y="545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49" name="Freeform 2141"/>
                <p:cNvSpPr>
                  <a:spLocks/>
                </p:cNvSpPr>
                <p:nvPr/>
              </p:nvSpPr>
              <p:spPr bwMode="auto">
                <a:xfrm>
                  <a:off x="5494" y="5452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0" name="Freeform 2142"/>
                <p:cNvSpPr>
                  <a:spLocks/>
                </p:cNvSpPr>
                <p:nvPr/>
              </p:nvSpPr>
              <p:spPr bwMode="auto">
                <a:xfrm>
                  <a:off x="5477" y="535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1" name="Line 2143"/>
                <p:cNvSpPr>
                  <a:spLocks noChangeShapeType="1"/>
                </p:cNvSpPr>
                <p:nvPr/>
              </p:nvSpPr>
              <p:spPr bwMode="auto">
                <a:xfrm flipH="1" flipV="1">
                  <a:off x="5510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2" name="Freeform 2144"/>
                <p:cNvSpPr>
                  <a:spLocks/>
                </p:cNvSpPr>
                <p:nvPr/>
              </p:nvSpPr>
              <p:spPr bwMode="auto">
                <a:xfrm>
                  <a:off x="5477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3" name="Line 2145"/>
                <p:cNvSpPr>
                  <a:spLocks noChangeShapeType="1"/>
                </p:cNvSpPr>
                <p:nvPr/>
              </p:nvSpPr>
              <p:spPr bwMode="auto">
                <a:xfrm>
                  <a:off x="5510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4" name="Line 2146"/>
                <p:cNvSpPr>
                  <a:spLocks noChangeShapeType="1"/>
                </p:cNvSpPr>
                <p:nvPr/>
              </p:nvSpPr>
              <p:spPr bwMode="auto">
                <a:xfrm flipV="1">
                  <a:off x="5444" y="533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5" name="Freeform 2147"/>
                <p:cNvSpPr>
                  <a:spLocks/>
                </p:cNvSpPr>
                <p:nvPr/>
              </p:nvSpPr>
              <p:spPr bwMode="auto">
                <a:xfrm>
                  <a:off x="5461" y="535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6" name="Freeform 2148"/>
                <p:cNvSpPr>
                  <a:spLocks/>
                </p:cNvSpPr>
                <p:nvPr/>
              </p:nvSpPr>
              <p:spPr bwMode="auto">
                <a:xfrm>
                  <a:off x="5461" y="533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7" name="Freeform 2149"/>
                <p:cNvSpPr>
                  <a:spLocks/>
                </p:cNvSpPr>
                <p:nvPr/>
              </p:nvSpPr>
              <p:spPr bwMode="auto">
                <a:xfrm>
                  <a:off x="5461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8" name="Freeform 2150"/>
                <p:cNvSpPr>
                  <a:spLocks/>
                </p:cNvSpPr>
                <p:nvPr/>
              </p:nvSpPr>
              <p:spPr bwMode="auto">
                <a:xfrm>
                  <a:off x="5461" y="533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59" name="Freeform 2151"/>
                <p:cNvSpPr>
                  <a:spLocks/>
                </p:cNvSpPr>
                <p:nvPr/>
              </p:nvSpPr>
              <p:spPr bwMode="auto">
                <a:xfrm>
                  <a:off x="5444" y="533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0" name="Freeform 2152"/>
                <p:cNvSpPr>
                  <a:spLocks/>
                </p:cNvSpPr>
                <p:nvPr/>
              </p:nvSpPr>
              <p:spPr bwMode="auto">
                <a:xfrm>
                  <a:off x="5494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1" name="Freeform 2153"/>
                <p:cNvSpPr>
                  <a:spLocks/>
                </p:cNvSpPr>
                <p:nvPr/>
              </p:nvSpPr>
              <p:spPr bwMode="auto">
                <a:xfrm>
                  <a:off x="5494" y="535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2" name="Line 2154"/>
                <p:cNvSpPr>
                  <a:spLocks noChangeShapeType="1"/>
                </p:cNvSpPr>
                <p:nvPr/>
              </p:nvSpPr>
              <p:spPr bwMode="auto">
                <a:xfrm>
                  <a:off x="5576" y="546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3" name="Freeform 2155"/>
                <p:cNvSpPr>
                  <a:spLocks/>
                </p:cNvSpPr>
                <p:nvPr/>
              </p:nvSpPr>
              <p:spPr bwMode="auto">
                <a:xfrm>
                  <a:off x="5576" y="546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4" name="Line 2156"/>
                <p:cNvSpPr>
                  <a:spLocks noChangeShapeType="1"/>
                </p:cNvSpPr>
                <p:nvPr/>
              </p:nvSpPr>
              <p:spPr bwMode="auto">
                <a:xfrm>
                  <a:off x="5559" y="546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5" name="Line 2157"/>
                <p:cNvSpPr>
                  <a:spLocks noChangeShapeType="1"/>
                </p:cNvSpPr>
                <p:nvPr/>
              </p:nvSpPr>
              <p:spPr bwMode="auto">
                <a:xfrm flipH="1">
                  <a:off x="5543" y="546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6" name="Freeform 2158"/>
                <p:cNvSpPr>
                  <a:spLocks/>
                </p:cNvSpPr>
                <p:nvPr/>
              </p:nvSpPr>
              <p:spPr bwMode="auto">
                <a:xfrm>
                  <a:off x="5543" y="545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7" name="Freeform 2159"/>
                <p:cNvSpPr>
                  <a:spLocks/>
                </p:cNvSpPr>
                <p:nvPr/>
              </p:nvSpPr>
              <p:spPr bwMode="auto">
                <a:xfrm>
                  <a:off x="5543" y="54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8" name="Freeform 2160"/>
                <p:cNvSpPr>
                  <a:spLocks/>
                </p:cNvSpPr>
                <p:nvPr/>
              </p:nvSpPr>
              <p:spPr bwMode="auto">
                <a:xfrm>
                  <a:off x="5592" y="546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69" name="Freeform 2161"/>
                <p:cNvSpPr>
                  <a:spLocks/>
                </p:cNvSpPr>
                <p:nvPr/>
              </p:nvSpPr>
              <p:spPr bwMode="auto">
                <a:xfrm>
                  <a:off x="5592" y="546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0" name="Freeform 2162"/>
                <p:cNvSpPr>
                  <a:spLocks/>
                </p:cNvSpPr>
                <p:nvPr/>
              </p:nvSpPr>
              <p:spPr bwMode="auto">
                <a:xfrm>
                  <a:off x="5608" y="548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1" name="Freeform 2163"/>
                <p:cNvSpPr>
                  <a:spLocks/>
                </p:cNvSpPr>
                <p:nvPr/>
              </p:nvSpPr>
              <p:spPr bwMode="auto">
                <a:xfrm>
                  <a:off x="5608" y="548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2" name="Freeform 2164"/>
                <p:cNvSpPr>
                  <a:spLocks/>
                </p:cNvSpPr>
                <p:nvPr/>
              </p:nvSpPr>
              <p:spPr bwMode="auto">
                <a:xfrm>
                  <a:off x="5592" y="541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3" name="Freeform 2165"/>
                <p:cNvSpPr>
                  <a:spLocks/>
                </p:cNvSpPr>
                <p:nvPr/>
              </p:nvSpPr>
              <p:spPr bwMode="auto">
                <a:xfrm>
                  <a:off x="5592" y="541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4" name="Freeform 2166"/>
                <p:cNvSpPr>
                  <a:spLocks/>
                </p:cNvSpPr>
                <p:nvPr/>
              </p:nvSpPr>
              <p:spPr bwMode="auto">
                <a:xfrm>
                  <a:off x="5559" y="540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5" name="Line 2167"/>
                <p:cNvSpPr>
                  <a:spLocks noChangeShapeType="1"/>
                </p:cNvSpPr>
                <p:nvPr/>
              </p:nvSpPr>
              <p:spPr bwMode="auto">
                <a:xfrm flipH="1" flipV="1">
                  <a:off x="5576" y="540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6" name="Line 2168"/>
                <p:cNvSpPr>
                  <a:spLocks noChangeShapeType="1"/>
                </p:cNvSpPr>
                <p:nvPr/>
              </p:nvSpPr>
              <p:spPr bwMode="auto">
                <a:xfrm flipH="1">
                  <a:off x="5592" y="5370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7" name="Rectangle 2169"/>
                <p:cNvSpPr>
                  <a:spLocks noChangeArrowheads="1"/>
                </p:cNvSpPr>
                <p:nvPr/>
              </p:nvSpPr>
              <p:spPr bwMode="auto">
                <a:xfrm>
                  <a:off x="5559" y="5403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8" name="Freeform 2170"/>
                <p:cNvSpPr>
                  <a:spLocks/>
                </p:cNvSpPr>
                <p:nvPr/>
              </p:nvSpPr>
              <p:spPr bwMode="auto">
                <a:xfrm>
                  <a:off x="5559" y="54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79" name="Freeform 2171"/>
                <p:cNvSpPr>
                  <a:spLocks/>
                </p:cNvSpPr>
                <p:nvPr/>
              </p:nvSpPr>
              <p:spPr bwMode="auto">
                <a:xfrm>
                  <a:off x="5543" y="538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0" name="Line 2172"/>
                <p:cNvSpPr>
                  <a:spLocks noChangeShapeType="1"/>
                </p:cNvSpPr>
                <p:nvPr/>
              </p:nvSpPr>
              <p:spPr bwMode="auto">
                <a:xfrm flipH="1" flipV="1">
                  <a:off x="5543" y="538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1" name="Line 2173"/>
                <p:cNvSpPr>
                  <a:spLocks noChangeShapeType="1"/>
                </p:cNvSpPr>
                <p:nvPr/>
              </p:nvSpPr>
              <p:spPr bwMode="auto">
                <a:xfrm>
                  <a:off x="5576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2" name="Line 2174"/>
                <p:cNvSpPr>
                  <a:spLocks noChangeShapeType="1"/>
                </p:cNvSpPr>
                <p:nvPr/>
              </p:nvSpPr>
              <p:spPr bwMode="auto">
                <a:xfrm>
                  <a:off x="5608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3" name="Line 2175"/>
                <p:cNvSpPr>
                  <a:spLocks noChangeShapeType="1"/>
                </p:cNvSpPr>
                <p:nvPr/>
              </p:nvSpPr>
              <p:spPr bwMode="auto">
                <a:xfrm>
                  <a:off x="5608" y="5370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4" name="Freeform 2176"/>
                <p:cNvSpPr>
                  <a:spLocks/>
                </p:cNvSpPr>
                <p:nvPr/>
              </p:nvSpPr>
              <p:spPr bwMode="auto">
                <a:xfrm>
                  <a:off x="5510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5" name="Freeform 2177"/>
                <p:cNvSpPr>
                  <a:spLocks/>
                </p:cNvSpPr>
                <p:nvPr/>
              </p:nvSpPr>
              <p:spPr bwMode="auto">
                <a:xfrm>
                  <a:off x="5510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6" name="Line 2178"/>
                <p:cNvSpPr>
                  <a:spLocks noChangeShapeType="1"/>
                </p:cNvSpPr>
                <p:nvPr/>
              </p:nvSpPr>
              <p:spPr bwMode="auto">
                <a:xfrm flipH="1">
                  <a:off x="5510" y="5255"/>
                  <a:ext cx="16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7" name="Freeform 2179"/>
                <p:cNvSpPr>
                  <a:spLocks/>
                </p:cNvSpPr>
                <p:nvPr/>
              </p:nvSpPr>
              <p:spPr bwMode="auto">
                <a:xfrm>
                  <a:off x="5477" y="530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8" name="Line 2180"/>
                <p:cNvSpPr>
                  <a:spLocks noChangeShapeType="1"/>
                </p:cNvSpPr>
                <p:nvPr/>
              </p:nvSpPr>
              <p:spPr bwMode="auto">
                <a:xfrm>
                  <a:off x="5477" y="532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89" name="Line 2181"/>
                <p:cNvSpPr>
                  <a:spLocks noChangeShapeType="1"/>
                </p:cNvSpPr>
                <p:nvPr/>
              </p:nvSpPr>
              <p:spPr bwMode="auto">
                <a:xfrm flipV="1">
                  <a:off x="5494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0" name="Freeform 2182"/>
                <p:cNvSpPr>
                  <a:spLocks/>
                </p:cNvSpPr>
                <p:nvPr/>
              </p:nvSpPr>
              <p:spPr bwMode="auto">
                <a:xfrm>
                  <a:off x="5494" y="527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1" name="Freeform 2183"/>
                <p:cNvSpPr>
                  <a:spLocks/>
                </p:cNvSpPr>
                <p:nvPr/>
              </p:nvSpPr>
              <p:spPr bwMode="auto">
                <a:xfrm>
                  <a:off x="5494" y="528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2" name="Freeform 2184"/>
                <p:cNvSpPr>
                  <a:spLocks/>
                </p:cNvSpPr>
                <p:nvPr/>
              </p:nvSpPr>
              <p:spPr bwMode="auto">
                <a:xfrm>
                  <a:off x="5494" y="528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3" name="Freeform 2185"/>
                <p:cNvSpPr>
                  <a:spLocks/>
                </p:cNvSpPr>
                <p:nvPr/>
              </p:nvSpPr>
              <p:spPr bwMode="auto">
                <a:xfrm>
                  <a:off x="5494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4" name="Freeform 2186"/>
                <p:cNvSpPr>
                  <a:spLocks/>
                </p:cNvSpPr>
                <p:nvPr/>
              </p:nvSpPr>
              <p:spPr bwMode="auto">
                <a:xfrm>
                  <a:off x="5510" y="52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5" name="Freeform 2187"/>
                <p:cNvSpPr>
                  <a:spLocks/>
                </p:cNvSpPr>
                <p:nvPr/>
              </p:nvSpPr>
              <p:spPr bwMode="auto">
                <a:xfrm>
                  <a:off x="5510" y="523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6" name="Freeform 2188"/>
                <p:cNvSpPr>
                  <a:spLocks/>
                </p:cNvSpPr>
                <p:nvPr/>
              </p:nvSpPr>
              <p:spPr bwMode="auto">
                <a:xfrm>
                  <a:off x="5510" y="52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7" name="Freeform 2189"/>
                <p:cNvSpPr>
                  <a:spLocks/>
                </p:cNvSpPr>
                <p:nvPr/>
              </p:nvSpPr>
              <p:spPr bwMode="auto">
                <a:xfrm>
                  <a:off x="5510" y="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8" name="Freeform 2190"/>
                <p:cNvSpPr>
                  <a:spLocks/>
                </p:cNvSpPr>
                <p:nvPr/>
              </p:nvSpPr>
              <p:spPr bwMode="auto">
                <a:xfrm>
                  <a:off x="5510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599" name="Line 2191"/>
                <p:cNvSpPr>
                  <a:spLocks noChangeShapeType="1"/>
                </p:cNvSpPr>
                <p:nvPr/>
              </p:nvSpPr>
              <p:spPr bwMode="auto">
                <a:xfrm flipH="1">
                  <a:off x="5494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0" name="Line 2192"/>
                <p:cNvSpPr>
                  <a:spLocks noChangeShapeType="1"/>
                </p:cNvSpPr>
                <p:nvPr/>
              </p:nvSpPr>
              <p:spPr bwMode="auto">
                <a:xfrm>
                  <a:off x="5494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1" name="Freeform 2193"/>
                <p:cNvSpPr>
                  <a:spLocks/>
                </p:cNvSpPr>
                <p:nvPr/>
              </p:nvSpPr>
              <p:spPr bwMode="auto">
                <a:xfrm>
                  <a:off x="5510" y="52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2" name="Freeform 2194"/>
                <p:cNvSpPr>
                  <a:spLocks/>
                </p:cNvSpPr>
                <p:nvPr/>
              </p:nvSpPr>
              <p:spPr bwMode="auto">
                <a:xfrm>
                  <a:off x="5510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3" name="Line 2195"/>
                <p:cNvSpPr>
                  <a:spLocks noChangeShapeType="1"/>
                </p:cNvSpPr>
                <p:nvPr/>
              </p:nvSpPr>
              <p:spPr bwMode="auto">
                <a:xfrm>
                  <a:off x="5477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4" name="Line 2196"/>
                <p:cNvSpPr>
                  <a:spLocks noChangeShapeType="1"/>
                </p:cNvSpPr>
                <p:nvPr/>
              </p:nvSpPr>
              <p:spPr bwMode="auto">
                <a:xfrm flipH="1">
                  <a:off x="5494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5" name="Freeform 2197"/>
                <p:cNvSpPr>
                  <a:spLocks/>
                </p:cNvSpPr>
                <p:nvPr/>
              </p:nvSpPr>
              <p:spPr bwMode="auto">
                <a:xfrm>
                  <a:off x="5494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6" name="Line 2198"/>
                <p:cNvSpPr>
                  <a:spLocks noChangeShapeType="1"/>
                </p:cNvSpPr>
                <p:nvPr/>
              </p:nvSpPr>
              <p:spPr bwMode="auto">
                <a:xfrm flipH="1" flipV="1">
                  <a:off x="5477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7" name="Freeform 2199"/>
                <p:cNvSpPr>
                  <a:spLocks/>
                </p:cNvSpPr>
                <p:nvPr/>
              </p:nvSpPr>
              <p:spPr bwMode="auto">
                <a:xfrm>
                  <a:off x="5461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8" name="Freeform 2200"/>
                <p:cNvSpPr>
                  <a:spLocks/>
                </p:cNvSpPr>
                <p:nvPr/>
              </p:nvSpPr>
              <p:spPr bwMode="auto">
                <a:xfrm>
                  <a:off x="5477" y="514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09" name="Line 2201"/>
                <p:cNvSpPr>
                  <a:spLocks noChangeShapeType="1"/>
                </p:cNvSpPr>
                <p:nvPr/>
              </p:nvSpPr>
              <p:spPr bwMode="auto">
                <a:xfrm>
                  <a:off x="5461" y="514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0" name="Line 2202"/>
                <p:cNvSpPr>
                  <a:spLocks noChangeShapeType="1"/>
                </p:cNvSpPr>
                <p:nvPr/>
              </p:nvSpPr>
              <p:spPr bwMode="auto">
                <a:xfrm flipH="1">
                  <a:off x="5461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1" name="Freeform 2203"/>
                <p:cNvSpPr>
                  <a:spLocks/>
                </p:cNvSpPr>
                <p:nvPr/>
              </p:nvSpPr>
              <p:spPr bwMode="auto">
                <a:xfrm>
                  <a:off x="5510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2" name="Freeform 2204"/>
                <p:cNvSpPr>
                  <a:spLocks/>
                </p:cNvSpPr>
                <p:nvPr/>
              </p:nvSpPr>
              <p:spPr bwMode="auto">
                <a:xfrm>
                  <a:off x="5510" y="5189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3" name="Freeform 2205"/>
                <p:cNvSpPr>
                  <a:spLocks/>
                </p:cNvSpPr>
                <p:nvPr/>
              </p:nvSpPr>
              <p:spPr bwMode="auto">
                <a:xfrm>
                  <a:off x="5510" y="518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4" name="Freeform 2206"/>
                <p:cNvSpPr>
                  <a:spLocks/>
                </p:cNvSpPr>
                <p:nvPr/>
              </p:nvSpPr>
              <p:spPr bwMode="auto">
                <a:xfrm>
                  <a:off x="5510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5" name="Line 2207"/>
                <p:cNvSpPr>
                  <a:spLocks noChangeShapeType="1"/>
                </p:cNvSpPr>
                <p:nvPr/>
              </p:nvSpPr>
              <p:spPr bwMode="auto">
                <a:xfrm>
                  <a:off x="5526" y="525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6" name="Line 2208"/>
                <p:cNvSpPr>
                  <a:spLocks noChangeShapeType="1"/>
                </p:cNvSpPr>
                <p:nvPr/>
              </p:nvSpPr>
              <p:spPr bwMode="auto">
                <a:xfrm>
                  <a:off x="5707" y="545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7" name="Line 2209"/>
                <p:cNvSpPr>
                  <a:spLocks noChangeShapeType="1"/>
                </p:cNvSpPr>
                <p:nvPr/>
              </p:nvSpPr>
              <p:spPr bwMode="auto">
                <a:xfrm flipH="1">
                  <a:off x="5657" y="5403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8" name="Freeform 2210"/>
                <p:cNvSpPr>
                  <a:spLocks/>
                </p:cNvSpPr>
                <p:nvPr/>
              </p:nvSpPr>
              <p:spPr bwMode="auto">
                <a:xfrm>
                  <a:off x="5674" y="5403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19" name="Line 2211"/>
                <p:cNvSpPr>
                  <a:spLocks noChangeShapeType="1"/>
                </p:cNvSpPr>
                <p:nvPr/>
              </p:nvSpPr>
              <p:spPr bwMode="auto">
                <a:xfrm>
                  <a:off x="5707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0" name="Freeform 2212"/>
                <p:cNvSpPr>
                  <a:spLocks/>
                </p:cNvSpPr>
                <p:nvPr/>
              </p:nvSpPr>
              <p:spPr bwMode="auto">
                <a:xfrm>
                  <a:off x="5690" y="545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1" name="Line 2213"/>
                <p:cNvSpPr>
                  <a:spLocks noChangeShapeType="1"/>
                </p:cNvSpPr>
                <p:nvPr/>
              </p:nvSpPr>
              <p:spPr bwMode="auto">
                <a:xfrm>
                  <a:off x="5723" y="5419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2" name="Freeform 2214"/>
                <p:cNvSpPr>
                  <a:spLocks/>
                </p:cNvSpPr>
                <p:nvPr/>
              </p:nvSpPr>
              <p:spPr bwMode="auto">
                <a:xfrm>
                  <a:off x="5641" y="550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3" name="Line 2215"/>
                <p:cNvSpPr>
                  <a:spLocks noChangeShapeType="1"/>
                </p:cNvSpPr>
                <p:nvPr/>
              </p:nvSpPr>
              <p:spPr bwMode="auto">
                <a:xfrm>
                  <a:off x="5657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4" name="Line 2216"/>
                <p:cNvSpPr>
                  <a:spLocks noChangeShapeType="1"/>
                </p:cNvSpPr>
                <p:nvPr/>
              </p:nvSpPr>
              <p:spPr bwMode="auto">
                <a:xfrm flipH="1">
                  <a:off x="5641" y="5452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9625" name="Group 2217"/>
              <p:cNvGrpSpPr>
                <a:grpSpLocks/>
              </p:cNvGrpSpPr>
              <p:nvPr/>
            </p:nvGrpSpPr>
            <p:grpSpPr bwMode="auto">
              <a:xfrm>
                <a:off x="5444" y="4746"/>
                <a:ext cx="345" cy="772"/>
                <a:chOff x="5444" y="4746"/>
                <a:chExt cx="345" cy="772"/>
              </a:xfrm>
            </p:grpSpPr>
            <p:sp>
              <p:nvSpPr>
                <p:cNvPr id="659626" name="Freeform 2218"/>
                <p:cNvSpPr>
                  <a:spLocks/>
                </p:cNvSpPr>
                <p:nvPr/>
              </p:nvSpPr>
              <p:spPr bwMode="auto">
                <a:xfrm>
                  <a:off x="5641" y="550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7" name="Line 2219"/>
                <p:cNvSpPr>
                  <a:spLocks noChangeShapeType="1"/>
                </p:cNvSpPr>
                <p:nvPr/>
              </p:nvSpPr>
              <p:spPr bwMode="auto">
                <a:xfrm flipH="1" flipV="1">
                  <a:off x="5641" y="54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8" name="Rectangle 2220"/>
                <p:cNvSpPr>
                  <a:spLocks noChangeArrowheads="1"/>
                </p:cNvSpPr>
                <p:nvPr/>
              </p:nvSpPr>
              <p:spPr bwMode="auto">
                <a:xfrm>
                  <a:off x="5641" y="5501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29" name="Freeform 2221"/>
                <p:cNvSpPr>
                  <a:spLocks/>
                </p:cNvSpPr>
                <p:nvPr/>
              </p:nvSpPr>
              <p:spPr bwMode="auto">
                <a:xfrm>
                  <a:off x="5641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0" name="Line 2222"/>
                <p:cNvSpPr>
                  <a:spLocks noChangeShapeType="1"/>
                </p:cNvSpPr>
                <p:nvPr/>
              </p:nvSpPr>
              <p:spPr bwMode="auto">
                <a:xfrm>
                  <a:off x="5625" y="54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1" name="Line 2223"/>
                <p:cNvSpPr>
                  <a:spLocks noChangeShapeType="1"/>
                </p:cNvSpPr>
                <p:nvPr/>
              </p:nvSpPr>
              <p:spPr bwMode="auto">
                <a:xfrm>
                  <a:off x="5641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2" name="Freeform 2224"/>
                <p:cNvSpPr>
                  <a:spLocks/>
                </p:cNvSpPr>
                <p:nvPr/>
              </p:nvSpPr>
              <p:spPr bwMode="auto">
                <a:xfrm>
                  <a:off x="5625" y="543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3" name="Line 2225"/>
                <p:cNvSpPr>
                  <a:spLocks noChangeShapeType="1"/>
                </p:cNvSpPr>
                <p:nvPr/>
              </p:nvSpPr>
              <p:spPr bwMode="auto">
                <a:xfrm>
                  <a:off x="5657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4" name="Freeform 2226"/>
                <p:cNvSpPr>
                  <a:spLocks/>
                </p:cNvSpPr>
                <p:nvPr/>
              </p:nvSpPr>
              <p:spPr bwMode="auto">
                <a:xfrm>
                  <a:off x="5690" y="551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5" name="Freeform 2227"/>
                <p:cNvSpPr>
                  <a:spLocks/>
                </p:cNvSpPr>
                <p:nvPr/>
              </p:nvSpPr>
              <p:spPr bwMode="auto">
                <a:xfrm>
                  <a:off x="5690" y="550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6" name="Freeform 2228"/>
                <p:cNvSpPr>
                  <a:spLocks/>
                </p:cNvSpPr>
                <p:nvPr/>
              </p:nvSpPr>
              <p:spPr bwMode="auto">
                <a:xfrm>
                  <a:off x="5674" y="550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7" name="Freeform 2229"/>
                <p:cNvSpPr>
                  <a:spLocks/>
                </p:cNvSpPr>
                <p:nvPr/>
              </p:nvSpPr>
              <p:spPr bwMode="auto">
                <a:xfrm>
                  <a:off x="5674" y="550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8" name="Line 2230"/>
                <p:cNvSpPr>
                  <a:spLocks noChangeShapeType="1"/>
                </p:cNvSpPr>
                <p:nvPr/>
              </p:nvSpPr>
              <p:spPr bwMode="auto">
                <a:xfrm>
                  <a:off x="5674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39" name="Line 2231"/>
                <p:cNvSpPr>
                  <a:spLocks noChangeShapeType="1"/>
                </p:cNvSpPr>
                <p:nvPr/>
              </p:nvSpPr>
              <p:spPr bwMode="auto">
                <a:xfrm flipH="1">
                  <a:off x="5674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0" name="Line 2232"/>
                <p:cNvSpPr>
                  <a:spLocks noChangeShapeType="1"/>
                </p:cNvSpPr>
                <p:nvPr/>
              </p:nvSpPr>
              <p:spPr bwMode="auto">
                <a:xfrm flipH="1">
                  <a:off x="5657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1" name="Line 2233"/>
                <p:cNvSpPr>
                  <a:spLocks noChangeShapeType="1"/>
                </p:cNvSpPr>
                <p:nvPr/>
              </p:nvSpPr>
              <p:spPr bwMode="auto">
                <a:xfrm>
                  <a:off x="5690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2" name="Line 2234"/>
                <p:cNvSpPr>
                  <a:spLocks noChangeShapeType="1"/>
                </p:cNvSpPr>
                <p:nvPr/>
              </p:nvSpPr>
              <p:spPr bwMode="auto">
                <a:xfrm flipV="1">
                  <a:off x="5674" y="5370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3" name="Freeform 2235"/>
                <p:cNvSpPr>
                  <a:spLocks/>
                </p:cNvSpPr>
                <p:nvPr/>
              </p:nvSpPr>
              <p:spPr bwMode="auto">
                <a:xfrm>
                  <a:off x="5756" y="546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4" name="Line 2236"/>
                <p:cNvSpPr>
                  <a:spLocks noChangeShapeType="1"/>
                </p:cNvSpPr>
                <p:nvPr/>
              </p:nvSpPr>
              <p:spPr bwMode="auto">
                <a:xfrm flipV="1">
                  <a:off x="5789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5" name="Line 2237"/>
                <p:cNvSpPr>
                  <a:spLocks noChangeShapeType="1"/>
                </p:cNvSpPr>
                <p:nvPr/>
              </p:nvSpPr>
              <p:spPr bwMode="auto">
                <a:xfrm flipH="1">
                  <a:off x="5739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6" name="Line 2238"/>
                <p:cNvSpPr>
                  <a:spLocks noChangeShapeType="1"/>
                </p:cNvSpPr>
                <p:nvPr/>
              </p:nvSpPr>
              <p:spPr bwMode="auto">
                <a:xfrm>
                  <a:off x="5789" y="54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7" name="Line 2239"/>
                <p:cNvSpPr>
                  <a:spLocks noChangeShapeType="1"/>
                </p:cNvSpPr>
                <p:nvPr/>
              </p:nvSpPr>
              <p:spPr bwMode="auto">
                <a:xfrm>
                  <a:off x="5723" y="546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8" name="Line 2240"/>
                <p:cNvSpPr>
                  <a:spLocks noChangeShapeType="1"/>
                </p:cNvSpPr>
                <p:nvPr/>
              </p:nvSpPr>
              <p:spPr bwMode="auto">
                <a:xfrm flipH="1">
                  <a:off x="5723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49" name="Line 2241"/>
                <p:cNvSpPr>
                  <a:spLocks noChangeShapeType="1"/>
                </p:cNvSpPr>
                <p:nvPr/>
              </p:nvSpPr>
              <p:spPr bwMode="auto">
                <a:xfrm flipH="1">
                  <a:off x="5707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0" name="Freeform 2242"/>
                <p:cNvSpPr>
                  <a:spLocks/>
                </p:cNvSpPr>
                <p:nvPr/>
              </p:nvSpPr>
              <p:spPr bwMode="auto">
                <a:xfrm>
                  <a:off x="5739" y="546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1" name="Freeform 2243"/>
                <p:cNvSpPr>
                  <a:spLocks/>
                </p:cNvSpPr>
                <p:nvPr/>
              </p:nvSpPr>
              <p:spPr bwMode="auto">
                <a:xfrm>
                  <a:off x="5789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2" name="Freeform 2244"/>
                <p:cNvSpPr>
                  <a:spLocks/>
                </p:cNvSpPr>
                <p:nvPr/>
              </p:nvSpPr>
              <p:spPr bwMode="auto">
                <a:xfrm>
                  <a:off x="5789" y="55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3" name="Line 2245"/>
                <p:cNvSpPr>
                  <a:spLocks noChangeShapeType="1"/>
                </p:cNvSpPr>
                <p:nvPr/>
              </p:nvSpPr>
              <p:spPr bwMode="auto">
                <a:xfrm flipV="1">
                  <a:off x="5789" y="550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4" name="Line 2246"/>
                <p:cNvSpPr>
                  <a:spLocks noChangeShapeType="1"/>
                </p:cNvSpPr>
                <p:nvPr/>
              </p:nvSpPr>
              <p:spPr bwMode="auto">
                <a:xfrm>
                  <a:off x="5789" y="546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5" name="Line 2247"/>
                <p:cNvSpPr>
                  <a:spLocks noChangeShapeType="1"/>
                </p:cNvSpPr>
                <p:nvPr/>
              </p:nvSpPr>
              <p:spPr bwMode="auto">
                <a:xfrm>
                  <a:off x="5772" y="546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6" name="Line 2248"/>
                <p:cNvSpPr>
                  <a:spLocks noChangeShapeType="1"/>
                </p:cNvSpPr>
                <p:nvPr/>
              </p:nvSpPr>
              <p:spPr bwMode="auto">
                <a:xfrm flipH="1">
                  <a:off x="5756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7" name="Line 2249"/>
                <p:cNvSpPr>
                  <a:spLocks noChangeShapeType="1"/>
                </p:cNvSpPr>
                <p:nvPr/>
              </p:nvSpPr>
              <p:spPr bwMode="auto">
                <a:xfrm flipH="1">
                  <a:off x="5772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8" name="Freeform 2250"/>
                <p:cNvSpPr>
                  <a:spLocks/>
                </p:cNvSpPr>
                <p:nvPr/>
              </p:nvSpPr>
              <p:spPr bwMode="auto">
                <a:xfrm>
                  <a:off x="5739" y="532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59" name="Line 2251"/>
                <p:cNvSpPr>
                  <a:spLocks noChangeShapeType="1"/>
                </p:cNvSpPr>
                <p:nvPr/>
              </p:nvSpPr>
              <p:spPr bwMode="auto">
                <a:xfrm>
                  <a:off x="5674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0" name="Freeform 2252"/>
                <p:cNvSpPr>
                  <a:spLocks/>
                </p:cNvSpPr>
                <p:nvPr/>
              </p:nvSpPr>
              <p:spPr bwMode="auto">
                <a:xfrm>
                  <a:off x="5674" y="5206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h="49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1" name="Line 2253"/>
                <p:cNvSpPr>
                  <a:spLocks noChangeShapeType="1"/>
                </p:cNvSpPr>
                <p:nvPr/>
              </p:nvSpPr>
              <p:spPr bwMode="auto">
                <a:xfrm>
                  <a:off x="5690" y="518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2" name="Line 2254"/>
                <p:cNvSpPr>
                  <a:spLocks noChangeShapeType="1"/>
                </p:cNvSpPr>
                <p:nvPr/>
              </p:nvSpPr>
              <p:spPr bwMode="auto">
                <a:xfrm flipV="1">
                  <a:off x="5690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3" name="Line 2255"/>
                <p:cNvSpPr>
                  <a:spLocks noChangeShapeType="1"/>
                </p:cNvSpPr>
                <p:nvPr/>
              </p:nvSpPr>
              <p:spPr bwMode="auto">
                <a:xfrm flipH="1">
                  <a:off x="5723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4" name="Freeform 2256"/>
                <p:cNvSpPr>
                  <a:spLocks/>
                </p:cNvSpPr>
                <p:nvPr/>
              </p:nvSpPr>
              <p:spPr bwMode="auto">
                <a:xfrm>
                  <a:off x="5756" y="5206"/>
                  <a:ext cx="16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5" name="Line 2257"/>
                <p:cNvSpPr>
                  <a:spLocks noChangeShapeType="1"/>
                </p:cNvSpPr>
                <p:nvPr/>
              </p:nvSpPr>
              <p:spPr bwMode="auto">
                <a:xfrm flipH="1" flipV="1">
                  <a:off x="5690" y="518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6" name="Line 2258"/>
                <p:cNvSpPr>
                  <a:spLocks noChangeShapeType="1"/>
                </p:cNvSpPr>
                <p:nvPr/>
              </p:nvSpPr>
              <p:spPr bwMode="auto">
                <a:xfrm>
                  <a:off x="5723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7" name="Line 2259"/>
                <p:cNvSpPr>
                  <a:spLocks noChangeShapeType="1"/>
                </p:cNvSpPr>
                <p:nvPr/>
              </p:nvSpPr>
              <p:spPr bwMode="auto">
                <a:xfrm flipH="1">
                  <a:off x="5690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8" name="Line 2260"/>
                <p:cNvSpPr>
                  <a:spLocks noChangeShapeType="1"/>
                </p:cNvSpPr>
                <p:nvPr/>
              </p:nvSpPr>
              <p:spPr bwMode="auto">
                <a:xfrm flipH="1">
                  <a:off x="5690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69" name="Line 2261"/>
                <p:cNvSpPr>
                  <a:spLocks noChangeShapeType="1"/>
                </p:cNvSpPr>
                <p:nvPr/>
              </p:nvSpPr>
              <p:spPr bwMode="auto">
                <a:xfrm flipH="1">
                  <a:off x="5674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0" name="Line 2262"/>
                <p:cNvSpPr>
                  <a:spLocks noChangeShapeType="1"/>
                </p:cNvSpPr>
                <p:nvPr/>
              </p:nvSpPr>
              <p:spPr bwMode="auto">
                <a:xfrm>
                  <a:off x="5657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1" name="Freeform 2263"/>
                <p:cNvSpPr>
                  <a:spLocks/>
                </p:cNvSpPr>
                <p:nvPr/>
              </p:nvSpPr>
              <p:spPr bwMode="auto">
                <a:xfrm>
                  <a:off x="5674" y="517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2" name="Line 2264"/>
                <p:cNvSpPr>
                  <a:spLocks noChangeShapeType="1"/>
                </p:cNvSpPr>
                <p:nvPr/>
              </p:nvSpPr>
              <p:spPr bwMode="auto">
                <a:xfrm>
                  <a:off x="5690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3" name="Line 2265"/>
                <p:cNvSpPr>
                  <a:spLocks noChangeShapeType="1"/>
                </p:cNvSpPr>
                <p:nvPr/>
              </p:nvSpPr>
              <p:spPr bwMode="auto">
                <a:xfrm flipV="1">
                  <a:off x="5690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4" name="Line 2266"/>
                <p:cNvSpPr>
                  <a:spLocks noChangeShapeType="1"/>
                </p:cNvSpPr>
                <p:nvPr/>
              </p:nvSpPr>
              <p:spPr bwMode="auto">
                <a:xfrm flipV="1">
                  <a:off x="5674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5" name="Line 2267"/>
                <p:cNvSpPr>
                  <a:spLocks noChangeShapeType="1"/>
                </p:cNvSpPr>
                <p:nvPr/>
              </p:nvSpPr>
              <p:spPr bwMode="auto">
                <a:xfrm>
                  <a:off x="5657" y="512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6" name="Line 2268"/>
                <p:cNvSpPr>
                  <a:spLocks noChangeShapeType="1"/>
                </p:cNvSpPr>
                <p:nvPr/>
              </p:nvSpPr>
              <p:spPr bwMode="auto">
                <a:xfrm flipV="1">
                  <a:off x="5690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7" name="Line 2269"/>
                <p:cNvSpPr>
                  <a:spLocks noChangeShapeType="1"/>
                </p:cNvSpPr>
                <p:nvPr/>
              </p:nvSpPr>
              <p:spPr bwMode="auto">
                <a:xfrm>
                  <a:off x="5674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8" name="Line 2270"/>
                <p:cNvSpPr>
                  <a:spLocks noChangeShapeType="1"/>
                </p:cNvSpPr>
                <p:nvPr/>
              </p:nvSpPr>
              <p:spPr bwMode="auto">
                <a:xfrm>
                  <a:off x="5690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79" name="Line 2271"/>
                <p:cNvSpPr>
                  <a:spLocks noChangeShapeType="1"/>
                </p:cNvSpPr>
                <p:nvPr/>
              </p:nvSpPr>
              <p:spPr bwMode="auto">
                <a:xfrm flipH="1">
                  <a:off x="5657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0" name="Line 2272"/>
                <p:cNvSpPr>
                  <a:spLocks noChangeShapeType="1"/>
                </p:cNvSpPr>
                <p:nvPr/>
              </p:nvSpPr>
              <p:spPr bwMode="auto">
                <a:xfrm flipH="1">
                  <a:off x="5657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1" name="Line 2273"/>
                <p:cNvSpPr>
                  <a:spLocks noChangeShapeType="1"/>
                </p:cNvSpPr>
                <p:nvPr/>
              </p:nvSpPr>
              <p:spPr bwMode="auto">
                <a:xfrm>
                  <a:off x="5657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2" name="Line 2274"/>
                <p:cNvSpPr>
                  <a:spLocks noChangeShapeType="1"/>
                </p:cNvSpPr>
                <p:nvPr/>
              </p:nvSpPr>
              <p:spPr bwMode="auto">
                <a:xfrm>
                  <a:off x="5657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3" name="Line 2275"/>
                <p:cNvSpPr>
                  <a:spLocks noChangeShapeType="1"/>
                </p:cNvSpPr>
                <p:nvPr/>
              </p:nvSpPr>
              <p:spPr bwMode="auto">
                <a:xfrm>
                  <a:off x="5674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4" name="Line 2276"/>
                <p:cNvSpPr>
                  <a:spLocks noChangeShapeType="1"/>
                </p:cNvSpPr>
                <p:nvPr/>
              </p:nvSpPr>
              <p:spPr bwMode="auto">
                <a:xfrm flipV="1">
                  <a:off x="5674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5" name="Line 2277"/>
                <p:cNvSpPr>
                  <a:spLocks noChangeShapeType="1"/>
                </p:cNvSpPr>
                <p:nvPr/>
              </p:nvSpPr>
              <p:spPr bwMode="auto">
                <a:xfrm>
                  <a:off x="5674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6" name="Line 2278"/>
                <p:cNvSpPr>
                  <a:spLocks noChangeShapeType="1"/>
                </p:cNvSpPr>
                <p:nvPr/>
              </p:nvSpPr>
              <p:spPr bwMode="auto">
                <a:xfrm flipH="1">
                  <a:off x="5674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7" name="Line 2279"/>
                <p:cNvSpPr>
                  <a:spLocks noChangeShapeType="1"/>
                </p:cNvSpPr>
                <p:nvPr/>
              </p:nvSpPr>
              <p:spPr bwMode="auto">
                <a:xfrm>
                  <a:off x="5690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8" name="Line 2280"/>
                <p:cNvSpPr>
                  <a:spLocks noChangeShapeType="1"/>
                </p:cNvSpPr>
                <p:nvPr/>
              </p:nvSpPr>
              <p:spPr bwMode="auto">
                <a:xfrm>
                  <a:off x="5723" y="52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89" name="Line 2281"/>
                <p:cNvSpPr>
                  <a:spLocks noChangeShapeType="1"/>
                </p:cNvSpPr>
                <p:nvPr/>
              </p:nvSpPr>
              <p:spPr bwMode="auto">
                <a:xfrm>
                  <a:off x="5739" y="522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0" name="Line 2282"/>
                <p:cNvSpPr>
                  <a:spLocks noChangeShapeType="1"/>
                </p:cNvSpPr>
                <p:nvPr/>
              </p:nvSpPr>
              <p:spPr bwMode="auto">
                <a:xfrm>
                  <a:off x="5739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1" name="Line 2283"/>
                <p:cNvSpPr>
                  <a:spLocks noChangeShapeType="1"/>
                </p:cNvSpPr>
                <p:nvPr/>
              </p:nvSpPr>
              <p:spPr bwMode="auto">
                <a:xfrm flipV="1">
                  <a:off x="5756" y="525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2" name="Line 2284"/>
                <p:cNvSpPr>
                  <a:spLocks noChangeShapeType="1"/>
                </p:cNvSpPr>
                <p:nvPr/>
              </p:nvSpPr>
              <p:spPr bwMode="auto">
                <a:xfrm flipH="1">
                  <a:off x="5739" y="522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3" name="Line 2285"/>
                <p:cNvSpPr>
                  <a:spLocks noChangeShapeType="1"/>
                </p:cNvSpPr>
                <p:nvPr/>
              </p:nvSpPr>
              <p:spPr bwMode="auto">
                <a:xfrm flipH="1">
                  <a:off x="5772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4" name="Line 2286"/>
                <p:cNvSpPr>
                  <a:spLocks noChangeShapeType="1"/>
                </p:cNvSpPr>
                <p:nvPr/>
              </p:nvSpPr>
              <p:spPr bwMode="auto">
                <a:xfrm flipH="1">
                  <a:off x="5707" y="5288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5" name="Line 2287"/>
                <p:cNvSpPr>
                  <a:spLocks noChangeShapeType="1"/>
                </p:cNvSpPr>
                <p:nvPr/>
              </p:nvSpPr>
              <p:spPr bwMode="auto">
                <a:xfrm>
                  <a:off x="5756" y="528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6" name="Line 2288"/>
                <p:cNvSpPr>
                  <a:spLocks noChangeShapeType="1"/>
                </p:cNvSpPr>
                <p:nvPr/>
              </p:nvSpPr>
              <p:spPr bwMode="auto">
                <a:xfrm>
                  <a:off x="5756" y="52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7" name="Line 2289"/>
                <p:cNvSpPr>
                  <a:spLocks noChangeShapeType="1"/>
                </p:cNvSpPr>
                <p:nvPr/>
              </p:nvSpPr>
              <p:spPr bwMode="auto">
                <a:xfrm flipH="1" flipV="1">
                  <a:off x="5772" y="523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8" name="Line 2290"/>
                <p:cNvSpPr>
                  <a:spLocks noChangeShapeType="1"/>
                </p:cNvSpPr>
                <p:nvPr/>
              </p:nvSpPr>
              <p:spPr bwMode="auto">
                <a:xfrm flipH="1">
                  <a:off x="5756" y="52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699" name="Line 2291"/>
                <p:cNvSpPr>
                  <a:spLocks noChangeShapeType="1"/>
                </p:cNvSpPr>
                <p:nvPr/>
              </p:nvSpPr>
              <p:spPr bwMode="auto">
                <a:xfrm>
                  <a:off x="5756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0" name="Line 2292"/>
                <p:cNvSpPr>
                  <a:spLocks noChangeShapeType="1"/>
                </p:cNvSpPr>
                <p:nvPr/>
              </p:nvSpPr>
              <p:spPr bwMode="auto">
                <a:xfrm>
                  <a:off x="5739" y="523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1" name="Line 2293"/>
                <p:cNvSpPr>
                  <a:spLocks noChangeShapeType="1"/>
                </p:cNvSpPr>
                <p:nvPr/>
              </p:nvSpPr>
              <p:spPr bwMode="auto">
                <a:xfrm flipV="1">
                  <a:off x="5756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2" name="Line 2294"/>
                <p:cNvSpPr>
                  <a:spLocks noChangeShapeType="1"/>
                </p:cNvSpPr>
                <p:nvPr/>
              </p:nvSpPr>
              <p:spPr bwMode="auto">
                <a:xfrm>
                  <a:off x="5756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3" name="Line 2295"/>
                <p:cNvSpPr>
                  <a:spLocks noChangeShapeType="1"/>
                </p:cNvSpPr>
                <p:nvPr/>
              </p:nvSpPr>
              <p:spPr bwMode="auto">
                <a:xfrm>
                  <a:off x="5772" y="523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4" name="Line 2296"/>
                <p:cNvSpPr>
                  <a:spLocks noChangeShapeType="1"/>
                </p:cNvSpPr>
                <p:nvPr/>
              </p:nvSpPr>
              <p:spPr bwMode="auto">
                <a:xfrm flipH="1">
                  <a:off x="5756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5" name="Line 2297"/>
                <p:cNvSpPr>
                  <a:spLocks noChangeShapeType="1"/>
                </p:cNvSpPr>
                <p:nvPr/>
              </p:nvSpPr>
              <p:spPr bwMode="auto">
                <a:xfrm flipV="1">
                  <a:off x="5772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6" name="Line 2298"/>
                <p:cNvSpPr>
                  <a:spLocks noChangeShapeType="1"/>
                </p:cNvSpPr>
                <p:nvPr/>
              </p:nvSpPr>
              <p:spPr bwMode="auto">
                <a:xfrm flipV="1">
                  <a:off x="5772" y="517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7" name="Freeform 2299"/>
                <p:cNvSpPr>
                  <a:spLocks/>
                </p:cNvSpPr>
                <p:nvPr/>
              </p:nvSpPr>
              <p:spPr bwMode="auto">
                <a:xfrm>
                  <a:off x="5723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8" name="Line 2300"/>
                <p:cNvSpPr>
                  <a:spLocks noChangeShapeType="1"/>
                </p:cNvSpPr>
                <p:nvPr/>
              </p:nvSpPr>
              <p:spPr bwMode="auto">
                <a:xfrm flipH="1">
                  <a:off x="5707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09" name="Line 2301"/>
                <p:cNvSpPr>
                  <a:spLocks noChangeShapeType="1"/>
                </p:cNvSpPr>
                <p:nvPr/>
              </p:nvSpPr>
              <p:spPr bwMode="auto">
                <a:xfrm>
                  <a:off x="5707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0" name="Line 2302"/>
                <p:cNvSpPr>
                  <a:spLocks noChangeShapeType="1"/>
                </p:cNvSpPr>
                <p:nvPr/>
              </p:nvSpPr>
              <p:spPr bwMode="auto">
                <a:xfrm flipV="1">
                  <a:off x="5723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1" name="Line 2303"/>
                <p:cNvSpPr>
                  <a:spLocks noChangeShapeType="1"/>
                </p:cNvSpPr>
                <p:nvPr/>
              </p:nvSpPr>
              <p:spPr bwMode="auto">
                <a:xfrm flipH="1" flipV="1">
                  <a:off x="5707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2" name="Line 2304"/>
                <p:cNvSpPr>
                  <a:spLocks noChangeShapeType="1"/>
                </p:cNvSpPr>
                <p:nvPr/>
              </p:nvSpPr>
              <p:spPr bwMode="auto">
                <a:xfrm flipV="1">
                  <a:off x="5772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3" name="Freeform 2305"/>
                <p:cNvSpPr>
                  <a:spLocks/>
                </p:cNvSpPr>
                <p:nvPr/>
              </p:nvSpPr>
              <p:spPr bwMode="auto">
                <a:xfrm>
                  <a:off x="5756" y="5123"/>
                  <a:ext cx="33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33" y="33"/>
                    </a:cxn>
                    <a:cxn ang="0">
                      <a:pos x="33" y="50"/>
                    </a:cxn>
                  </a:cxnLst>
                  <a:rect l="0" t="0" r="r" b="b"/>
                  <a:pathLst>
                    <a:path w="33" h="50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33" y="33"/>
                      </a:lnTo>
                      <a:lnTo>
                        <a:pt x="33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4" name="Line 2306"/>
                <p:cNvSpPr>
                  <a:spLocks noChangeShapeType="1"/>
                </p:cNvSpPr>
                <p:nvPr/>
              </p:nvSpPr>
              <p:spPr bwMode="auto">
                <a:xfrm flipV="1">
                  <a:off x="5477" y="4894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5" name="Freeform 2307"/>
                <p:cNvSpPr>
                  <a:spLocks/>
                </p:cNvSpPr>
                <p:nvPr/>
              </p:nvSpPr>
              <p:spPr bwMode="auto">
                <a:xfrm>
                  <a:off x="5576" y="5058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2" y="16"/>
                    </a:cxn>
                  </a:cxnLst>
                  <a:rect l="0" t="0" r="r" b="b"/>
                  <a:pathLst>
                    <a:path w="32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6" name="Freeform 2308"/>
                <p:cNvSpPr>
                  <a:spLocks/>
                </p:cNvSpPr>
                <p:nvPr/>
              </p:nvSpPr>
              <p:spPr bwMode="auto">
                <a:xfrm>
                  <a:off x="5543" y="49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7" name="Freeform 2309"/>
                <p:cNvSpPr>
                  <a:spLocks/>
                </p:cNvSpPr>
                <p:nvPr/>
              </p:nvSpPr>
              <p:spPr bwMode="auto">
                <a:xfrm>
                  <a:off x="5608" y="4976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66" y="16"/>
                    </a:cxn>
                  </a:cxnLst>
                  <a:rect l="0" t="0" r="r" b="b"/>
                  <a:pathLst>
                    <a:path w="6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6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8" name="Freeform 2310"/>
                <p:cNvSpPr>
                  <a:spLocks/>
                </p:cNvSpPr>
                <p:nvPr/>
              </p:nvSpPr>
              <p:spPr bwMode="auto">
                <a:xfrm>
                  <a:off x="5576" y="4910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2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19" name="Line 2311"/>
                <p:cNvSpPr>
                  <a:spLocks noChangeShapeType="1"/>
                </p:cNvSpPr>
                <p:nvPr/>
              </p:nvSpPr>
              <p:spPr bwMode="auto">
                <a:xfrm>
                  <a:off x="5543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0" name="Line 2312"/>
                <p:cNvSpPr>
                  <a:spLocks noChangeShapeType="1"/>
                </p:cNvSpPr>
                <p:nvPr/>
              </p:nvSpPr>
              <p:spPr bwMode="auto">
                <a:xfrm>
                  <a:off x="5526" y="487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1" name="Line 2313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2" name="Line 2314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3" name="Freeform 2315"/>
                <p:cNvSpPr>
                  <a:spLocks/>
                </p:cNvSpPr>
                <p:nvPr/>
              </p:nvSpPr>
              <p:spPr bwMode="auto">
                <a:xfrm>
                  <a:off x="5592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4" name="Freeform 2316"/>
                <p:cNvSpPr>
                  <a:spLocks/>
                </p:cNvSpPr>
                <p:nvPr/>
              </p:nvSpPr>
              <p:spPr bwMode="auto">
                <a:xfrm>
                  <a:off x="5592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5" name="Freeform 2317"/>
                <p:cNvSpPr>
                  <a:spLocks/>
                </p:cNvSpPr>
                <p:nvPr/>
              </p:nvSpPr>
              <p:spPr bwMode="auto">
                <a:xfrm>
                  <a:off x="5608" y="504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0"/>
                      </a:moveTo>
                      <a:lnTo>
                        <a:pt x="33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6" name="Line 2318"/>
                <p:cNvSpPr>
                  <a:spLocks noChangeShapeType="1"/>
                </p:cNvSpPr>
                <p:nvPr/>
              </p:nvSpPr>
              <p:spPr bwMode="auto">
                <a:xfrm flipH="1" flipV="1">
                  <a:off x="5756" y="491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7" name="Line 2319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8" name="Freeform 2320"/>
                <p:cNvSpPr>
                  <a:spLocks/>
                </p:cNvSpPr>
                <p:nvPr/>
              </p:nvSpPr>
              <p:spPr bwMode="auto">
                <a:xfrm>
                  <a:off x="5625" y="4910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h="49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29" name="Line 2321"/>
                <p:cNvSpPr>
                  <a:spLocks noChangeShapeType="1"/>
                </p:cNvSpPr>
                <p:nvPr/>
              </p:nvSpPr>
              <p:spPr bwMode="auto">
                <a:xfrm flipH="1">
                  <a:off x="5592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0" name="Line 2322"/>
                <p:cNvSpPr>
                  <a:spLocks noChangeShapeType="1"/>
                </p:cNvSpPr>
                <p:nvPr/>
              </p:nvSpPr>
              <p:spPr bwMode="auto">
                <a:xfrm flipH="1">
                  <a:off x="5592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1" name="Freeform 2323"/>
                <p:cNvSpPr>
                  <a:spLocks/>
                </p:cNvSpPr>
                <p:nvPr/>
              </p:nvSpPr>
              <p:spPr bwMode="auto">
                <a:xfrm>
                  <a:off x="5657" y="489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2" name="Line 2324"/>
                <p:cNvSpPr>
                  <a:spLocks noChangeShapeType="1"/>
                </p:cNvSpPr>
                <p:nvPr/>
              </p:nvSpPr>
              <p:spPr bwMode="auto">
                <a:xfrm>
                  <a:off x="5608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3" name="Line 2325"/>
                <p:cNvSpPr>
                  <a:spLocks noChangeShapeType="1"/>
                </p:cNvSpPr>
                <p:nvPr/>
              </p:nvSpPr>
              <p:spPr bwMode="auto">
                <a:xfrm>
                  <a:off x="5608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4" name="Line 2326"/>
                <p:cNvSpPr>
                  <a:spLocks noChangeShapeType="1"/>
                </p:cNvSpPr>
                <p:nvPr/>
              </p:nvSpPr>
              <p:spPr bwMode="auto">
                <a:xfrm>
                  <a:off x="5756" y="491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5" name="Line 2327"/>
                <p:cNvSpPr>
                  <a:spLocks noChangeShapeType="1"/>
                </p:cNvSpPr>
                <p:nvPr/>
              </p:nvSpPr>
              <p:spPr bwMode="auto">
                <a:xfrm>
                  <a:off x="5756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6" name="Freeform 2328"/>
                <p:cNvSpPr>
                  <a:spLocks/>
                </p:cNvSpPr>
                <p:nvPr/>
              </p:nvSpPr>
              <p:spPr bwMode="auto">
                <a:xfrm>
                  <a:off x="5608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7" name="Freeform 2329"/>
                <p:cNvSpPr>
                  <a:spLocks/>
                </p:cNvSpPr>
                <p:nvPr/>
              </p:nvSpPr>
              <p:spPr bwMode="auto">
                <a:xfrm>
                  <a:off x="5608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8" name="Freeform 2330"/>
                <p:cNvSpPr>
                  <a:spLocks/>
                </p:cNvSpPr>
                <p:nvPr/>
              </p:nvSpPr>
              <p:spPr bwMode="auto">
                <a:xfrm>
                  <a:off x="5494" y="5074"/>
                  <a:ext cx="32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33">
                      <a:moveTo>
                        <a:pt x="0" y="33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39" name="Line 2331"/>
                <p:cNvSpPr>
                  <a:spLocks noChangeShapeType="1"/>
                </p:cNvSpPr>
                <p:nvPr/>
              </p:nvSpPr>
              <p:spPr bwMode="auto">
                <a:xfrm>
                  <a:off x="5510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0" name="Line 2332"/>
                <p:cNvSpPr>
                  <a:spLocks noChangeShapeType="1"/>
                </p:cNvSpPr>
                <p:nvPr/>
              </p:nvSpPr>
              <p:spPr bwMode="auto">
                <a:xfrm>
                  <a:off x="5461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1" name="Freeform 2333"/>
                <p:cNvSpPr>
                  <a:spLocks/>
                </p:cNvSpPr>
                <p:nvPr/>
              </p:nvSpPr>
              <p:spPr bwMode="auto">
                <a:xfrm>
                  <a:off x="5477" y="4926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2" name="Freeform 2334"/>
                <p:cNvSpPr>
                  <a:spLocks/>
                </p:cNvSpPr>
                <p:nvPr/>
              </p:nvSpPr>
              <p:spPr bwMode="auto">
                <a:xfrm>
                  <a:off x="5510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3" name="Freeform 2335"/>
                <p:cNvSpPr>
                  <a:spLocks/>
                </p:cNvSpPr>
                <p:nvPr/>
              </p:nvSpPr>
              <p:spPr bwMode="auto">
                <a:xfrm>
                  <a:off x="5510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4" name="Line 2336"/>
                <p:cNvSpPr>
                  <a:spLocks noChangeShapeType="1"/>
                </p:cNvSpPr>
                <p:nvPr/>
              </p:nvSpPr>
              <p:spPr bwMode="auto">
                <a:xfrm flipH="1">
                  <a:off x="5510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5" name="Freeform 2337"/>
                <p:cNvSpPr>
                  <a:spLocks/>
                </p:cNvSpPr>
                <p:nvPr/>
              </p:nvSpPr>
              <p:spPr bwMode="auto">
                <a:xfrm>
                  <a:off x="5543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6" name="Line 2338"/>
                <p:cNvSpPr>
                  <a:spLocks noChangeShapeType="1"/>
                </p:cNvSpPr>
                <p:nvPr/>
              </p:nvSpPr>
              <p:spPr bwMode="auto">
                <a:xfrm flipV="1">
                  <a:off x="5592" y="5009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7" name="Freeform 2339"/>
                <p:cNvSpPr>
                  <a:spLocks/>
                </p:cNvSpPr>
                <p:nvPr/>
              </p:nvSpPr>
              <p:spPr bwMode="auto">
                <a:xfrm>
                  <a:off x="5510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8" name="Line 2340"/>
                <p:cNvSpPr>
                  <a:spLocks noChangeShapeType="1"/>
                </p:cNvSpPr>
                <p:nvPr/>
              </p:nvSpPr>
              <p:spPr bwMode="auto">
                <a:xfrm>
                  <a:off x="5526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49" name="Line 2341"/>
                <p:cNvSpPr>
                  <a:spLocks noChangeShapeType="1"/>
                </p:cNvSpPr>
                <p:nvPr/>
              </p:nvSpPr>
              <p:spPr bwMode="auto">
                <a:xfrm>
                  <a:off x="5576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0" name="Freeform 2342"/>
                <p:cNvSpPr>
                  <a:spLocks/>
                </p:cNvSpPr>
                <p:nvPr/>
              </p:nvSpPr>
              <p:spPr bwMode="auto">
                <a:xfrm>
                  <a:off x="5461" y="50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1" name="Freeform 2343"/>
                <p:cNvSpPr>
                  <a:spLocks/>
                </p:cNvSpPr>
                <p:nvPr/>
              </p:nvSpPr>
              <p:spPr bwMode="auto">
                <a:xfrm>
                  <a:off x="5444" y="507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2" name="Freeform 2344"/>
                <p:cNvSpPr>
                  <a:spLocks/>
                </p:cNvSpPr>
                <p:nvPr/>
              </p:nvSpPr>
              <p:spPr bwMode="auto">
                <a:xfrm>
                  <a:off x="5477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3" name="Freeform 2345"/>
                <p:cNvSpPr>
                  <a:spLocks/>
                </p:cNvSpPr>
                <p:nvPr/>
              </p:nvSpPr>
              <p:spPr bwMode="auto">
                <a:xfrm>
                  <a:off x="5461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4" name="Freeform 2346"/>
                <p:cNvSpPr>
                  <a:spLocks/>
                </p:cNvSpPr>
                <p:nvPr/>
              </p:nvSpPr>
              <p:spPr bwMode="auto">
                <a:xfrm>
                  <a:off x="5444" y="507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5" name="Line 2347"/>
                <p:cNvSpPr>
                  <a:spLocks noChangeShapeType="1"/>
                </p:cNvSpPr>
                <p:nvPr/>
              </p:nvSpPr>
              <p:spPr bwMode="auto">
                <a:xfrm>
                  <a:off x="546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6" name="Line 2348"/>
                <p:cNvSpPr>
                  <a:spLocks noChangeShapeType="1"/>
                </p:cNvSpPr>
                <p:nvPr/>
              </p:nvSpPr>
              <p:spPr bwMode="auto">
                <a:xfrm flipV="1">
                  <a:off x="5477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7" name="Freeform 2349"/>
                <p:cNvSpPr>
                  <a:spLocks/>
                </p:cNvSpPr>
                <p:nvPr/>
              </p:nvSpPr>
              <p:spPr bwMode="auto">
                <a:xfrm>
                  <a:off x="5477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8" name="Line 2350"/>
                <p:cNvSpPr>
                  <a:spLocks noChangeShapeType="1"/>
                </p:cNvSpPr>
                <p:nvPr/>
              </p:nvSpPr>
              <p:spPr bwMode="auto">
                <a:xfrm flipH="1">
                  <a:off x="5477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59" name="Freeform 2351"/>
                <p:cNvSpPr>
                  <a:spLocks/>
                </p:cNvSpPr>
                <p:nvPr/>
              </p:nvSpPr>
              <p:spPr bwMode="auto">
                <a:xfrm>
                  <a:off x="5494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0" name="Freeform 2352"/>
                <p:cNvSpPr>
                  <a:spLocks/>
                </p:cNvSpPr>
                <p:nvPr/>
              </p:nvSpPr>
              <p:spPr bwMode="auto">
                <a:xfrm>
                  <a:off x="5494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1" name="Line 2353"/>
                <p:cNvSpPr>
                  <a:spLocks noChangeShapeType="1"/>
                </p:cNvSpPr>
                <p:nvPr/>
              </p:nvSpPr>
              <p:spPr bwMode="auto">
                <a:xfrm>
                  <a:off x="5494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2" name="Freeform 2354"/>
                <p:cNvSpPr>
                  <a:spLocks/>
                </p:cNvSpPr>
                <p:nvPr/>
              </p:nvSpPr>
              <p:spPr bwMode="auto">
                <a:xfrm>
                  <a:off x="5461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3" name="Freeform 2355"/>
                <p:cNvSpPr>
                  <a:spLocks/>
                </p:cNvSpPr>
                <p:nvPr/>
              </p:nvSpPr>
              <p:spPr bwMode="auto">
                <a:xfrm>
                  <a:off x="5477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4" name="Line 2356"/>
                <p:cNvSpPr>
                  <a:spLocks noChangeShapeType="1"/>
                </p:cNvSpPr>
                <p:nvPr/>
              </p:nvSpPr>
              <p:spPr bwMode="auto">
                <a:xfrm>
                  <a:off x="5444" y="4976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5" name="Freeform 2357"/>
                <p:cNvSpPr>
                  <a:spLocks/>
                </p:cNvSpPr>
                <p:nvPr/>
              </p:nvSpPr>
              <p:spPr bwMode="auto">
                <a:xfrm>
                  <a:off x="5477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6" name="Freeform 2358"/>
                <p:cNvSpPr>
                  <a:spLocks/>
                </p:cNvSpPr>
                <p:nvPr/>
              </p:nvSpPr>
              <p:spPr bwMode="auto">
                <a:xfrm>
                  <a:off x="5477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7" name="Freeform 2359"/>
                <p:cNvSpPr>
                  <a:spLocks/>
                </p:cNvSpPr>
                <p:nvPr/>
              </p:nvSpPr>
              <p:spPr bwMode="auto">
                <a:xfrm>
                  <a:off x="5477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8" name="Line 2360"/>
                <p:cNvSpPr>
                  <a:spLocks noChangeShapeType="1"/>
                </p:cNvSpPr>
                <p:nvPr/>
              </p:nvSpPr>
              <p:spPr bwMode="auto">
                <a:xfrm flipH="1">
                  <a:off x="5477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69" name="Freeform 2361"/>
                <p:cNvSpPr>
                  <a:spLocks/>
                </p:cNvSpPr>
                <p:nvPr/>
              </p:nvSpPr>
              <p:spPr bwMode="auto">
                <a:xfrm>
                  <a:off x="5444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0" name="Line 2362"/>
                <p:cNvSpPr>
                  <a:spLocks noChangeShapeType="1"/>
                </p:cNvSpPr>
                <p:nvPr/>
              </p:nvSpPr>
              <p:spPr bwMode="auto">
                <a:xfrm flipH="1">
                  <a:off x="5444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1" name="Line 2363"/>
                <p:cNvSpPr>
                  <a:spLocks noChangeShapeType="1"/>
                </p:cNvSpPr>
                <p:nvPr/>
              </p:nvSpPr>
              <p:spPr bwMode="auto">
                <a:xfrm>
                  <a:off x="5444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2" name="Freeform 2364"/>
                <p:cNvSpPr>
                  <a:spLocks/>
                </p:cNvSpPr>
                <p:nvPr/>
              </p:nvSpPr>
              <p:spPr bwMode="auto">
                <a:xfrm>
                  <a:off x="5461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3" name="Line 2365"/>
                <p:cNvSpPr>
                  <a:spLocks noChangeShapeType="1"/>
                </p:cNvSpPr>
                <p:nvPr/>
              </p:nvSpPr>
              <p:spPr bwMode="auto">
                <a:xfrm>
                  <a:off x="5444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4" name="Freeform 2366"/>
                <p:cNvSpPr>
                  <a:spLocks/>
                </p:cNvSpPr>
                <p:nvPr/>
              </p:nvSpPr>
              <p:spPr bwMode="auto">
                <a:xfrm>
                  <a:off x="5444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5" name="Freeform 2367"/>
                <p:cNvSpPr>
                  <a:spLocks/>
                </p:cNvSpPr>
                <p:nvPr/>
              </p:nvSpPr>
              <p:spPr bwMode="auto">
                <a:xfrm>
                  <a:off x="5477" y="4943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6" name="Line 2368"/>
                <p:cNvSpPr>
                  <a:spLocks noChangeShapeType="1"/>
                </p:cNvSpPr>
                <p:nvPr/>
              </p:nvSpPr>
              <p:spPr bwMode="auto">
                <a:xfrm>
                  <a:off x="544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7" name="Line 2369"/>
                <p:cNvSpPr>
                  <a:spLocks noChangeShapeType="1"/>
                </p:cNvSpPr>
                <p:nvPr/>
              </p:nvSpPr>
              <p:spPr bwMode="auto">
                <a:xfrm>
                  <a:off x="544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8" name="Line 2370"/>
                <p:cNvSpPr>
                  <a:spLocks noChangeShapeType="1"/>
                </p:cNvSpPr>
                <p:nvPr/>
              </p:nvSpPr>
              <p:spPr bwMode="auto">
                <a:xfrm>
                  <a:off x="5461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79" name="Freeform 2371"/>
                <p:cNvSpPr>
                  <a:spLocks/>
                </p:cNvSpPr>
                <p:nvPr/>
              </p:nvSpPr>
              <p:spPr bwMode="auto">
                <a:xfrm>
                  <a:off x="5461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0" name="Line 2372"/>
                <p:cNvSpPr>
                  <a:spLocks noChangeShapeType="1"/>
                </p:cNvSpPr>
                <p:nvPr/>
              </p:nvSpPr>
              <p:spPr bwMode="auto">
                <a:xfrm>
                  <a:off x="547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1" name="Line 2373"/>
                <p:cNvSpPr>
                  <a:spLocks noChangeShapeType="1"/>
                </p:cNvSpPr>
                <p:nvPr/>
              </p:nvSpPr>
              <p:spPr bwMode="auto">
                <a:xfrm>
                  <a:off x="547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2" name="Line 2374"/>
                <p:cNvSpPr>
                  <a:spLocks noChangeShapeType="1"/>
                </p:cNvSpPr>
                <p:nvPr/>
              </p:nvSpPr>
              <p:spPr bwMode="auto">
                <a:xfrm>
                  <a:off x="5494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3" name="Freeform 2375"/>
                <p:cNvSpPr>
                  <a:spLocks/>
                </p:cNvSpPr>
                <p:nvPr/>
              </p:nvSpPr>
              <p:spPr bwMode="auto">
                <a:xfrm>
                  <a:off x="5494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4" name="Line 2376"/>
                <p:cNvSpPr>
                  <a:spLocks noChangeShapeType="1"/>
                </p:cNvSpPr>
                <p:nvPr/>
              </p:nvSpPr>
              <p:spPr bwMode="auto">
                <a:xfrm flipH="1" flipV="1">
                  <a:off x="5494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5" name="Freeform 2377"/>
                <p:cNvSpPr>
                  <a:spLocks/>
                </p:cNvSpPr>
                <p:nvPr/>
              </p:nvSpPr>
              <p:spPr bwMode="auto">
                <a:xfrm>
                  <a:off x="5477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6" name="Freeform 2378"/>
                <p:cNvSpPr>
                  <a:spLocks/>
                </p:cNvSpPr>
                <p:nvPr/>
              </p:nvSpPr>
              <p:spPr bwMode="auto">
                <a:xfrm>
                  <a:off x="5494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7" name="Freeform 2379"/>
                <p:cNvSpPr>
                  <a:spLocks/>
                </p:cNvSpPr>
                <p:nvPr/>
              </p:nvSpPr>
              <p:spPr bwMode="auto">
                <a:xfrm>
                  <a:off x="5494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8" name="Freeform 2380"/>
                <p:cNvSpPr>
                  <a:spLocks/>
                </p:cNvSpPr>
                <p:nvPr/>
              </p:nvSpPr>
              <p:spPr bwMode="auto">
                <a:xfrm>
                  <a:off x="5526" y="507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89" name="Line 2381"/>
                <p:cNvSpPr>
                  <a:spLocks noChangeShapeType="1"/>
                </p:cNvSpPr>
                <p:nvPr/>
              </p:nvSpPr>
              <p:spPr bwMode="auto">
                <a:xfrm>
                  <a:off x="5526" y="504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0" name="Line 2382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1" name="Line 2383"/>
                <p:cNvSpPr>
                  <a:spLocks noChangeShapeType="1"/>
                </p:cNvSpPr>
                <p:nvPr/>
              </p:nvSpPr>
              <p:spPr bwMode="auto">
                <a:xfrm flipH="1">
                  <a:off x="5559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2" name="Freeform 2384"/>
                <p:cNvSpPr>
                  <a:spLocks/>
                </p:cNvSpPr>
                <p:nvPr/>
              </p:nvSpPr>
              <p:spPr bwMode="auto">
                <a:xfrm>
                  <a:off x="5543" y="504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3" name="Line 2385"/>
                <p:cNvSpPr>
                  <a:spLocks noChangeShapeType="1"/>
                </p:cNvSpPr>
                <p:nvPr/>
              </p:nvSpPr>
              <p:spPr bwMode="auto">
                <a:xfrm flipH="1">
                  <a:off x="5526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4" name="Line 2386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5" name="Freeform 2387"/>
                <p:cNvSpPr>
                  <a:spLocks/>
                </p:cNvSpPr>
                <p:nvPr/>
              </p:nvSpPr>
              <p:spPr bwMode="auto">
                <a:xfrm>
                  <a:off x="5543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6" name="Line 2388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7" name="Line 2389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8" name="Line 2390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799" name="Line 2391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0" name="Freeform 2392"/>
                <p:cNvSpPr>
                  <a:spLocks/>
                </p:cNvSpPr>
                <p:nvPr/>
              </p:nvSpPr>
              <p:spPr bwMode="auto">
                <a:xfrm>
                  <a:off x="5576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1" name="Freeform 2393"/>
                <p:cNvSpPr>
                  <a:spLocks/>
                </p:cNvSpPr>
                <p:nvPr/>
              </p:nvSpPr>
              <p:spPr bwMode="auto">
                <a:xfrm>
                  <a:off x="5576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2" name="Freeform 2394"/>
                <p:cNvSpPr>
                  <a:spLocks/>
                </p:cNvSpPr>
                <p:nvPr/>
              </p:nvSpPr>
              <p:spPr bwMode="auto">
                <a:xfrm>
                  <a:off x="5576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3" name="Freeform 2395"/>
                <p:cNvSpPr>
                  <a:spLocks/>
                </p:cNvSpPr>
                <p:nvPr/>
              </p:nvSpPr>
              <p:spPr bwMode="auto">
                <a:xfrm>
                  <a:off x="5576" y="504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4" name="Line 2396"/>
                <p:cNvSpPr>
                  <a:spLocks noChangeShapeType="1"/>
                </p:cNvSpPr>
                <p:nvPr/>
              </p:nvSpPr>
              <p:spPr bwMode="auto">
                <a:xfrm>
                  <a:off x="5592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5" name="Line 2397"/>
                <p:cNvSpPr>
                  <a:spLocks noChangeShapeType="1"/>
                </p:cNvSpPr>
                <p:nvPr/>
              </p:nvSpPr>
              <p:spPr bwMode="auto">
                <a:xfrm flipH="1">
                  <a:off x="5592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6" name="Line 2398"/>
                <p:cNvSpPr>
                  <a:spLocks noChangeShapeType="1"/>
                </p:cNvSpPr>
                <p:nvPr/>
              </p:nvSpPr>
              <p:spPr bwMode="auto">
                <a:xfrm>
                  <a:off x="5543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7" name="Line 2399"/>
                <p:cNvSpPr>
                  <a:spLocks noChangeShapeType="1"/>
                </p:cNvSpPr>
                <p:nvPr/>
              </p:nvSpPr>
              <p:spPr bwMode="auto">
                <a:xfrm>
                  <a:off x="5543" y="499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8" name="Freeform 2400"/>
                <p:cNvSpPr>
                  <a:spLocks/>
                </p:cNvSpPr>
                <p:nvPr/>
              </p:nvSpPr>
              <p:spPr bwMode="auto">
                <a:xfrm>
                  <a:off x="5559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09" name="Freeform 2401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0" name="Line 2402"/>
                <p:cNvSpPr>
                  <a:spLocks noChangeShapeType="1"/>
                </p:cNvSpPr>
                <p:nvPr/>
              </p:nvSpPr>
              <p:spPr bwMode="auto">
                <a:xfrm flipV="1">
                  <a:off x="5526" y="495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1" name="Line 2403"/>
                <p:cNvSpPr>
                  <a:spLocks noChangeShapeType="1"/>
                </p:cNvSpPr>
                <p:nvPr/>
              </p:nvSpPr>
              <p:spPr bwMode="auto">
                <a:xfrm>
                  <a:off x="5576" y="494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2" name="Freeform 2404"/>
                <p:cNvSpPr>
                  <a:spLocks/>
                </p:cNvSpPr>
                <p:nvPr/>
              </p:nvSpPr>
              <p:spPr bwMode="auto">
                <a:xfrm>
                  <a:off x="5543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3" name="Line 2405"/>
                <p:cNvSpPr>
                  <a:spLocks noChangeShapeType="1"/>
                </p:cNvSpPr>
                <p:nvPr/>
              </p:nvSpPr>
              <p:spPr bwMode="auto">
                <a:xfrm flipV="1">
                  <a:off x="5543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4" name="Freeform 2406"/>
                <p:cNvSpPr>
                  <a:spLocks/>
                </p:cNvSpPr>
                <p:nvPr/>
              </p:nvSpPr>
              <p:spPr bwMode="auto">
                <a:xfrm>
                  <a:off x="5526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5" name="Line 2407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6" name="Line 2408"/>
                <p:cNvSpPr>
                  <a:spLocks noChangeShapeType="1"/>
                </p:cNvSpPr>
                <p:nvPr/>
              </p:nvSpPr>
              <p:spPr bwMode="auto">
                <a:xfrm>
                  <a:off x="5526" y="492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7" name="Line 2409"/>
                <p:cNvSpPr>
                  <a:spLocks noChangeShapeType="1"/>
                </p:cNvSpPr>
                <p:nvPr/>
              </p:nvSpPr>
              <p:spPr bwMode="auto">
                <a:xfrm>
                  <a:off x="5526" y="4926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8" name="Freeform 2410"/>
                <p:cNvSpPr>
                  <a:spLocks/>
                </p:cNvSpPr>
                <p:nvPr/>
              </p:nvSpPr>
              <p:spPr bwMode="auto">
                <a:xfrm>
                  <a:off x="5526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19" name="Line 2411"/>
                <p:cNvSpPr>
                  <a:spLocks noChangeShapeType="1"/>
                </p:cNvSpPr>
                <p:nvPr/>
              </p:nvSpPr>
              <p:spPr bwMode="auto">
                <a:xfrm flipV="1">
                  <a:off x="5543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0" name="Line 2412"/>
                <p:cNvSpPr>
                  <a:spLocks noChangeShapeType="1"/>
                </p:cNvSpPr>
                <p:nvPr/>
              </p:nvSpPr>
              <p:spPr bwMode="auto">
                <a:xfrm>
                  <a:off x="5543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1" name="Line 2413"/>
                <p:cNvSpPr>
                  <a:spLocks noChangeShapeType="1"/>
                </p:cNvSpPr>
                <p:nvPr/>
              </p:nvSpPr>
              <p:spPr bwMode="auto">
                <a:xfrm>
                  <a:off x="5526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2" name="Line 2414"/>
                <p:cNvSpPr>
                  <a:spLocks noChangeShapeType="1"/>
                </p:cNvSpPr>
                <p:nvPr/>
              </p:nvSpPr>
              <p:spPr bwMode="auto">
                <a:xfrm>
                  <a:off x="5526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3" name="Line 2415"/>
                <p:cNvSpPr>
                  <a:spLocks noChangeShapeType="1"/>
                </p:cNvSpPr>
                <p:nvPr/>
              </p:nvSpPr>
              <p:spPr bwMode="auto">
                <a:xfrm flipV="1">
                  <a:off x="5543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4" name="Line 2416"/>
                <p:cNvSpPr>
                  <a:spLocks noChangeShapeType="1"/>
                </p:cNvSpPr>
                <p:nvPr/>
              </p:nvSpPr>
              <p:spPr bwMode="auto">
                <a:xfrm>
                  <a:off x="5543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5" name="Freeform 2417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9826" name="Group 2418"/>
              <p:cNvGrpSpPr>
                <a:grpSpLocks/>
              </p:cNvGrpSpPr>
              <p:nvPr/>
            </p:nvGrpSpPr>
            <p:grpSpPr bwMode="auto">
              <a:xfrm>
                <a:off x="5428" y="4729"/>
                <a:ext cx="361" cy="394"/>
                <a:chOff x="5428" y="4729"/>
                <a:chExt cx="361" cy="394"/>
              </a:xfrm>
            </p:grpSpPr>
            <p:sp>
              <p:nvSpPr>
                <p:cNvPr id="659827" name="Line 2419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8" name="Line 2420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29" name="Line 2421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0" name="Line 2422"/>
                <p:cNvSpPr>
                  <a:spLocks noChangeShapeType="1"/>
                </p:cNvSpPr>
                <p:nvPr/>
              </p:nvSpPr>
              <p:spPr bwMode="auto">
                <a:xfrm>
                  <a:off x="5543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1" name="Line 2423"/>
                <p:cNvSpPr>
                  <a:spLocks noChangeShapeType="1"/>
                </p:cNvSpPr>
                <p:nvPr/>
              </p:nvSpPr>
              <p:spPr bwMode="auto">
                <a:xfrm>
                  <a:off x="5543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2" name="Line 2424"/>
                <p:cNvSpPr>
                  <a:spLocks noChangeShapeType="1"/>
                </p:cNvSpPr>
                <p:nvPr/>
              </p:nvSpPr>
              <p:spPr bwMode="auto">
                <a:xfrm>
                  <a:off x="5543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3" name="Line 2425"/>
                <p:cNvSpPr>
                  <a:spLocks noChangeShapeType="1"/>
                </p:cNvSpPr>
                <p:nvPr/>
              </p:nvSpPr>
              <p:spPr bwMode="auto">
                <a:xfrm flipV="1">
                  <a:off x="5543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4" name="Line 2426"/>
                <p:cNvSpPr>
                  <a:spLocks noChangeShapeType="1"/>
                </p:cNvSpPr>
                <p:nvPr/>
              </p:nvSpPr>
              <p:spPr bwMode="auto">
                <a:xfrm>
                  <a:off x="5543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5" name="Freeform 2427"/>
                <p:cNvSpPr>
                  <a:spLocks/>
                </p:cNvSpPr>
                <p:nvPr/>
              </p:nvSpPr>
              <p:spPr bwMode="auto">
                <a:xfrm>
                  <a:off x="5576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6" name="Line 2428"/>
                <p:cNvSpPr>
                  <a:spLocks noChangeShapeType="1"/>
                </p:cNvSpPr>
                <p:nvPr/>
              </p:nvSpPr>
              <p:spPr bwMode="auto">
                <a:xfrm>
                  <a:off x="5576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7" name="Line 2429"/>
                <p:cNvSpPr>
                  <a:spLocks noChangeShapeType="1"/>
                </p:cNvSpPr>
                <p:nvPr/>
              </p:nvSpPr>
              <p:spPr bwMode="auto">
                <a:xfrm>
                  <a:off x="5576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8" name="Line 2430"/>
                <p:cNvSpPr>
                  <a:spLocks noChangeShapeType="1"/>
                </p:cNvSpPr>
                <p:nvPr/>
              </p:nvSpPr>
              <p:spPr bwMode="auto">
                <a:xfrm>
                  <a:off x="5576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39" name="Line 2431"/>
                <p:cNvSpPr>
                  <a:spLocks noChangeShapeType="1"/>
                </p:cNvSpPr>
                <p:nvPr/>
              </p:nvSpPr>
              <p:spPr bwMode="auto">
                <a:xfrm flipV="1">
                  <a:off x="5461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0" name="Line 2432"/>
                <p:cNvSpPr>
                  <a:spLocks noChangeShapeType="1"/>
                </p:cNvSpPr>
                <p:nvPr/>
              </p:nvSpPr>
              <p:spPr bwMode="auto">
                <a:xfrm>
                  <a:off x="5510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1" name="Line 2433"/>
                <p:cNvSpPr>
                  <a:spLocks noChangeShapeType="1"/>
                </p:cNvSpPr>
                <p:nvPr/>
              </p:nvSpPr>
              <p:spPr bwMode="auto">
                <a:xfrm>
                  <a:off x="5510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2" name="Freeform 2434"/>
                <p:cNvSpPr>
                  <a:spLocks/>
                </p:cNvSpPr>
                <p:nvPr/>
              </p:nvSpPr>
              <p:spPr bwMode="auto">
                <a:xfrm>
                  <a:off x="5510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3" name="Line 2435"/>
                <p:cNvSpPr>
                  <a:spLocks noChangeShapeType="1"/>
                </p:cNvSpPr>
                <p:nvPr/>
              </p:nvSpPr>
              <p:spPr bwMode="auto">
                <a:xfrm flipH="1">
                  <a:off x="5510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4" name="Line 2436"/>
                <p:cNvSpPr>
                  <a:spLocks noChangeShapeType="1"/>
                </p:cNvSpPr>
                <p:nvPr/>
              </p:nvSpPr>
              <p:spPr bwMode="auto">
                <a:xfrm>
                  <a:off x="5543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5" name="Freeform 2437"/>
                <p:cNvSpPr>
                  <a:spLocks/>
                </p:cNvSpPr>
                <p:nvPr/>
              </p:nvSpPr>
              <p:spPr bwMode="auto">
                <a:xfrm>
                  <a:off x="5559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6" name="Line 2438"/>
                <p:cNvSpPr>
                  <a:spLocks noChangeShapeType="1"/>
                </p:cNvSpPr>
                <p:nvPr/>
              </p:nvSpPr>
              <p:spPr bwMode="auto">
                <a:xfrm>
                  <a:off x="5526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7" name="Line 2439"/>
                <p:cNvSpPr>
                  <a:spLocks noChangeShapeType="1"/>
                </p:cNvSpPr>
                <p:nvPr/>
              </p:nvSpPr>
              <p:spPr bwMode="auto">
                <a:xfrm flipH="1">
                  <a:off x="5510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8" name="Freeform 2440"/>
                <p:cNvSpPr>
                  <a:spLocks/>
                </p:cNvSpPr>
                <p:nvPr/>
              </p:nvSpPr>
              <p:spPr bwMode="auto">
                <a:xfrm>
                  <a:off x="5526" y="482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49" name="Line 2441"/>
                <p:cNvSpPr>
                  <a:spLocks noChangeShapeType="1"/>
                </p:cNvSpPr>
                <p:nvPr/>
              </p:nvSpPr>
              <p:spPr bwMode="auto">
                <a:xfrm>
                  <a:off x="5543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0" name="Freeform 2442"/>
                <p:cNvSpPr>
                  <a:spLocks/>
                </p:cNvSpPr>
                <p:nvPr/>
              </p:nvSpPr>
              <p:spPr bwMode="auto">
                <a:xfrm>
                  <a:off x="5510" y="47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1" name="Line 2443"/>
                <p:cNvSpPr>
                  <a:spLocks noChangeShapeType="1"/>
                </p:cNvSpPr>
                <p:nvPr/>
              </p:nvSpPr>
              <p:spPr bwMode="auto">
                <a:xfrm>
                  <a:off x="5477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2" name="Line 2444"/>
                <p:cNvSpPr>
                  <a:spLocks noChangeShapeType="1"/>
                </p:cNvSpPr>
                <p:nvPr/>
              </p:nvSpPr>
              <p:spPr bwMode="auto">
                <a:xfrm flipH="1">
                  <a:off x="5461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3" name="Line 2445"/>
                <p:cNvSpPr>
                  <a:spLocks noChangeShapeType="1"/>
                </p:cNvSpPr>
                <p:nvPr/>
              </p:nvSpPr>
              <p:spPr bwMode="auto">
                <a:xfrm>
                  <a:off x="5444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4" name="Freeform 2446"/>
                <p:cNvSpPr>
                  <a:spLocks/>
                </p:cNvSpPr>
                <p:nvPr/>
              </p:nvSpPr>
              <p:spPr bwMode="auto">
                <a:xfrm>
                  <a:off x="5461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5" name="Line 2447"/>
                <p:cNvSpPr>
                  <a:spLocks noChangeShapeType="1"/>
                </p:cNvSpPr>
                <p:nvPr/>
              </p:nvSpPr>
              <p:spPr bwMode="auto">
                <a:xfrm flipH="1">
                  <a:off x="5444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6" name="Line 2448"/>
                <p:cNvSpPr>
                  <a:spLocks noChangeShapeType="1"/>
                </p:cNvSpPr>
                <p:nvPr/>
              </p:nvSpPr>
              <p:spPr bwMode="auto">
                <a:xfrm>
                  <a:off x="5461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7" name="Line 2449"/>
                <p:cNvSpPr>
                  <a:spLocks noChangeShapeType="1"/>
                </p:cNvSpPr>
                <p:nvPr/>
              </p:nvSpPr>
              <p:spPr bwMode="auto">
                <a:xfrm>
                  <a:off x="5494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8" name="Line 2450"/>
                <p:cNvSpPr>
                  <a:spLocks noChangeShapeType="1"/>
                </p:cNvSpPr>
                <p:nvPr/>
              </p:nvSpPr>
              <p:spPr bwMode="auto">
                <a:xfrm flipH="1">
                  <a:off x="5477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59" name="Line 2451"/>
                <p:cNvSpPr>
                  <a:spLocks noChangeShapeType="1"/>
                </p:cNvSpPr>
                <p:nvPr/>
              </p:nvSpPr>
              <p:spPr bwMode="auto">
                <a:xfrm flipH="1">
                  <a:off x="5494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0" name="Freeform 2452"/>
                <p:cNvSpPr>
                  <a:spLocks/>
                </p:cNvSpPr>
                <p:nvPr/>
              </p:nvSpPr>
              <p:spPr bwMode="auto">
                <a:xfrm>
                  <a:off x="5461" y="4762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1" name="Line 2453"/>
                <p:cNvSpPr>
                  <a:spLocks noChangeShapeType="1"/>
                </p:cNvSpPr>
                <p:nvPr/>
              </p:nvSpPr>
              <p:spPr bwMode="auto">
                <a:xfrm>
                  <a:off x="5477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2" name="Line 2454"/>
                <p:cNvSpPr>
                  <a:spLocks noChangeShapeType="1"/>
                </p:cNvSpPr>
                <p:nvPr/>
              </p:nvSpPr>
              <p:spPr bwMode="auto">
                <a:xfrm>
                  <a:off x="5461" y="472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3" name="Line 2455"/>
                <p:cNvSpPr>
                  <a:spLocks noChangeShapeType="1"/>
                </p:cNvSpPr>
                <p:nvPr/>
              </p:nvSpPr>
              <p:spPr bwMode="auto">
                <a:xfrm flipH="1">
                  <a:off x="5461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4" name="Line 2456"/>
                <p:cNvSpPr>
                  <a:spLocks noChangeShapeType="1"/>
                </p:cNvSpPr>
                <p:nvPr/>
              </p:nvSpPr>
              <p:spPr bwMode="auto">
                <a:xfrm>
                  <a:off x="5444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5" name="Line 2457"/>
                <p:cNvSpPr>
                  <a:spLocks noChangeShapeType="1"/>
                </p:cNvSpPr>
                <p:nvPr/>
              </p:nvSpPr>
              <p:spPr bwMode="auto">
                <a:xfrm flipH="1">
                  <a:off x="5444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6" name="Line 2458"/>
                <p:cNvSpPr>
                  <a:spLocks noChangeShapeType="1"/>
                </p:cNvSpPr>
                <p:nvPr/>
              </p:nvSpPr>
              <p:spPr bwMode="auto">
                <a:xfrm flipH="1">
                  <a:off x="5428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7" name="Line 2459"/>
                <p:cNvSpPr>
                  <a:spLocks noChangeShapeType="1"/>
                </p:cNvSpPr>
                <p:nvPr/>
              </p:nvSpPr>
              <p:spPr bwMode="auto">
                <a:xfrm>
                  <a:off x="5461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8" name="Line 2460"/>
                <p:cNvSpPr>
                  <a:spLocks noChangeShapeType="1"/>
                </p:cNvSpPr>
                <p:nvPr/>
              </p:nvSpPr>
              <p:spPr bwMode="auto">
                <a:xfrm>
                  <a:off x="5461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69" name="Line 2461"/>
                <p:cNvSpPr>
                  <a:spLocks noChangeShapeType="1"/>
                </p:cNvSpPr>
                <p:nvPr/>
              </p:nvSpPr>
              <p:spPr bwMode="auto">
                <a:xfrm>
                  <a:off x="5444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0" name="Line 2462"/>
                <p:cNvSpPr>
                  <a:spLocks noChangeShapeType="1"/>
                </p:cNvSpPr>
                <p:nvPr/>
              </p:nvSpPr>
              <p:spPr bwMode="auto">
                <a:xfrm>
                  <a:off x="5477" y="479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1" name="Line 2463"/>
                <p:cNvSpPr>
                  <a:spLocks noChangeShapeType="1"/>
                </p:cNvSpPr>
                <p:nvPr/>
              </p:nvSpPr>
              <p:spPr bwMode="auto">
                <a:xfrm flipH="1">
                  <a:off x="5477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2" name="Line 2464"/>
                <p:cNvSpPr>
                  <a:spLocks noChangeShapeType="1"/>
                </p:cNvSpPr>
                <p:nvPr/>
              </p:nvSpPr>
              <p:spPr bwMode="auto">
                <a:xfrm>
                  <a:off x="5477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3" name="Line 2465"/>
                <p:cNvSpPr>
                  <a:spLocks noChangeShapeType="1"/>
                </p:cNvSpPr>
                <p:nvPr/>
              </p:nvSpPr>
              <p:spPr bwMode="auto">
                <a:xfrm>
                  <a:off x="5494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4" name="Line 2466"/>
                <p:cNvSpPr>
                  <a:spLocks noChangeShapeType="1"/>
                </p:cNvSpPr>
                <p:nvPr/>
              </p:nvSpPr>
              <p:spPr bwMode="auto">
                <a:xfrm flipH="1">
                  <a:off x="5494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5" name="Line 2467"/>
                <p:cNvSpPr>
                  <a:spLocks noChangeShapeType="1"/>
                </p:cNvSpPr>
                <p:nvPr/>
              </p:nvSpPr>
              <p:spPr bwMode="auto">
                <a:xfrm>
                  <a:off x="5477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6" name="Line 2468"/>
                <p:cNvSpPr>
                  <a:spLocks noChangeShapeType="1"/>
                </p:cNvSpPr>
                <p:nvPr/>
              </p:nvSpPr>
              <p:spPr bwMode="auto">
                <a:xfrm flipH="1">
                  <a:off x="5477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7" name="Line 2469"/>
                <p:cNvSpPr>
                  <a:spLocks noChangeShapeType="1"/>
                </p:cNvSpPr>
                <p:nvPr/>
              </p:nvSpPr>
              <p:spPr bwMode="auto">
                <a:xfrm>
                  <a:off x="5494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8" name="Freeform 2470"/>
                <p:cNvSpPr>
                  <a:spLocks/>
                </p:cNvSpPr>
                <p:nvPr/>
              </p:nvSpPr>
              <p:spPr bwMode="auto">
                <a:xfrm>
                  <a:off x="5494" y="47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79" name="Line 2471"/>
                <p:cNvSpPr>
                  <a:spLocks noChangeShapeType="1"/>
                </p:cNvSpPr>
                <p:nvPr/>
              </p:nvSpPr>
              <p:spPr bwMode="auto">
                <a:xfrm flipV="1">
                  <a:off x="5543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0" name="Line 2472"/>
                <p:cNvSpPr>
                  <a:spLocks noChangeShapeType="1"/>
                </p:cNvSpPr>
                <p:nvPr/>
              </p:nvSpPr>
              <p:spPr bwMode="auto">
                <a:xfrm>
                  <a:off x="5543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1" name="Freeform 2473"/>
                <p:cNvSpPr>
                  <a:spLocks/>
                </p:cNvSpPr>
                <p:nvPr/>
              </p:nvSpPr>
              <p:spPr bwMode="auto">
                <a:xfrm>
                  <a:off x="5559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2" name="Line 2474"/>
                <p:cNvSpPr>
                  <a:spLocks noChangeShapeType="1"/>
                </p:cNvSpPr>
                <p:nvPr/>
              </p:nvSpPr>
              <p:spPr bwMode="auto">
                <a:xfrm>
                  <a:off x="555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3" name="Line 2475"/>
                <p:cNvSpPr>
                  <a:spLocks noChangeShapeType="1"/>
                </p:cNvSpPr>
                <p:nvPr/>
              </p:nvSpPr>
              <p:spPr bwMode="auto">
                <a:xfrm>
                  <a:off x="5559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4" name="Line 2476"/>
                <p:cNvSpPr>
                  <a:spLocks noChangeShapeType="1"/>
                </p:cNvSpPr>
                <p:nvPr/>
              </p:nvSpPr>
              <p:spPr bwMode="auto">
                <a:xfrm>
                  <a:off x="555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5" name="Line 2477"/>
                <p:cNvSpPr>
                  <a:spLocks noChangeShapeType="1"/>
                </p:cNvSpPr>
                <p:nvPr/>
              </p:nvSpPr>
              <p:spPr bwMode="auto">
                <a:xfrm flipH="1">
                  <a:off x="5559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6" name="Line 2478"/>
                <p:cNvSpPr>
                  <a:spLocks noChangeShapeType="1"/>
                </p:cNvSpPr>
                <p:nvPr/>
              </p:nvSpPr>
              <p:spPr bwMode="auto">
                <a:xfrm flipV="1">
                  <a:off x="5543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7" name="Line 2479"/>
                <p:cNvSpPr>
                  <a:spLocks noChangeShapeType="1"/>
                </p:cNvSpPr>
                <p:nvPr/>
              </p:nvSpPr>
              <p:spPr bwMode="auto">
                <a:xfrm>
                  <a:off x="5543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8" name="Line 2480"/>
                <p:cNvSpPr>
                  <a:spLocks noChangeShapeType="1"/>
                </p:cNvSpPr>
                <p:nvPr/>
              </p:nvSpPr>
              <p:spPr bwMode="auto">
                <a:xfrm flipV="1">
                  <a:off x="5543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89" name="Line 2481"/>
                <p:cNvSpPr>
                  <a:spLocks noChangeShapeType="1"/>
                </p:cNvSpPr>
                <p:nvPr/>
              </p:nvSpPr>
              <p:spPr bwMode="auto">
                <a:xfrm>
                  <a:off x="5543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0" name="Line 2482"/>
                <p:cNvSpPr>
                  <a:spLocks noChangeShapeType="1"/>
                </p:cNvSpPr>
                <p:nvPr/>
              </p:nvSpPr>
              <p:spPr bwMode="auto">
                <a:xfrm>
                  <a:off x="5526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1" name="Line 2483"/>
                <p:cNvSpPr>
                  <a:spLocks noChangeShapeType="1"/>
                </p:cNvSpPr>
                <p:nvPr/>
              </p:nvSpPr>
              <p:spPr bwMode="auto">
                <a:xfrm>
                  <a:off x="5543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2" name="Freeform 2484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3" name="Line 2485"/>
                <p:cNvSpPr>
                  <a:spLocks noChangeShapeType="1"/>
                </p:cNvSpPr>
                <p:nvPr/>
              </p:nvSpPr>
              <p:spPr bwMode="auto">
                <a:xfrm>
                  <a:off x="5543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4" name="Line 2486"/>
                <p:cNvSpPr>
                  <a:spLocks noChangeShapeType="1"/>
                </p:cNvSpPr>
                <p:nvPr/>
              </p:nvSpPr>
              <p:spPr bwMode="auto">
                <a:xfrm flipH="1">
                  <a:off x="5526" y="487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5" name="Line 2487"/>
                <p:cNvSpPr>
                  <a:spLocks noChangeShapeType="1"/>
                </p:cNvSpPr>
                <p:nvPr/>
              </p:nvSpPr>
              <p:spPr bwMode="auto">
                <a:xfrm flipV="1">
                  <a:off x="5543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6" name="Freeform 2488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7" name="Freeform 2489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8" name="Line 2490"/>
                <p:cNvSpPr>
                  <a:spLocks noChangeShapeType="1"/>
                </p:cNvSpPr>
                <p:nvPr/>
              </p:nvSpPr>
              <p:spPr bwMode="auto">
                <a:xfrm>
                  <a:off x="5543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899" name="Line 2491"/>
                <p:cNvSpPr>
                  <a:spLocks noChangeShapeType="1"/>
                </p:cNvSpPr>
                <p:nvPr/>
              </p:nvSpPr>
              <p:spPr bwMode="auto">
                <a:xfrm flipH="1">
                  <a:off x="5526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0" name="Line 2492"/>
                <p:cNvSpPr>
                  <a:spLocks noChangeShapeType="1"/>
                </p:cNvSpPr>
                <p:nvPr/>
              </p:nvSpPr>
              <p:spPr bwMode="auto">
                <a:xfrm flipH="1">
                  <a:off x="5526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1" name="Line 2493"/>
                <p:cNvSpPr>
                  <a:spLocks noChangeShapeType="1"/>
                </p:cNvSpPr>
                <p:nvPr/>
              </p:nvSpPr>
              <p:spPr bwMode="auto">
                <a:xfrm>
                  <a:off x="5526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2" name="Line 2494"/>
                <p:cNvSpPr>
                  <a:spLocks noChangeShapeType="1"/>
                </p:cNvSpPr>
                <p:nvPr/>
              </p:nvSpPr>
              <p:spPr bwMode="auto">
                <a:xfrm>
                  <a:off x="5526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3" name="Line 2495"/>
                <p:cNvSpPr>
                  <a:spLocks noChangeShapeType="1"/>
                </p:cNvSpPr>
                <p:nvPr/>
              </p:nvSpPr>
              <p:spPr bwMode="auto">
                <a:xfrm>
                  <a:off x="5526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4" name="Line 2496"/>
                <p:cNvSpPr>
                  <a:spLocks noChangeShapeType="1"/>
                </p:cNvSpPr>
                <p:nvPr/>
              </p:nvSpPr>
              <p:spPr bwMode="auto">
                <a:xfrm flipV="1">
                  <a:off x="5543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5" name="Line 2497"/>
                <p:cNvSpPr>
                  <a:spLocks noChangeShapeType="1"/>
                </p:cNvSpPr>
                <p:nvPr/>
              </p:nvSpPr>
              <p:spPr bwMode="auto">
                <a:xfrm>
                  <a:off x="5543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6" name="Line 2498"/>
                <p:cNvSpPr>
                  <a:spLocks noChangeShapeType="1"/>
                </p:cNvSpPr>
                <p:nvPr/>
              </p:nvSpPr>
              <p:spPr bwMode="auto">
                <a:xfrm>
                  <a:off x="5543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7" name="Line 2499"/>
                <p:cNvSpPr>
                  <a:spLocks noChangeShapeType="1"/>
                </p:cNvSpPr>
                <p:nvPr/>
              </p:nvSpPr>
              <p:spPr bwMode="auto">
                <a:xfrm>
                  <a:off x="5543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8" name="Line 2500"/>
                <p:cNvSpPr>
                  <a:spLocks noChangeShapeType="1"/>
                </p:cNvSpPr>
                <p:nvPr/>
              </p:nvSpPr>
              <p:spPr bwMode="auto">
                <a:xfrm flipV="1">
                  <a:off x="5543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09" name="Line 2501"/>
                <p:cNvSpPr>
                  <a:spLocks noChangeShapeType="1"/>
                </p:cNvSpPr>
                <p:nvPr/>
              </p:nvSpPr>
              <p:spPr bwMode="auto">
                <a:xfrm>
                  <a:off x="5543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0" name="Line 2502"/>
                <p:cNvSpPr>
                  <a:spLocks noChangeShapeType="1"/>
                </p:cNvSpPr>
                <p:nvPr/>
              </p:nvSpPr>
              <p:spPr bwMode="auto">
                <a:xfrm>
                  <a:off x="5543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1" name="Freeform 2503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2" name="Freeform 2504"/>
                <p:cNvSpPr>
                  <a:spLocks/>
                </p:cNvSpPr>
                <p:nvPr/>
              </p:nvSpPr>
              <p:spPr bwMode="auto">
                <a:xfrm>
                  <a:off x="5559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3" name="Line 2505"/>
                <p:cNvSpPr>
                  <a:spLocks noChangeShapeType="1"/>
                </p:cNvSpPr>
                <p:nvPr/>
              </p:nvSpPr>
              <p:spPr bwMode="auto">
                <a:xfrm>
                  <a:off x="555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4" name="Line 2506"/>
                <p:cNvSpPr>
                  <a:spLocks noChangeShapeType="1"/>
                </p:cNvSpPr>
                <p:nvPr/>
              </p:nvSpPr>
              <p:spPr bwMode="auto">
                <a:xfrm flipH="1">
                  <a:off x="5543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5" name="Line 2507"/>
                <p:cNvSpPr>
                  <a:spLocks noChangeShapeType="1"/>
                </p:cNvSpPr>
                <p:nvPr/>
              </p:nvSpPr>
              <p:spPr bwMode="auto">
                <a:xfrm>
                  <a:off x="5576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6" name="Line 2508"/>
                <p:cNvSpPr>
                  <a:spLocks noChangeShapeType="1"/>
                </p:cNvSpPr>
                <p:nvPr/>
              </p:nvSpPr>
              <p:spPr bwMode="auto">
                <a:xfrm flipH="1">
                  <a:off x="5576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7" name="Line 2509"/>
                <p:cNvSpPr>
                  <a:spLocks noChangeShapeType="1"/>
                </p:cNvSpPr>
                <p:nvPr/>
              </p:nvSpPr>
              <p:spPr bwMode="auto">
                <a:xfrm flipH="1">
                  <a:off x="5576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8" name="Line 2510"/>
                <p:cNvSpPr>
                  <a:spLocks noChangeShapeType="1"/>
                </p:cNvSpPr>
                <p:nvPr/>
              </p:nvSpPr>
              <p:spPr bwMode="auto">
                <a:xfrm>
                  <a:off x="5559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19" name="Line 2511"/>
                <p:cNvSpPr>
                  <a:spLocks noChangeShapeType="1"/>
                </p:cNvSpPr>
                <p:nvPr/>
              </p:nvSpPr>
              <p:spPr bwMode="auto">
                <a:xfrm flipH="1">
                  <a:off x="5559" y="484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0" name="Freeform 2512"/>
                <p:cNvSpPr>
                  <a:spLocks/>
                </p:cNvSpPr>
                <p:nvPr/>
              </p:nvSpPr>
              <p:spPr bwMode="auto">
                <a:xfrm>
                  <a:off x="5559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1" name="Line 2513"/>
                <p:cNvSpPr>
                  <a:spLocks noChangeShapeType="1"/>
                </p:cNvSpPr>
                <p:nvPr/>
              </p:nvSpPr>
              <p:spPr bwMode="auto">
                <a:xfrm>
                  <a:off x="5592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2" name="Line 2514"/>
                <p:cNvSpPr>
                  <a:spLocks noChangeShapeType="1"/>
                </p:cNvSpPr>
                <p:nvPr/>
              </p:nvSpPr>
              <p:spPr bwMode="auto">
                <a:xfrm>
                  <a:off x="5592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3" name="Line 2515"/>
                <p:cNvSpPr>
                  <a:spLocks noChangeShapeType="1"/>
                </p:cNvSpPr>
                <p:nvPr/>
              </p:nvSpPr>
              <p:spPr bwMode="auto">
                <a:xfrm>
                  <a:off x="5559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4" name="Line 2516"/>
                <p:cNvSpPr>
                  <a:spLocks noChangeShapeType="1"/>
                </p:cNvSpPr>
                <p:nvPr/>
              </p:nvSpPr>
              <p:spPr bwMode="auto">
                <a:xfrm flipV="1">
                  <a:off x="5543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5" name="Line 2517"/>
                <p:cNvSpPr>
                  <a:spLocks noChangeShapeType="1"/>
                </p:cNvSpPr>
                <p:nvPr/>
              </p:nvSpPr>
              <p:spPr bwMode="auto">
                <a:xfrm>
                  <a:off x="5526" y="474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6" name="Line 2518"/>
                <p:cNvSpPr>
                  <a:spLocks noChangeShapeType="1"/>
                </p:cNvSpPr>
                <p:nvPr/>
              </p:nvSpPr>
              <p:spPr bwMode="auto">
                <a:xfrm>
                  <a:off x="5543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7" name="Line 2519"/>
                <p:cNvSpPr>
                  <a:spLocks noChangeShapeType="1"/>
                </p:cNvSpPr>
                <p:nvPr/>
              </p:nvSpPr>
              <p:spPr bwMode="auto">
                <a:xfrm>
                  <a:off x="5543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8" name="Line 2520"/>
                <p:cNvSpPr>
                  <a:spLocks noChangeShapeType="1"/>
                </p:cNvSpPr>
                <p:nvPr/>
              </p:nvSpPr>
              <p:spPr bwMode="auto">
                <a:xfrm flipH="1" flipV="1">
                  <a:off x="5559" y="479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29" name="Freeform 2521"/>
                <p:cNvSpPr>
                  <a:spLocks/>
                </p:cNvSpPr>
                <p:nvPr/>
              </p:nvSpPr>
              <p:spPr bwMode="auto">
                <a:xfrm>
                  <a:off x="5543" y="4729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0" name="Line 2522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1" name="Line 2523"/>
                <p:cNvSpPr>
                  <a:spLocks noChangeShapeType="1"/>
                </p:cNvSpPr>
                <p:nvPr/>
              </p:nvSpPr>
              <p:spPr bwMode="auto">
                <a:xfrm>
                  <a:off x="5526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2" name="Line 2524"/>
                <p:cNvSpPr>
                  <a:spLocks noChangeShapeType="1"/>
                </p:cNvSpPr>
                <p:nvPr/>
              </p:nvSpPr>
              <p:spPr bwMode="auto">
                <a:xfrm flipV="1">
                  <a:off x="5543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3" name="Line 2525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4" name="Line 2526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5" name="Line 2527"/>
                <p:cNvSpPr>
                  <a:spLocks noChangeShapeType="1"/>
                </p:cNvSpPr>
                <p:nvPr/>
              </p:nvSpPr>
              <p:spPr bwMode="auto">
                <a:xfrm flipH="1">
                  <a:off x="5526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6" name="Line 2528"/>
                <p:cNvSpPr>
                  <a:spLocks noChangeShapeType="1"/>
                </p:cNvSpPr>
                <p:nvPr/>
              </p:nvSpPr>
              <p:spPr bwMode="auto">
                <a:xfrm flipV="1">
                  <a:off x="5543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7" name="Line 2529"/>
                <p:cNvSpPr>
                  <a:spLocks noChangeShapeType="1"/>
                </p:cNvSpPr>
                <p:nvPr/>
              </p:nvSpPr>
              <p:spPr bwMode="auto">
                <a:xfrm>
                  <a:off x="5543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8" name="Line 2530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39" name="Freeform 2531"/>
                <p:cNvSpPr>
                  <a:spLocks/>
                </p:cNvSpPr>
                <p:nvPr/>
              </p:nvSpPr>
              <p:spPr bwMode="auto">
                <a:xfrm>
                  <a:off x="5543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0" name="Freeform 2532"/>
                <p:cNvSpPr>
                  <a:spLocks/>
                </p:cNvSpPr>
                <p:nvPr/>
              </p:nvSpPr>
              <p:spPr bwMode="auto">
                <a:xfrm>
                  <a:off x="5543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1" name="Line 2533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2" name="Freeform 2534"/>
                <p:cNvSpPr>
                  <a:spLocks/>
                </p:cNvSpPr>
                <p:nvPr/>
              </p:nvSpPr>
              <p:spPr bwMode="auto">
                <a:xfrm>
                  <a:off x="5543" y="47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3" name="Line 2535"/>
                <p:cNvSpPr>
                  <a:spLocks noChangeShapeType="1"/>
                </p:cNvSpPr>
                <p:nvPr/>
              </p:nvSpPr>
              <p:spPr bwMode="auto">
                <a:xfrm>
                  <a:off x="5543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4" name="Line 2536"/>
                <p:cNvSpPr>
                  <a:spLocks noChangeShapeType="1"/>
                </p:cNvSpPr>
                <p:nvPr/>
              </p:nvSpPr>
              <p:spPr bwMode="auto">
                <a:xfrm flipH="1">
                  <a:off x="5543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5" name="Line 2537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6" name="Line 2538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7" name="Line 2539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8" name="Line 2540"/>
                <p:cNvSpPr>
                  <a:spLocks noChangeShapeType="1"/>
                </p:cNvSpPr>
                <p:nvPr/>
              </p:nvSpPr>
              <p:spPr bwMode="auto">
                <a:xfrm>
                  <a:off x="5526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49" name="Line 2541"/>
                <p:cNvSpPr>
                  <a:spLocks noChangeShapeType="1"/>
                </p:cNvSpPr>
                <p:nvPr/>
              </p:nvSpPr>
              <p:spPr bwMode="auto">
                <a:xfrm flipV="1">
                  <a:off x="5543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0" name="Line 2542"/>
                <p:cNvSpPr>
                  <a:spLocks noChangeShapeType="1"/>
                </p:cNvSpPr>
                <p:nvPr/>
              </p:nvSpPr>
              <p:spPr bwMode="auto">
                <a:xfrm>
                  <a:off x="5543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1" name="Line 2543"/>
                <p:cNvSpPr>
                  <a:spLocks noChangeShapeType="1"/>
                </p:cNvSpPr>
                <p:nvPr/>
              </p:nvSpPr>
              <p:spPr bwMode="auto">
                <a:xfrm flipH="1">
                  <a:off x="5526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2" name="Line 2544"/>
                <p:cNvSpPr>
                  <a:spLocks noChangeShapeType="1"/>
                </p:cNvSpPr>
                <p:nvPr/>
              </p:nvSpPr>
              <p:spPr bwMode="auto">
                <a:xfrm>
                  <a:off x="5543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3" name="Line 2545"/>
                <p:cNvSpPr>
                  <a:spLocks noChangeShapeType="1"/>
                </p:cNvSpPr>
                <p:nvPr/>
              </p:nvSpPr>
              <p:spPr bwMode="auto">
                <a:xfrm>
                  <a:off x="5543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4" name="Line 2546"/>
                <p:cNvSpPr>
                  <a:spLocks noChangeShapeType="1"/>
                </p:cNvSpPr>
                <p:nvPr/>
              </p:nvSpPr>
              <p:spPr bwMode="auto">
                <a:xfrm>
                  <a:off x="5543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5" name="Line 2547"/>
                <p:cNvSpPr>
                  <a:spLocks noChangeShapeType="1"/>
                </p:cNvSpPr>
                <p:nvPr/>
              </p:nvSpPr>
              <p:spPr bwMode="auto">
                <a:xfrm>
                  <a:off x="5543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6" name="Line 2548"/>
                <p:cNvSpPr>
                  <a:spLocks noChangeShapeType="1"/>
                </p:cNvSpPr>
                <p:nvPr/>
              </p:nvSpPr>
              <p:spPr bwMode="auto">
                <a:xfrm>
                  <a:off x="554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7" name="Line 2549"/>
                <p:cNvSpPr>
                  <a:spLocks noChangeShapeType="1"/>
                </p:cNvSpPr>
                <p:nvPr/>
              </p:nvSpPr>
              <p:spPr bwMode="auto">
                <a:xfrm>
                  <a:off x="5543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8" name="Line 2550"/>
                <p:cNvSpPr>
                  <a:spLocks noChangeShapeType="1"/>
                </p:cNvSpPr>
                <p:nvPr/>
              </p:nvSpPr>
              <p:spPr bwMode="auto">
                <a:xfrm flipV="1">
                  <a:off x="5543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59" name="Line 2551"/>
                <p:cNvSpPr>
                  <a:spLocks noChangeShapeType="1"/>
                </p:cNvSpPr>
                <p:nvPr/>
              </p:nvSpPr>
              <p:spPr bwMode="auto">
                <a:xfrm>
                  <a:off x="554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0" name="Freeform 2552"/>
                <p:cNvSpPr>
                  <a:spLocks/>
                </p:cNvSpPr>
                <p:nvPr/>
              </p:nvSpPr>
              <p:spPr bwMode="auto">
                <a:xfrm>
                  <a:off x="5576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1" name="Freeform 2553"/>
                <p:cNvSpPr>
                  <a:spLocks/>
                </p:cNvSpPr>
                <p:nvPr/>
              </p:nvSpPr>
              <p:spPr bwMode="auto">
                <a:xfrm>
                  <a:off x="5576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2" name="Line 2554"/>
                <p:cNvSpPr>
                  <a:spLocks noChangeShapeType="1"/>
                </p:cNvSpPr>
                <p:nvPr/>
              </p:nvSpPr>
              <p:spPr bwMode="auto">
                <a:xfrm>
                  <a:off x="5576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3" name="Freeform 2555"/>
                <p:cNvSpPr>
                  <a:spLocks/>
                </p:cNvSpPr>
                <p:nvPr/>
              </p:nvSpPr>
              <p:spPr bwMode="auto">
                <a:xfrm>
                  <a:off x="5592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4" name="Freeform 2556"/>
                <p:cNvSpPr>
                  <a:spLocks/>
                </p:cNvSpPr>
                <p:nvPr/>
              </p:nvSpPr>
              <p:spPr bwMode="auto">
                <a:xfrm>
                  <a:off x="5592" y="47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5" name="Freeform 2557"/>
                <p:cNvSpPr>
                  <a:spLocks/>
                </p:cNvSpPr>
                <p:nvPr/>
              </p:nvSpPr>
              <p:spPr bwMode="auto">
                <a:xfrm>
                  <a:off x="5576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6" name="Line 2558"/>
                <p:cNvSpPr>
                  <a:spLocks noChangeShapeType="1"/>
                </p:cNvSpPr>
                <p:nvPr/>
              </p:nvSpPr>
              <p:spPr bwMode="auto">
                <a:xfrm>
                  <a:off x="5559" y="474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7" name="Freeform 2559"/>
                <p:cNvSpPr>
                  <a:spLocks/>
                </p:cNvSpPr>
                <p:nvPr/>
              </p:nvSpPr>
              <p:spPr bwMode="auto">
                <a:xfrm>
                  <a:off x="5592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8" name="Line 2560"/>
                <p:cNvSpPr>
                  <a:spLocks noChangeShapeType="1"/>
                </p:cNvSpPr>
                <p:nvPr/>
              </p:nvSpPr>
              <p:spPr bwMode="auto">
                <a:xfrm flipV="1">
                  <a:off x="5674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69" name="Freeform 2561"/>
                <p:cNvSpPr>
                  <a:spLocks/>
                </p:cNvSpPr>
                <p:nvPr/>
              </p:nvSpPr>
              <p:spPr bwMode="auto">
                <a:xfrm>
                  <a:off x="5674" y="504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0" name="Freeform 2562"/>
                <p:cNvSpPr>
                  <a:spLocks/>
                </p:cNvSpPr>
                <p:nvPr/>
              </p:nvSpPr>
              <p:spPr bwMode="auto">
                <a:xfrm>
                  <a:off x="5674" y="504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1" name="Line 2563"/>
                <p:cNvSpPr>
                  <a:spLocks noChangeShapeType="1"/>
                </p:cNvSpPr>
                <p:nvPr/>
              </p:nvSpPr>
              <p:spPr bwMode="auto">
                <a:xfrm flipV="1">
                  <a:off x="5739" y="5009"/>
                  <a:ext cx="33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2" name="Freeform 2564"/>
                <p:cNvSpPr>
                  <a:spLocks/>
                </p:cNvSpPr>
                <p:nvPr/>
              </p:nvSpPr>
              <p:spPr bwMode="auto">
                <a:xfrm>
                  <a:off x="5608" y="504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33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33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3" name="Freeform 2565"/>
                <p:cNvSpPr>
                  <a:spLocks/>
                </p:cNvSpPr>
                <p:nvPr/>
              </p:nvSpPr>
              <p:spPr bwMode="auto">
                <a:xfrm>
                  <a:off x="5641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4" name="Freeform 2566"/>
                <p:cNvSpPr>
                  <a:spLocks/>
                </p:cNvSpPr>
                <p:nvPr/>
              </p:nvSpPr>
              <p:spPr bwMode="auto">
                <a:xfrm>
                  <a:off x="5641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5" name="Freeform 2567"/>
                <p:cNvSpPr>
                  <a:spLocks/>
                </p:cNvSpPr>
                <p:nvPr/>
              </p:nvSpPr>
              <p:spPr bwMode="auto">
                <a:xfrm>
                  <a:off x="5657" y="504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6" name="Freeform 2568"/>
                <p:cNvSpPr>
                  <a:spLocks/>
                </p:cNvSpPr>
                <p:nvPr/>
              </p:nvSpPr>
              <p:spPr bwMode="auto">
                <a:xfrm>
                  <a:off x="5657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7" name="Freeform 2569"/>
                <p:cNvSpPr>
                  <a:spLocks/>
                </p:cNvSpPr>
                <p:nvPr/>
              </p:nvSpPr>
              <p:spPr bwMode="auto">
                <a:xfrm>
                  <a:off x="5625" y="5009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65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65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8" name="Freeform 2570"/>
                <p:cNvSpPr>
                  <a:spLocks/>
                </p:cNvSpPr>
                <p:nvPr/>
              </p:nvSpPr>
              <p:spPr bwMode="auto">
                <a:xfrm>
                  <a:off x="5592" y="5009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79" name="Freeform 2571"/>
                <p:cNvSpPr>
                  <a:spLocks/>
                </p:cNvSpPr>
                <p:nvPr/>
              </p:nvSpPr>
              <p:spPr bwMode="auto">
                <a:xfrm>
                  <a:off x="5674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0" name="Freeform 2572"/>
                <p:cNvSpPr>
                  <a:spLocks/>
                </p:cNvSpPr>
                <p:nvPr/>
              </p:nvSpPr>
              <p:spPr bwMode="auto">
                <a:xfrm>
                  <a:off x="5739" y="509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1" name="Line 2573"/>
                <p:cNvSpPr>
                  <a:spLocks noChangeShapeType="1"/>
                </p:cNvSpPr>
                <p:nvPr/>
              </p:nvSpPr>
              <p:spPr bwMode="auto">
                <a:xfrm flipV="1">
                  <a:off x="5739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2" name="Line 2574"/>
                <p:cNvSpPr>
                  <a:spLocks noChangeShapeType="1"/>
                </p:cNvSpPr>
                <p:nvPr/>
              </p:nvSpPr>
              <p:spPr bwMode="auto">
                <a:xfrm flipV="1">
                  <a:off x="5723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3" name="Freeform 2575"/>
                <p:cNvSpPr>
                  <a:spLocks/>
                </p:cNvSpPr>
                <p:nvPr/>
              </p:nvSpPr>
              <p:spPr bwMode="auto">
                <a:xfrm>
                  <a:off x="5707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4" name="Line 2576"/>
                <p:cNvSpPr>
                  <a:spLocks noChangeShapeType="1"/>
                </p:cNvSpPr>
                <p:nvPr/>
              </p:nvSpPr>
              <p:spPr bwMode="auto">
                <a:xfrm flipV="1">
                  <a:off x="5723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5" name="Line 2577"/>
                <p:cNvSpPr>
                  <a:spLocks noChangeShapeType="1"/>
                </p:cNvSpPr>
                <p:nvPr/>
              </p:nvSpPr>
              <p:spPr bwMode="auto">
                <a:xfrm flipH="1" flipV="1">
                  <a:off x="5739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6" name="Line 2578"/>
                <p:cNvSpPr>
                  <a:spLocks noChangeShapeType="1"/>
                </p:cNvSpPr>
                <p:nvPr/>
              </p:nvSpPr>
              <p:spPr bwMode="auto">
                <a:xfrm>
                  <a:off x="5739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7" name="Line 2579"/>
                <p:cNvSpPr>
                  <a:spLocks noChangeShapeType="1"/>
                </p:cNvSpPr>
                <p:nvPr/>
              </p:nvSpPr>
              <p:spPr bwMode="auto">
                <a:xfrm flipH="1">
                  <a:off x="5739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8" name="Freeform 2580"/>
                <p:cNvSpPr>
                  <a:spLocks/>
                </p:cNvSpPr>
                <p:nvPr/>
              </p:nvSpPr>
              <p:spPr bwMode="auto">
                <a:xfrm>
                  <a:off x="5723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89" name="Freeform 2581"/>
                <p:cNvSpPr>
                  <a:spLocks/>
                </p:cNvSpPr>
                <p:nvPr/>
              </p:nvSpPr>
              <p:spPr bwMode="auto">
                <a:xfrm>
                  <a:off x="5723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0" name="Freeform 2582"/>
                <p:cNvSpPr>
                  <a:spLocks/>
                </p:cNvSpPr>
                <p:nvPr/>
              </p:nvSpPr>
              <p:spPr bwMode="auto">
                <a:xfrm>
                  <a:off x="5723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1" name="Line 2583"/>
                <p:cNvSpPr>
                  <a:spLocks noChangeShapeType="1"/>
                </p:cNvSpPr>
                <p:nvPr/>
              </p:nvSpPr>
              <p:spPr bwMode="auto">
                <a:xfrm flipH="1">
                  <a:off x="5707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2" name="Line 2584"/>
                <p:cNvSpPr>
                  <a:spLocks noChangeShapeType="1"/>
                </p:cNvSpPr>
                <p:nvPr/>
              </p:nvSpPr>
              <p:spPr bwMode="auto">
                <a:xfrm flipV="1">
                  <a:off x="5723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3" name="Line 2585"/>
                <p:cNvSpPr>
                  <a:spLocks noChangeShapeType="1"/>
                </p:cNvSpPr>
                <p:nvPr/>
              </p:nvSpPr>
              <p:spPr bwMode="auto">
                <a:xfrm>
                  <a:off x="573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4" name="Line 2586"/>
                <p:cNvSpPr>
                  <a:spLocks noChangeShapeType="1"/>
                </p:cNvSpPr>
                <p:nvPr/>
              </p:nvSpPr>
              <p:spPr bwMode="auto">
                <a:xfrm>
                  <a:off x="5723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5" name="Line 2587"/>
                <p:cNvSpPr>
                  <a:spLocks noChangeShapeType="1"/>
                </p:cNvSpPr>
                <p:nvPr/>
              </p:nvSpPr>
              <p:spPr bwMode="auto">
                <a:xfrm>
                  <a:off x="573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6" name="Line 2588"/>
                <p:cNvSpPr>
                  <a:spLocks noChangeShapeType="1"/>
                </p:cNvSpPr>
                <p:nvPr/>
              </p:nvSpPr>
              <p:spPr bwMode="auto">
                <a:xfrm>
                  <a:off x="573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7" name="Line 2589"/>
                <p:cNvSpPr>
                  <a:spLocks noChangeShapeType="1"/>
                </p:cNvSpPr>
                <p:nvPr/>
              </p:nvSpPr>
              <p:spPr bwMode="auto">
                <a:xfrm>
                  <a:off x="573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8" name="Line 2590"/>
                <p:cNvSpPr>
                  <a:spLocks noChangeShapeType="1"/>
                </p:cNvSpPr>
                <p:nvPr/>
              </p:nvSpPr>
              <p:spPr bwMode="auto">
                <a:xfrm>
                  <a:off x="573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9999" name="Line 2591"/>
                <p:cNvSpPr>
                  <a:spLocks noChangeShapeType="1"/>
                </p:cNvSpPr>
                <p:nvPr/>
              </p:nvSpPr>
              <p:spPr bwMode="auto">
                <a:xfrm flipH="1" flipV="1">
                  <a:off x="5723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0" name="Freeform 2592"/>
                <p:cNvSpPr>
                  <a:spLocks/>
                </p:cNvSpPr>
                <p:nvPr/>
              </p:nvSpPr>
              <p:spPr bwMode="auto">
                <a:xfrm>
                  <a:off x="5707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1" name="Line 2593"/>
                <p:cNvSpPr>
                  <a:spLocks noChangeShapeType="1"/>
                </p:cNvSpPr>
                <p:nvPr/>
              </p:nvSpPr>
              <p:spPr bwMode="auto">
                <a:xfrm flipH="1">
                  <a:off x="5707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2" name="Line 2594"/>
                <p:cNvSpPr>
                  <a:spLocks noChangeShapeType="1"/>
                </p:cNvSpPr>
                <p:nvPr/>
              </p:nvSpPr>
              <p:spPr bwMode="auto">
                <a:xfrm flipH="1">
                  <a:off x="5707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3" name="Line 2595"/>
                <p:cNvSpPr>
                  <a:spLocks noChangeShapeType="1"/>
                </p:cNvSpPr>
                <p:nvPr/>
              </p:nvSpPr>
              <p:spPr bwMode="auto">
                <a:xfrm>
                  <a:off x="5707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4" name="Freeform 2596"/>
                <p:cNvSpPr>
                  <a:spLocks/>
                </p:cNvSpPr>
                <p:nvPr/>
              </p:nvSpPr>
              <p:spPr bwMode="auto">
                <a:xfrm>
                  <a:off x="5756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5" name="Freeform 2597"/>
                <p:cNvSpPr>
                  <a:spLocks/>
                </p:cNvSpPr>
                <p:nvPr/>
              </p:nvSpPr>
              <p:spPr bwMode="auto">
                <a:xfrm>
                  <a:off x="5756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6" name="Line 2598"/>
                <p:cNvSpPr>
                  <a:spLocks noChangeShapeType="1"/>
                </p:cNvSpPr>
                <p:nvPr/>
              </p:nvSpPr>
              <p:spPr bwMode="auto">
                <a:xfrm flipV="1">
                  <a:off x="5756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7" name="Freeform 2599"/>
                <p:cNvSpPr>
                  <a:spLocks/>
                </p:cNvSpPr>
                <p:nvPr/>
              </p:nvSpPr>
              <p:spPr bwMode="auto">
                <a:xfrm>
                  <a:off x="5756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8" name="Line 2600"/>
                <p:cNvSpPr>
                  <a:spLocks noChangeShapeType="1"/>
                </p:cNvSpPr>
                <p:nvPr/>
              </p:nvSpPr>
              <p:spPr bwMode="auto">
                <a:xfrm flipH="1">
                  <a:off x="5756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09" name="Freeform 2601"/>
                <p:cNvSpPr>
                  <a:spLocks/>
                </p:cNvSpPr>
                <p:nvPr/>
              </p:nvSpPr>
              <p:spPr bwMode="auto">
                <a:xfrm>
                  <a:off x="5756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0" name="Line 2602"/>
                <p:cNvSpPr>
                  <a:spLocks noChangeShapeType="1"/>
                </p:cNvSpPr>
                <p:nvPr/>
              </p:nvSpPr>
              <p:spPr bwMode="auto">
                <a:xfrm flipH="1">
                  <a:off x="5739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1" name="Freeform 2603"/>
                <p:cNvSpPr>
                  <a:spLocks/>
                </p:cNvSpPr>
                <p:nvPr/>
              </p:nvSpPr>
              <p:spPr bwMode="auto">
                <a:xfrm>
                  <a:off x="5739" y="504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2" name="Freeform 2604"/>
                <p:cNvSpPr>
                  <a:spLocks/>
                </p:cNvSpPr>
                <p:nvPr/>
              </p:nvSpPr>
              <p:spPr bwMode="auto">
                <a:xfrm>
                  <a:off x="5772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3" name="Freeform 2605"/>
                <p:cNvSpPr>
                  <a:spLocks/>
                </p:cNvSpPr>
                <p:nvPr/>
              </p:nvSpPr>
              <p:spPr bwMode="auto">
                <a:xfrm>
                  <a:off x="5772" y="504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4" name="Line 2606"/>
                <p:cNvSpPr>
                  <a:spLocks noChangeShapeType="1"/>
                </p:cNvSpPr>
                <p:nvPr/>
              </p:nvSpPr>
              <p:spPr bwMode="auto">
                <a:xfrm>
                  <a:off x="577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5" name="Line 2607"/>
                <p:cNvSpPr>
                  <a:spLocks noChangeShapeType="1"/>
                </p:cNvSpPr>
                <p:nvPr/>
              </p:nvSpPr>
              <p:spPr bwMode="auto">
                <a:xfrm>
                  <a:off x="577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6" name="Line 2608"/>
                <p:cNvSpPr>
                  <a:spLocks noChangeShapeType="1"/>
                </p:cNvSpPr>
                <p:nvPr/>
              </p:nvSpPr>
              <p:spPr bwMode="auto">
                <a:xfrm>
                  <a:off x="577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7" name="Line 2609"/>
                <p:cNvSpPr>
                  <a:spLocks noChangeShapeType="1"/>
                </p:cNvSpPr>
                <p:nvPr/>
              </p:nvSpPr>
              <p:spPr bwMode="auto">
                <a:xfrm>
                  <a:off x="577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8" name="Freeform 2610"/>
                <p:cNvSpPr>
                  <a:spLocks/>
                </p:cNvSpPr>
                <p:nvPr/>
              </p:nvSpPr>
              <p:spPr bwMode="auto">
                <a:xfrm>
                  <a:off x="5707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19" name="Line 2611"/>
                <p:cNvSpPr>
                  <a:spLocks noChangeShapeType="1"/>
                </p:cNvSpPr>
                <p:nvPr/>
              </p:nvSpPr>
              <p:spPr bwMode="auto">
                <a:xfrm>
                  <a:off x="5756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0" name="Freeform 2612"/>
                <p:cNvSpPr>
                  <a:spLocks/>
                </p:cNvSpPr>
                <p:nvPr/>
              </p:nvSpPr>
              <p:spPr bwMode="auto">
                <a:xfrm>
                  <a:off x="5690" y="4992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1" name="Freeform 2613"/>
                <p:cNvSpPr>
                  <a:spLocks/>
                </p:cNvSpPr>
                <p:nvPr/>
              </p:nvSpPr>
              <p:spPr bwMode="auto">
                <a:xfrm>
                  <a:off x="5756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2" name="Freeform 2614"/>
                <p:cNvSpPr>
                  <a:spLocks/>
                </p:cNvSpPr>
                <p:nvPr/>
              </p:nvSpPr>
              <p:spPr bwMode="auto">
                <a:xfrm>
                  <a:off x="5739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3" name="Line 2615"/>
                <p:cNvSpPr>
                  <a:spLocks noChangeShapeType="1"/>
                </p:cNvSpPr>
                <p:nvPr/>
              </p:nvSpPr>
              <p:spPr bwMode="auto">
                <a:xfrm>
                  <a:off x="5772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4" name="Line 2616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5" name="Freeform 2617"/>
                <p:cNvSpPr>
                  <a:spLocks/>
                </p:cNvSpPr>
                <p:nvPr/>
              </p:nvSpPr>
              <p:spPr bwMode="auto">
                <a:xfrm>
                  <a:off x="5772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6" name="Line 2618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0027" name="Group 2619"/>
              <p:cNvGrpSpPr>
                <a:grpSpLocks/>
              </p:cNvGrpSpPr>
              <p:nvPr/>
            </p:nvGrpSpPr>
            <p:grpSpPr bwMode="auto">
              <a:xfrm>
                <a:off x="5608" y="4746"/>
                <a:ext cx="509" cy="755"/>
                <a:chOff x="5608" y="4746"/>
                <a:chExt cx="509" cy="755"/>
              </a:xfrm>
            </p:grpSpPr>
            <p:sp>
              <p:nvSpPr>
                <p:cNvPr id="660028" name="Line 2620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29" name="Line 2621"/>
                <p:cNvSpPr>
                  <a:spLocks noChangeShapeType="1"/>
                </p:cNvSpPr>
                <p:nvPr/>
              </p:nvSpPr>
              <p:spPr bwMode="auto">
                <a:xfrm flipV="1">
                  <a:off x="5608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0" name="Line 2622"/>
                <p:cNvSpPr>
                  <a:spLocks noChangeShapeType="1"/>
                </p:cNvSpPr>
                <p:nvPr/>
              </p:nvSpPr>
              <p:spPr bwMode="auto">
                <a:xfrm>
                  <a:off x="5674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1" name="Line 2623"/>
                <p:cNvSpPr>
                  <a:spLocks noChangeShapeType="1"/>
                </p:cNvSpPr>
                <p:nvPr/>
              </p:nvSpPr>
              <p:spPr bwMode="auto">
                <a:xfrm>
                  <a:off x="5674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2" name="Line 2624"/>
                <p:cNvSpPr>
                  <a:spLocks noChangeShapeType="1"/>
                </p:cNvSpPr>
                <p:nvPr/>
              </p:nvSpPr>
              <p:spPr bwMode="auto">
                <a:xfrm>
                  <a:off x="5608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3" name="Freeform 2625"/>
                <p:cNvSpPr>
                  <a:spLocks/>
                </p:cNvSpPr>
                <p:nvPr/>
              </p:nvSpPr>
              <p:spPr bwMode="auto">
                <a:xfrm>
                  <a:off x="5690" y="481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4" name="Line 2626"/>
                <p:cNvSpPr>
                  <a:spLocks noChangeShapeType="1"/>
                </p:cNvSpPr>
                <p:nvPr/>
              </p:nvSpPr>
              <p:spPr bwMode="auto">
                <a:xfrm>
                  <a:off x="5690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5" name="Line 2627"/>
                <p:cNvSpPr>
                  <a:spLocks noChangeShapeType="1"/>
                </p:cNvSpPr>
                <p:nvPr/>
              </p:nvSpPr>
              <p:spPr bwMode="auto">
                <a:xfrm flipH="1">
                  <a:off x="5690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6" name="Line 2628"/>
                <p:cNvSpPr>
                  <a:spLocks noChangeShapeType="1"/>
                </p:cNvSpPr>
                <p:nvPr/>
              </p:nvSpPr>
              <p:spPr bwMode="auto">
                <a:xfrm flipV="1">
                  <a:off x="5756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7" name="Freeform 2629"/>
                <p:cNvSpPr>
                  <a:spLocks/>
                </p:cNvSpPr>
                <p:nvPr/>
              </p:nvSpPr>
              <p:spPr bwMode="auto">
                <a:xfrm>
                  <a:off x="5690" y="481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8" name="Line 2630"/>
                <p:cNvSpPr>
                  <a:spLocks noChangeShapeType="1"/>
                </p:cNvSpPr>
                <p:nvPr/>
              </p:nvSpPr>
              <p:spPr bwMode="auto">
                <a:xfrm flipH="1">
                  <a:off x="5690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39" name="Line 2631"/>
                <p:cNvSpPr>
                  <a:spLocks noChangeShapeType="1"/>
                </p:cNvSpPr>
                <p:nvPr/>
              </p:nvSpPr>
              <p:spPr bwMode="auto">
                <a:xfrm>
                  <a:off x="5756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0" name="Freeform 2632"/>
                <p:cNvSpPr>
                  <a:spLocks/>
                </p:cNvSpPr>
                <p:nvPr/>
              </p:nvSpPr>
              <p:spPr bwMode="auto">
                <a:xfrm>
                  <a:off x="5625" y="489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1" name="Line 2633"/>
                <p:cNvSpPr>
                  <a:spLocks noChangeShapeType="1"/>
                </p:cNvSpPr>
                <p:nvPr/>
              </p:nvSpPr>
              <p:spPr bwMode="auto">
                <a:xfrm>
                  <a:off x="5608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2" name="Line 2634"/>
                <p:cNvSpPr>
                  <a:spLocks noChangeShapeType="1"/>
                </p:cNvSpPr>
                <p:nvPr/>
              </p:nvSpPr>
              <p:spPr bwMode="auto">
                <a:xfrm>
                  <a:off x="5641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3" name="Line 2635"/>
                <p:cNvSpPr>
                  <a:spLocks noChangeShapeType="1"/>
                </p:cNvSpPr>
                <p:nvPr/>
              </p:nvSpPr>
              <p:spPr bwMode="auto">
                <a:xfrm flipV="1">
                  <a:off x="5657" y="4844"/>
                  <a:ext cx="17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4" name="Line 2636"/>
                <p:cNvSpPr>
                  <a:spLocks noChangeShapeType="1"/>
                </p:cNvSpPr>
                <p:nvPr/>
              </p:nvSpPr>
              <p:spPr bwMode="auto">
                <a:xfrm flipH="1">
                  <a:off x="5641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5" name="Freeform 2637"/>
                <p:cNvSpPr>
                  <a:spLocks/>
                </p:cNvSpPr>
                <p:nvPr/>
              </p:nvSpPr>
              <p:spPr bwMode="auto">
                <a:xfrm>
                  <a:off x="5608" y="491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6" name="Line 2638"/>
                <p:cNvSpPr>
                  <a:spLocks noChangeShapeType="1"/>
                </p:cNvSpPr>
                <p:nvPr/>
              </p:nvSpPr>
              <p:spPr bwMode="auto">
                <a:xfrm flipV="1">
                  <a:off x="5608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7" name="Line 2639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8" name="Line 2640"/>
                <p:cNvSpPr>
                  <a:spLocks noChangeShapeType="1"/>
                </p:cNvSpPr>
                <p:nvPr/>
              </p:nvSpPr>
              <p:spPr bwMode="auto">
                <a:xfrm>
                  <a:off x="562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49" name="Line 2641"/>
                <p:cNvSpPr>
                  <a:spLocks noChangeShapeType="1"/>
                </p:cNvSpPr>
                <p:nvPr/>
              </p:nvSpPr>
              <p:spPr bwMode="auto">
                <a:xfrm flipH="1">
                  <a:off x="562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0" name="Line 2642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1" name="Line 2643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2" name="Line 2644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3" name="Line 2645"/>
                <p:cNvSpPr>
                  <a:spLocks noChangeShapeType="1"/>
                </p:cNvSpPr>
                <p:nvPr/>
              </p:nvSpPr>
              <p:spPr bwMode="auto">
                <a:xfrm flipH="1">
                  <a:off x="5608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4" name="Line 2646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5" name="Line 2647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6" name="Line 2648"/>
                <p:cNvSpPr>
                  <a:spLocks noChangeShapeType="1"/>
                </p:cNvSpPr>
                <p:nvPr/>
              </p:nvSpPr>
              <p:spPr bwMode="auto">
                <a:xfrm>
                  <a:off x="5608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7" name="Line 2649"/>
                <p:cNvSpPr>
                  <a:spLocks noChangeShapeType="1"/>
                </p:cNvSpPr>
                <p:nvPr/>
              </p:nvSpPr>
              <p:spPr bwMode="auto">
                <a:xfrm>
                  <a:off x="562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8" name="Line 2650"/>
                <p:cNvSpPr>
                  <a:spLocks noChangeShapeType="1"/>
                </p:cNvSpPr>
                <p:nvPr/>
              </p:nvSpPr>
              <p:spPr bwMode="auto">
                <a:xfrm flipH="1">
                  <a:off x="562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59" name="Line 2651"/>
                <p:cNvSpPr>
                  <a:spLocks noChangeShapeType="1"/>
                </p:cNvSpPr>
                <p:nvPr/>
              </p:nvSpPr>
              <p:spPr bwMode="auto">
                <a:xfrm>
                  <a:off x="5657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0" name="Line 2652"/>
                <p:cNvSpPr>
                  <a:spLocks noChangeShapeType="1"/>
                </p:cNvSpPr>
                <p:nvPr/>
              </p:nvSpPr>
              <p:spPr bwMode="auto">
                <a:xfrm flipH="1">
                  <a:off x="5657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1" name="Line 2653"/>
                <p:cNvSpPr>
                  <a:spLocks noChangeShapeType="1"/>
                </p:cNvSpPr>
                <p:nvPr/>
              </p:nvSpPr>
              <p:spPr bwMode="auto">
                <a:xfrm>
                  <a:off x="5641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2" name="Line 2654"/>
                <p:cNvSpPr>
                  <a:spLocks noChangeShapeType="1"/>
                </p:cNvSpPr>
                <p:nvPr/>
              </p:nvSpPr>
              <p:spPr bwMode="auto">
                <a:xfrm flipH="1">
                  <a:off x="5674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3" name="Line 2655"/>
                <p:cNvSpPr>
                  <a:spLocks noChangeShapeType="1"/>
                </p:cNvSpPr>
                <p:nvPr/>
              </p:nvSpPr>
              <p:spPr bwMode="auto">
                <a:xfrm>
                  <a:off x="5625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4" name="Line 2656"/>
                <p:cNvSpPr>
                  <a:spLocks noChangeShapeType="1"/>
                </p:cNvSpPr>
                <p:nvPr/>
              </p:nvSpPr>
              <p:spPr bwMode="auto">
                <a:xfrm>
                  <a:off x="5608" y="474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5" name="Freeform 2657"/>
                <p:cNvSpPr>
                  <a:spLocks/>
                </p:cNvSpPr>
                <p:nvPr/>
              </p:nvSpPr>
              <p:spPr bwMode="auto">
                <a:xfrm>
                  <a:off x="5641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6" name="Line 2658"/>
                <p:cNvSpPr>
                  <a:spLocks noChangeShapeType="1"/>
                </p:cNvSpPr>
                <p:nvPr/>
              </p:nvSpPr>
              <p:spPr bwMode="auto">
                <a:xfrm>
                  <a:off x="5641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7" name="Line 2659"/>
                <p:cNvSpPr>
                  <a:spLocks noChangeShapeType="1"/>
                </p:cNvSpPr>
                <p:nvPr/>
              </p:nvSpPr>
              <p:spPr bwMode="auto">
                <a:xfrm flipV="1">
                  <a:off x="5674" y="4746"/>
                  <a:ext cx="0" cy="65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8" name="Freeform 2660"/>
                <p:cNvSpPr>
                  <a:spLocks/>
                </p:cNvSpPr>
                <p:nvPr/>
              </p:nvSpPr>
              <p:spPr bwMode="auto">
                <a:xfrm>
                  <a:off x="5641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69" name="Line 2661"/>
                <p:cNvSpPr>
                  <a:spLocks noChangeShapeType="1"/>
                </p:cNvSpPr>
                <p:nvPr/>
              </p:nvSpPr>
              <p:spPr bwMode="auto">
                <a:xfrm>
                  <a:off x="5608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0" name="Line 2662"/>
                <p:cNvSpPr>
                  <a:spLocks noChangeShapeType="1"/>
                </p:cNvSpPr>
                <p:nvPr/>
              </p:nvSpPr>
              <p:spPr bwMode="auto">
                <a:xfrm flipH="1">
                  <a:off x="5608" y="481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1" name="Line 2663"/>
                <p:cNvSpPr>
                  <a:spLocks noChangeShapeType="1"/>
                </p:cNvSpPr>
                <p:nvPr/>
              </p:nvSpPr>
              <p:spPr bwMode="auto">
                <a:xfrm>
                  <a:off x="5608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2" name="Line 2664"/>
                <p:cNvSpPr>
                  <a:spLocks noChangeShapeType="1"/>
                </p:cNvSpPr>
                <p:nvPr/>
              </p:nvSpPr>
              <p:spPr bwMode="auto">
                <a:xfrm>
                  <a:off x="5608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3" name="Line 2665"/>
                <p:cNvSpPr>
                  <a:spLocks noChangeShapeType="1"/>
                </p:cNvSpPr>
                <p:nvPr/>
              </p:nvSpPr>
              <p:spPr bwMode="auto">
                <a:xfrm>
                  <a:off x="5608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4" name="Freeform 2666"/>
                <p:cNvSpPr>
                  <a:spLocks/>
                </p:cNvSpPr>
                <p:nvPr/>
              </p:nvSpPr>
              <p:spPr bwMode="auto">
                <a:xfrm>
                  <a:off x="5608" y="474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5" name="Line 2667"/>
                <p:cNvSpPr>
                  <a:spLocks noChangeShapeType="1"/>
                </p:cNvSpPr>
                <p:nvPr/>
              </p:nvSpPr>
              <p:spPr bwMode="auto">
                <a:xfrm>
                  <a:off x="5608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6" name="Line 2668"/>
                <p:cNvSpPr>
                  <a:spLocks noChangeShapeType="1"/>
                </p:cNvSpPr>
                <p:nvPr/>
              </p:nvSpPr>
              <p:spPr bwMode="auto">
                <a:xfrm>
                  <a:off x="5625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7" name="Freeform 2669"/>
                <p:cNvSpPr>
                  <a:spLocks/>
                </p:cNvSpPr>
                <p:nvPr/>
              </p:nvSpPr>
              <p:spPr bwMode="auto">
                <a:xfrm>
                  <a:off x="5674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8" name="Line 2670"/>
                <p:cNvSpPr>
                  <a:spLocks noChangeShapeType="1"/>
                </p:cNvSpPr>
                <p:nvPr/>
              </p:nvSpPr>
              <p:spPr bwMode="auto">
                <a:xfrm>
                  <a:off x="5674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79" name="Line 2671"/>
                <p:cNvSpPr>
                  <a:spLocks noChangeShapeType="1"/>
                </p:cNvSpPr>
                <p:nvPr/>
              </p:nvSpPr>
              <p:spPr bwMode="auto">
                <a:xfrm>
                  <a:off x="5641" y="481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0" name="Line 2672"/>
                <p:cNvSpPr>
                  <a:spLocks noChangeShapeType="1"/>
                </p:cNvSpPr>
                <p:nvPr/>
              </p:nvSpPr>
              <p:spPr bwMode="auto">
                <a:xfrm flipH="1">
                  <a:off x="5641" y="481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1" name="Freeform 2673"/>
                <p:cNvSpPr>
                  <a:spLocks/>
                </p:cNvSpPr>
                <p:nvPr/>
              </p:nvSpPr>
              <p:spPr bwMode="auto">
                <a:xfrm>
                  <a:off x="5674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2" name="Line 2674"/>
                <p:cNvSpPr>
                  <a:spLocks noChangeShapeType="1"/>
                </p:cNvSpPr>
                <p:nvPr/>
              </p:nvSpPr>
              <p:spPr bwMode="auto">
                <a:xfrm>
                  <a:off x="5657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3" name="Line 2675"/>
                <p:cNvSpPr>
                  <a:spLocks noChangeShapeType="1"/>
                </p:cNvSpPr>
                <p:nvPr/>
              </p:nvSpPr>
              <p:spPr bwMode="auto">
                <a:xfrm flipH="1">
                  <a:off x="5657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4" name="Line 2676"/>
                <p:cNvSpPr>
                  <a:spLocks noChangeShapeType="1"/>
                </p:cNvSpPr>
                <p:nvPr/>
              </p:nvSpPr>
              <p:spPr bwMode="auto">
                <a:xfrm>
                  <a:off x="565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5" name="Line 2677"/>
                <p:cNvSpPr>
                  <a:spLocks noChangeShapeType="1"/>
                </p:cNvSpPr>
                <p:nvPr/>
              </p:nvSpPr>
              <p:spPr bwMode="auto">
                <a:xfrm>
                  <a:off x="5674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6" name="Line 2678"/>
                <p:cNvSpPr>
                  <a:spLocks noChangeShapeType="1"/>
                </p:cNvSpPr>
                <p:nvPr/>
              </p:nvSpPr>
              <p:spPr bwMode="auto">
                <a:xfrm flipH="1">
                  <a:off x="5674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7" name="Line 2679"/>
                <p:cNvSpPr>
                  <a:spLocks noChangeShapeType="1"/>
                </p:cNvSpPr>
                <p:nvPr/>
              </p:nvSpPr>
              <p:spPr bwMode="auto">
                <a:xfrm>
                  <a:off x="5674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8" name="Freeform 2680"/>
                <p:cNvSpPr>
                  <a:spLocks/>
                </p:cNvSpPr>
                <p:nvPr/>
              </p:nvSpPr>
              <p:spPr bwMode="auto">
                <a:xfrm>
                  <a:off x="5723" y="484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89" name="Freeform 2681"/>
                <p:cNvSpPr>
                  <a:spLocks/>
                </p:cNvSpPr>
                <p:nvPr/>
              </p:nvSpPr>
              <p:spPr bwMode="auto">
                <a:xfrm>
                  <a:off x="5723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0" name="Freeform 2682"/>
                <p:cNvSpPr>
                  <a:spLocks/>
                </p:cNvSpPr>
                <p:nvPr/>
              </p:nvSpPr>
              <p:spPr bwMode="auto">
                <a:xfrm>
                  <a:off x="5756" y="487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1" name="Freeform 2683"/>
                <p:cNvSpPr>
                  <a:spLocks/>
                </p:cNvSpPr>
                <p:nvPr/>
              </p:nvSpPr>
              <p:spPr bwMode="auto">
                <a:xfrm>
                  <a:off x="5756" y="487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2" name="Freeform 2684"/>
                <p:cNvSpPr>
                  <a:spLocks/>
                </p:cNvSpPr>
                <p:nvPr/>
              </p:nvSpPr>
              <p:spPr bwMode="auto">
                <a:xfrm>
                  <a:off x="5756" y="4861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3" name="Freeform 2685"/>
                <p:cNvSpPr>
                  <a:spLocks/>
                </p:cNvSpPr>
                <p:nvPr/>
              </p:nvSpPr>
              <p:spPr bwMode="auto">
                <a:xfrm>
                  <a:off x="5756" y="4861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4" name="Freeform 2686"/>
                <p:cNvSpPr>
                  <a:spLocks/>
                </p:cNvSpPr>
                <p:nvPr/>
              </p:nvSpPr>
              <p:spPr bwMode="auto">
                <a:xfrm>
                  <a:off x="5723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5" name="Freeform 2687"/>
                <p:cNvSpPr>
                  <a:spLocks/>
                </p:cNvSpPr>
                <p:nvPr/>
              </p:nvSpPr>
              <p:spPr bwMode="auto">
                <a:xfrm>
                  <a:off x="5723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6" name="Line 2688"/>
                <p:cNvSpPr>
                  <a:spLocks noChangeShapeType="1"/>
                </p:cNvSpPr>
                <p:nvPr/>
              </p:nvSpPr>
              <p:spPr bwMode="auto">
                <a:xfrm>
                  <a:off x="5707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7" name="Line 2689"/>
                <p:cNvSpPr>
                  <a:spLocks noChangeShapeType="1"/>
                </p:cNvSpPr>
                <p:nvPr/>
              </p:nvSpPr>
              <p:spPr bwMode="auto">
                <a:xfrm>
                  <a:off x="5707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8" name="Line 2690"/>
                <p:cNvSpPr>
                  <a:spLocks noChangeShapeType="1"/>
                </p:cNvSpPr>
                <p:nvPr/>
              </p:nvSpPr>
              <p:spPr bwMode="auto">
                <a:xfrm flipH="1">
                  <a:off x="5707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099" name="Line 2691"/>
                <p:cNvSpPr>
                  <a:spLocks noChangeShapeType="1"/>
                </p:cNvSpPr>
                <p:nvPr/>
              </p:nvSpPr>
              <p:spPr bwMode="auto">
                <a:xfrm>
                  <a:off x="5690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0" name="Freeform 2692"/>
                <p:cNvSpPr>
                  <a:spLocks/>
                </p:cNvSpPr>
                <p:nvPr/>
              </p:nvSpPr>
              <p:spPr bwMode="auto">
                <a:xfrm>
                  <a:off x="5756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1" name="Freeform 2693"/>
                <p:cNvSpPr>
                  <a:spLocks/>
                </p:cNvSpPr>
                <p:nvPr/>
              </p:nvSpPr>
              <p:spPr bwMode="auto">
                <a:xfrm>
                  <a:off x="5756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2" name="Freeform 2694"/>
                <p:cNvSpPr>
                  <a:spLocks/>
                </p:cNvSpPr>
                <p:nvPr/>
              </p:nvSpPr>
              <p:spPr bwMode="auto">
                <a:xfrm>
                  <a:off x="5756" y="489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3" name="Freeform 2695"/>
                <p:cNvSpPr>
                  <a:spLocks/>
                </p:cNvSpPr>
                <p:nvPr/>
              </p:nvSpPr>
              <p:spPr bwMode="auto">
                <a:xfrm>
                  <a:off x="5756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4" name="Freeform 2696"/>
                <p:cNvSpPr>
                  <a:spLocks/>
                </p:cNvSpPr>
                <p:nvPr/>
              </p:nvSpPr>
              <p:spPr bwMode="auto">
                <a:xfrm>
                  <a:off x="5756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5" name="Freeform 2697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6" name="Freeform 2698"/>
                <p:cNvSpPr>
                  <a:spLocks/>
                </p:cNvSpPr>
                <p:nvPr/>
              </p:nvSpPr>
              <p:spPr bwMode="auto">
                <a:xfrm>
                  <a:off x="5739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7" name="Freeform 2699"/>
                <p:cNvSpPr>
                  <a:spLocks/>
                </p:cNvSpPr>
                <p:nvPr/>
              </p:nvSpPr>
              <p:spPr bwMode="auto">
                <a:xfrm>
                  <a:off x="5739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8" name="Freeform 2700"/>
                <p:cNvSpPr>
                  <a:spLocks/>
                </p:cNvSpPr>
                <p:nvPr/>
              </p:nvSpPr>
              <p:spPr bwMode="auto">
                <a:xfrm>
                  <a:off x="5739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09" name="Line 2701"/>
                <p:cNvSpPr>
                  <a:spLocks noChangeShapeType="1"/>
                </p:cNvSpPr>
                <p:nvPr/>
              </p:nvSpPr>
              <p:spPr bwMode="auto">
                <a:xfrm>
                  <a:off x="5756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0" name="Freeform 2702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1" name="Freeform 2703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2" name="Freeform 2704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3" name="Line 2705"/>
                <p:cNvSpPr>
                  <a:spLocks noChangeShapeType="1"/>
                </p:cNvSpPr>
                <p:nvPr/>
              </p:nvSpPr>
              <p:spPr bwMode="auto">
                <a:xfrm>
                  <a:off x="5756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4" name="Freeform 2706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5" name="Line 2707"/>
                <p:cNvSpPr>
                  <a:spLocks noChangeShapeType="1"/>
                </p:cNvSpPr>
                <p:nvPr/>
              </p:nvSpPr>
              <p:spPr bwMode="auto">
                <a:xfrm>
                  <a:off x="5756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6" name="Line 2708"/>
                <p:cNvSpPr>
                  <a:spLocks noChangeShapeType="1"/>
                </p:cNvSpPr>
                <p:nvPr/>
              </p:nvSpPr>
              <p:spPr bwMode="auto">
                <a:xfrm>
                  <a:off x="5756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7" name="Freeform 2709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8" name="Freeform 2710"/>
                <p:cNvSpPr>
                  <a:spLocks/>
                </p:cNvSpPr>
                <p:nvPr/>
              </p:nvSpPr>
              <p:spPr bwMode="auto">
                <a:xfrm>
                  <a:off x="5739" y="486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19" name="Freeform 2711"/>
                <p:cNvSpPr>
                  <a:spLocks/>
                </p:cNvSpPr>
                <p:nvPr/>
              </p:nvSpPr>
              <p:spPr bwMode="auto">
                <a:xfrm>
                  <a:off x="5756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0" name="Line 2712"/>
                <p:cNvSpPr>
                  <a:spLocks noChangeShapeType="1"/>
                </p:cNvSpPr>
                <p:nvPr/>
              </p:nvSpPr>
              <p:spPr bwMode="auto">
                <a:xfrm>
                  <a:off x="5739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1" name="Line 2713"/>
                <p:cNvSpPr>
                  <a:spLocks noChangeShapeType="1"/>
                </p:cNvSpPr>
                <p:nvPr/>
              </p:nvSpPr>
              <p:spPr bwMode="auto">
                <a:xfrm>
                  <a:off x="5739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2" name="Freeform 2714"/>
                <p:cNvSpPr>
                  <a:spLocks/>
                </p:cNvSpPr>
                <p:nvPr/>
              </p:nvSpPr>
              <p:spPr bwMode="auto">
                <a:xfrm>
                  <a:off x="5739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3" name="Rectangle 2715"/>
                <p:cNvSpPr>
                  <a:spLocks noChangeArrowheads="1"/>
                </p:cNvSpPr>
                <p:nvPr/>
              </p:nvSpPr>
              <p:spPr bwMode="auto">
                <a:xfrm>
                  <a:off x="5756" y="4844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4" name="Freeform 2716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5" name="Line 2717"/>
                <p:cNvSpPr>
                  <a:spLocks noChangeShapeType="1"/>
                </p:cNvSpPr>
                <p:nvPr/>
              </p:nvSpPr>
              <p:spPr bwMode="auto">
                <a:xfrm flipH="1">
                  <a:off x="5756" y="484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6" name="Line 2718"/>
                <p:cNvSpPr>
                  <a:spLocks noChangeShapeType="1"/>
                </p:cNvSpPr>
                <p:nvPr/>
              </p:nvSpPr>
              <p:spPr bwMode="auto">
                <a:xfrm>
                  <a:off x="5756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7" name="Line 2719"/>
                <p:cNvSpPr>
                  <a:spLocks noChangeShapeType="1"/>
                </p:cNvSpPr>
                <p:nvPr/>
              </p:nvSpPr>
              <p:spPr bwMode="auto">
                <a:xfrm>
                  <a:off x="5756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8" name="Freeform 2720"/>
                <p:cNvSpPr>
                  <a:spLocks/>
                </p:cNvSpPr>
                <p:nvPr/>
              </p:nvSpPr>
              <p:spPr bwMode="auto">
                <a:xfrm>
                  <a:off x="5756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29" name="Line 2721"/>
                <p:cNvSpPr>
                  <a:spLocks noChangeShapeType="1"/>
                </p:cNvSpPr>
                <p:nvPr/>
              </p:nvSpPr>
              <p:spPr bwMode="auto">
                <a:xfrm>
                  <a:off x="5772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0" name="Line 2722"/>
                <p:cNvSpPr>
                  <a:spLocks noChangeShapeType="1"/>
                </p:cNvSpPr>
                <p:nvPr/>
              </p:nvSpPr>
              <p:spPr bwMode="auto">
                <a:xfrm flipV="1">
                  <a:off x="5707" y="4779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1" name="Freeform 2723"/>
                <p:cNvSpPr>
                  <a:spLocks/>
                </p:cNvSpPr>
                <p:nvPr/>
              </p:nvSpPr>
              <p:spPr bwMode="auto">
                <a:xfrm>
                  <a:off x="5723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2" name="Line 2724"/>
                <p:cNvSpPr>
                  <a:spLocks noChangeShapeType="1"/>
                </p:cNvSpPr>
                <p:nvPr/>
              </p:nvSpPr>
              <p:spPr bwMode="auto">
                <a:xfrm flipH="1">
                  <a:off x="5723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3" name="Line 2725"/>
                <p:cNvSpPr>
                  <a:spLocks noChangeShapeType="1"/>
                </p:cNvSpPr>
                <p:nvPr/>
              </p:nvSpPr>
              <p:spPr bwMode="auto">
                <a:xfrm flipV="1">
                  <a:off x="5756" y="4746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4" name="Line 2726"/>
                <p:cNvSpPr>
                  <a:spLocks noChangeShapeType="1"/>
                </p:cNvSpPr>
                <p:nvPr/>
              </p:nvSpPr>
              <p:spPr bwMode="auto">
                <a:xfrm>
                  <a:off x="5707" y="474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5" name="Line 2727"/>
                <p:cNvSpPr>
                  <a:spLocks noChangeShapeType="1"/>
                </p:cNvSpPr>
                <p:nvPr/>
              </p:nvSpPr>
              <p:spPr bwMode="auto">
                <a:xfrm>
                  <a:off x="5707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6" name="Line 2728"/>
                <p:cNvSpPr>
                  <a:spLocks noChangeShapeType="1"/>
                </p:cNvSpPr>
                <p:nvPr/>
              </p:nvSpPr>
              <p:spPr bwMode="auto">
                <a:xfrm flipH="1">
                  <a:off x="5707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7" name="Line 2729"/>
                <p:cNvSpPr>
                  <a:spLocks noChangeShapeType="1"/>
                </p:cNvSpPr>
                <p:nvPr/>
              </p:nvSpPr>
              <p:spPr bwMode="auto">
                <a:xfrm>
                  <a:off x="5707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8" name="Line 2730"/>
                <p:cNvSpPr>
                  <a:spLocks noChangeShapeType="1"/>
                </p:cNvSpPr>
                <p:nvPr/>
              </p:nvSpPr>
              <p:spPr bwMode="auto">
                <a:xfrm>
                  <a:off x="5707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39" name="Line 2731"/>
                <p:cNvSpPr>
                  <a:spLocks noChangeShapeType="1"/>
                </p:cNvSpPr>
                <p:nvPr/>
              </p:nvSpPr>
              <p:spPr bwMode="auto">
                <a:xfrm flipV="1">
                  <a:off x="5707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0" name="Line 2732"/>
                <p:cNvSpPr>
                  <a:spLocks noChangeShapeType="1"/>
                </p:cNvSpPr>
                <p:nvPr/>
              </p:nvSpPr>
              <p:spPr bwMode="auto">
                <a:xfrm>
                  <a:off x="5707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1" name="Line 2733"/>
                <p:cNvSpPr>
                  <a:spLocks noChangeShapeType="1"/>
                </p:cNvSpPr>
                <p:nvPr/>
              </p:nvSpPr>
              <p:spPr bwMode="auto">
                <a:xfrm>
                  <a:off x="5707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2" name="Line 2734"/>
                <p:cNvSpPr>
                  <a:spLocks noChangeShapeType="1"/>
                </p:cNvSpPr>
                <p:nvPr/>
              </p:nvSpPr>
              <p:spPr bwMode="auto">
                <a:xfrm>
                  <a:off x="570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3" name="Line 2735"/>
                <p:cNvSpPr>
                  <a:spLocks noChangeShapeType="1"/>
                </p:cNvSpPr>
                <p:nvPr/>
              </p:nvSpPr>
              <p:spPr bwMode="auto">
                <a:xfrm>
                  <a:off x="570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4" name="Line 2736"/>
                <p:cNvSpPr>
                  <a:spLocks noChangeShapeType="1"/>
                </p:cNvSpPr>
                <p:nvPr/>
              </p:nvSpPr>
              <p:spPr bwMode="auto">
                <a:xfrm>
                  <a:off x="5690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5" name="Line 2737"/>
                <p:cNvSpPr>
                  <a:spLocks noChangeShapeType="1"/>
                </p:cNvSpPr>
                <p:nvPr/>
              </p:nvSpPr>
              <p:spPr bwMode="auto">
                <a:xfrm>
                  <a:off x="570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6" name="Line 2738"/>
                <p:cNvSpPr>
                  <a:spLocks noChangeShapeType="1"/>
                </p:cNvSpPr>
                <p:nvPr/>
              </p:nvSpPr>
              <p:spPr bwMode="auto">
                <a:xfrm>
                  <a:off x="570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7" name="Line 2739"/>
                <p:cNvSpPr>
                  <a:spLocks noChangeShapeType="1"/>
                </p:cNvSpPr>
                <p:nvPr/>
              </p:nvSpPr>
              <p:spPr bwMode="auto">
                <a:xfrm>
                  <a:off x="570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8" name="Line 2740"/>
                <p:cNvSpPr>
                  <a:spLocks noChangeShapeType="1"/>
                </p:cNvSpPr>
                <p:nvPr/>
              </p:nvSpPr>
              <p:spPr bwMode="auto">
                <a:xfrm flipV="1">
                  <a:off x="5756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49" name="Freeform 2741"/>
                <p:cNvSpPr>
                  <a:spLocks/>
                </p:cNvSpPr>
                <p:nvPr/>
              </p:nvSpPr>
              <p:spPr bwMode="auto">
                <a:xfrm>
                  <a:off x="5739" y="482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0" name="Line 2742"/>
                <p:cNvSpPr>
                  <a:spLocks noChangeShapeType="1"/>
                </p:cNvSpPr>
                <p:nvPr/>
              </p:nvSpPr>
              <p:spPr bwMode="auto">
                <a:xfrm>
                  <a:off x="5739" y="482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1" name="Line 2743"/>
                <p:cNvSpPr>
                  <a:spLocks noChangeShapeType="1"/>
                </p:cNvSpPr>
                <p:nvPr/>
              </p:nvSpPr>
              <p:spPr bwMode="auto">
                <a:xfrm>
                  <a:off x="5739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2" name="Line 2744"/>
                <p:cNvSpPr>
                  <a:spLocks noChangeShapeType="1"/>
                </p:cNvSpPr>
                <p:nvPr/>
              </p:nvSpPr>
              <p:spPr bwMode="auto">
                <a:xfrm>
                  <a:off x="5756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3" name="Line 2745"/>
                <p:cNvSpPr>
                  <a:spLocks noChangeShapeType="1"/>
                </p:cNvSpPr>
                <p:nvPr/>
              </p:nvSpPr>
              <p:spPr bwMode="auto">
                <a:xfrm>
                  <a:off x="5756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4" name="Line 2746"/>
                <p:cNvSpPr>
                  <a:spLocks noChangeShapeType="1"/>
                </p:cNvSpPr>
                <p:nvPr/>
              </p:nvSpPr>
              <p:spPr bwMode="auto">
                <a:xfrm>
                  <a:off x="5756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5" name="Line 2747"/>
                <p:cNvSpPr>
                  <a:spLocks noChangeShapeType="1"/>
                </p:cNvSpPr>
                <p:nvPr/>
              </p:nvSpPr>
              <p:spPr bwMode="auto">
                <a:xfrm flipV="1">
                  <a:off x="5756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6" name="Line 2748"/>
                <p:cNvSpPr>
                  <a:spLocks noChangeShapeType="1"/>
                </p:cNvSpPr>
                <p:nvPr/>
              </p:nvSpPr>
              <p:spPr bwMode="auto">
                <a:xfrm>
                  <a:off x="5838" y="5321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7" name="Freeform 2749"/>
                <p:cNvSpPr>
                  <a:spLocks/>
                </p:cNvSpPr>
                <p:nvPr/>
              </p:nvSpPr>
              <p:spPr bwMode="auto">
                <a:xfrm>
                  <a:off x="5953" y="543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8" name="Line 2750"/>
                <p:cNvSpPr>
                  <a:spLocks noChangeShapeType="1"/>
                </p:cNvSpPr>
                <p:nvPr/>
              </p:nvSpPr>
              <p:spPr bwMode="auto">
                <a:xfrm>
                  <a:off x="5936" y="537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59" name="Freeform 2751"/>
                <p:cNvSpPr>
                  <a:spLocks/>
                </p:cNvSpPr>
                <p:nvPr/>
              </p:nvSpPr>
              <p:spPr bwMode="auto">
                <a:xfrm>
                  <a:off x="5969" y="5386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0" name="Freeform 2752"/>
                <p:cNvSpPr>
                  <a:spLocks/>
                </p:cNvSpPr>
                <p:nvPr/>
              </p:nvSpPr>
              <p:spPr bwMode="auto">
                <a:xfrm>
                  <a:off x="5936" y="537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1" name="Line 2753"/>
                <p:cNvSpPr>
                  <a:spLocks noChangeShapeType="1"/>
                </p:cNvSpPr>
                <p:nvPr/>
              </p:nvSpPr>
              <p:spPr bwMode="auto">
                <a:xfrm>
                  <a:off x="5838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2" name="Line 2754"/>
                <p:cNvSpPr>
                  <a:spLocks noChangeShapeType="1"/>
                </p:cNvSpPr>
                <p:nvPr/>
              </p:nvSpPr>
              <p:spPr bwMode="auto">
                <a:xfrm>
                  <a:off x="5920" y="530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3" name="Line 2755"/>
                <p:cNvSpPr>
                  <a:spLocks noChangeShapeType="1"/>
                </p:cNvSpPr>
                <p:nvPr/>
              </p:nvSpPr>
              <p:spPr bwMode="auto">
                <a:xfrm>
                  <a:off x="5953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4" name="Line 2756"/>
                <p:cNvSpPr>
                  <a:spLocks noChangeShapeType="1"/>
                </p:cNvSpPr>
                <p:nvPr/>
              </p:nvSpPr>
              <p:spPr bwMode="auto">
                <a:xfrm>
                  <a:off x="5936" y="525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5" name="Line 2757"/>
                <p:cNvSpPr>
                  <a:spLocks noChangeShapeType="1"/>
                </p:cNvSpPr>
                <p:nvPr/>
              </p:nvSpPr>
              <p:spPr bwMode="auto">
                <a:xfrm flipV="1">
                  <a:off x="5953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6" name="Line 2758"/>
                <p:cNvSpPr>
                  <a:spLocks noChangeShapeType="1"/>
                </p:cNvSpPr>
                <p:nvPr/>
              </p:nvSpPr>
              <p:spPr bwMode="auto">
                <a:xfrm>
                  <a:off x="5953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7" name="Line 2759"/>
                <p:cNvSpPr>
                  <a:spLocks noChangeShapeType="1"/>
                </p:cNvSpPr>
                <p:nvPr/>
              </p:nvSpPr>
              <p:spPr bwMode="auto">
                <a:xfrm>
                  <a:off x="5953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8" name="Freeform 2760"/>
                <p:cNvSpPr>
                  <a:spLocks/>
                </p:cNvSpPr>
                <p:nvPr/>
              </p:nvSpPr>
              <p:spPr bwMode="auto">
                <a:xfrm>
                  <a:off x="5953" y="514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69" name="Line 2761"/>
                <p:cNvSpPr>
                  <a:spLocks noChangeShapeType="1"/>
                </p:cNvSpPr>
                <p:nvPr/>
              </p:nvSpPr>
              <p:spPr bwMode="auto">
                <a:xfrm>
                  <a:off x="5953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0" name="Line 2762"/>
                <p:cNvSpPr>
                  <a:spLocks noChangeShapeType="1"/>
                </p:cNvSpPr>
                <p:nvPr/>
              </p:nvSpPr>
              <p:spPr bwMode="auto">
                <a:xfrm flipH="1">
                  <a:off x="5953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1" name="Line 2763"/>
                <p:cNvSpPr>
                  <a:spLocks noChangeShapeType="1"/>
                </p:cNvSpPr>
                <p:nvPr/>
              </p:nvSpPr>
              <p:spPr bwMode="auto">
                <a:xfrm flipV="1">
                  <a:off x="6051" y="5288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2" name="Line 2764"/>
                <p:cNvSpPr>
                  <a:spLocks noChangeShapeType="1"/>
                </p:cNvSpPr>
                <p:nvPr/>
              </p:nvSpPr>
              <p:spPr bwMode="auto">
                <a:xfrm flipV="1">
                  <a:off x="6051" y="530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3" name="Line 2765"/>
                <p:cNvSpPr>
                  <a:spLocks noChangeShapeType="1"/>
                </p:cNvSpPr>
                <p:nvPr/>
              </p:nvSpPr>
              <p:spPr bwMode="auto">
                <a:xfrm flipV="1">
                  <a:off x="6117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4" name="Line 2766"/>
                <p:cNvSpPr>
                  <a:spLocks noChangeShapeType="1"/>
                </p:cNvSpPr>
                <p:nvPr/>
              </p:nvSpPr>
              <p:spPr bwMode="auto">
                <a:xfrm flipH="1">
                  <a:off x="5969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5" name="Line 2767"/>
                <p:cNvSpPr>
                  <a:spLocks noChangeShapeType="1"/>
                </p:cNvSpPr>
                <p:nvPr/>
              </p:nvSpPr>
              <p:spPr bwMode="auto">
                <a:xfrm flipH="1">
                  <a:off x="5953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6" name="Line 2768"/>
                <p:cNvSpPr>
                  <a:spLocks noChangeShapeType="1"/>
                </p:cNvSpPr>
                <p:nvPr/>
              </p:nvSpPr>
              <p:spPr bwMode="auto">
                <a:xfrm flipH="1" flipV="1">
                  <a:off x="5953" y="514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7" name="Freeform 2769"/>
                <p:cNvSpPr>
                  <a:spLocks/>
                </p:cNvSpPr>
                <p:nvPr/>
              </p:nvSpPr>
              <p:spPr bwMode="auto">
                <a:xfrm>
                  <a:off x="5953" y="514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8" name="Line 2770"/>
                <p:cNvSpPr>
                  <a:spLocks noChangeShapeType="1"/>
                </p:cNvSpPr>
                <p:nvPr/>
              </p:nvSpPr>
              <p:spPr bwMode="auto">
                <a:xfrm flipV="1">
                  <a:off x="5854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79" name="Freeform 2771"/>
                <p:cNvSpPr>
                  <a:spLocks/>
                </p:cNvSpPr>
                <p:nvPr/>
              </p:nvSpPr>
              <p:spPr bwMode="auto">
                <a:xfrm>
                  <a:off x="5854" y="5386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7" y="33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49">
                      <a:moveTo>
                        <a:pt x="0" y="49"/>
                      </a:moveTo>
                      <a:lnTo>
                        <a:pt x="17" y="33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0" name="Line 2772"/>
                <p:cNvSpPr>
                  <a:spLocks noChangeShapeType="1"/>
                </p:cNvSpPr>
                <p:nvPr/>
              </p:nvSpPr>
              <p:spPr bwMode="auto">
                <a:xfrm>
                  <a:off x="5871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1" name="Freeform 2773"/>
                <p:cNvSpPr>
                  <a:spLocks/>
                </p:cNvSpPr>
                <p:nvPr/>
              </p:nvSpPr>
              <p:spPr bwMode="auto">
                <a:xfrm>
                  <a:off x="5854" y="537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2" name="Line 2774"/>
                <p:cNvSpPr>
                  <a:spLocks noChangeShapeType="1"/>
                </p:cNvSpPr>
                <p:nvPr/>
              </p:nvSpPr>
              <p:spPr bwMode="auto">
                <a:xfrm>
                  <a:off x="5871" y="5386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3" name="Line 2775"/>
                <p:cNvSpPr>
                  <a:spLocks noChangeShapeType="1"/>
                </p:cNvSpPr>
                <p:nvPr/>
              </p:nvSpPr>
              <p:spPr bwMode="auto">
                <a:xfrm flipH="1">
                  <a:off x="5871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4" name="Freeform 2776"/>
                <p:cNvSpPr>
                  <a:spLocks/>
                </p:cNvSpPr>
                <p:nvPr/>
              </p:nvSpPr>
              <p:spPr bwMode="auto">
                <a:xfrm>
                  <a:off x="5871" y="545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5" name="Freeform 2777"/>
                <p:cNvSpPr>
                  <a:spLocks/>
                </p:cNvSpPr>
                <p:nvPr/>
              </p:nvSpPr>
              <p:spPr bwMode="auto">
                <a:xfrm>
                  <a:off x="5821" y="545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6" name="Line 2778"/>
                <p:cNvSpPr>
                  <a:spLocks noChangeShapeType="1"/>
                </p:cNvSpPr>
                <p:nvPr/>
              </p:nvSpPr>
              <p:spPr bwMode="auto">
                <a:xfrm>
                  <a:off x="5821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7" name="Line 2779"/>
                <p:cNvSpPr>
                  <a:spLocks noChangeShapeType="1"/>
                </p:cNvSpPr>
                <p:nvPr/>
              </p:nvSpPr>
              <p:spPr bwMode="auto">
                <a:xfrm flipV="1">
                  <a:off x="5854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8" name="Line 2780"/>
                <p:cNvSpPr>
                  <a:spLocks noChangeShapeType="1"/>
                </p:cNvSpPr>
                <p:nvPr/>
              </p:nvSpPr>
              <p:spPr bwMode="auto">
                <a:xfrm>
                  <a:off x="5838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89" name="Line 2781"/>
                <p:cNvSpPr>
                  <a:spLocks noChangeShapeType="1"/>
                </p:cNvSpPr>
                <p:nvPr/>
              </p:nvSpPr>
              <p:spPr bwMode="auto">
                <a:xfrm>
                  <a:off x="5854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0" name="Line 2782"/>
                <p:cNvSpPr>
                  <a:spLocks noChangeShapeType="1"/>
                </p:cNvSpPr>
                <p:nvPr/>
              </p:nvSpPr>
              <p:spPr bwMode="auto">
                <a:xfrm flipH="1">
                  <a:off x="5838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1" name="Line 2783"/>
                <p:cNvSpPr>
                  <a:spLocks noChangeShapeType="1"/>
                </p:cNvSpPr>
                <p:nvPr/>
              </p:nvSpPr>
              <p:spPr bwMode="auto">
                <a:xfrm>
                  <a:off x="5805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2" name="Line 2784"/>
                <p:cNvSpPr>
                  <a:spLocks noChangeShapeType="1"/>
                </p:cNvSpPr>
                <p:nvPr/>
              </p:nvSpPr>
              <p:spPr bwMode="auto">
                <a:xfrm flipH="1">
                  <a:off x="5805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3" name="Line 2785"/>
                <p:cNvSpPr>
                  <a:spLocks noChangeShapeType="1"/>
                </p:cNvSpPr>
                <p:nvPr/>
              </p:nvSpPr>
              <p:spPr bwMode="auto">
                <a:xfrm>
                  <a:off x="5821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4" name="Line 2786"/>
                <p:cNvSpPr>
                  <a:spLocks noChangeShapeType="1"/>
                </p:cNvSpPr>
                <p:nvPr/>
              </p:nvSpPr>
              <p:spPr bwMode="auto">
                <a:xfrm>
                  <a:off x="5821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5" name="Line 2787"/>
                <p:cNvSpPr>
                  <a:spLocks noChangeShapeType="1"/>
                </p:cNvSpPr>
                <p:nvPr/>
              </p:nvSpPr>
              <p:spPr bwMode="auto">
                <a:xfrm flipH="1">
                  <a:off x="5821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6" name="Line 2788"/>
                <p:cNvSpPr>
                  <a:spLocks noChangeShapeType="1"/>
                </p:cNvSpPr>
                <p:nvPr/>
              </p:nvSpPr>
              <p:spPr bwMode="auto">
                <a:xfrm>
                  <a:off x="5854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7" name="Freeform 2789"/>
                <p:cNvSpPr>
                  <a:spLocks/>
                </p:cNvSpPr>
                <p:nvPr/>
              </p:nvSpPr>
              <p:spPr bwMode="auto">
                <a:xfrm>
                  <a:off x="5854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8" name="Freeform 2790"/>
                <p:cNvSpPr>
                  <a:spLocks/>
                </p:cNvSpPr>
                <p:nvPr/>
              </p:nvSpPr>
              <p:spPr bwMode="auto">
                <a:xfrm>
                  <a:off x="5854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199" name="Line 2791"/>
                <p:cNvSpPr>
                  <a:spLocks noChangeShapeType="1"/>
                </p:cNvSpPr>
                <p:nvPr/>
              </p:nvSpPr>
              <p:spPr bwMode="auto">
                <a:xfrm>
                  <a:off x="5854" y="54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0" name="Line 2792"/>
                <p:cNvSpPr>
                  <a:spLocks noChangeShapeType="1"/>
                </p:cNvSpPr>
                <p:nvPr/>
              </p:nvSpPr>
              <p:spPr bwMode="auto">
                <a:xfrm>
                  <a:off x="5854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1" name="Freeform 2793"/>
                <p:cNvSpPr>
                  <a:spLocks/>
                </p:cNvSpPr>
                <p:nvPr/>
              </p:nvSpPr>
              <p:spPr bwMode="auto">
                <a:xfrm>
                  <a:off x="5854" y="548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2" name="Line 2794"/>
                <p:cNvSpPr>
                  <a:spLocks noChangeShapeType="1"/>
                </p:cNvSpPr>
                <p:nvPr/>
              </p:nvSpPr>
              <p:spPr bwMode="auto">
                <a:xfrm>
                  <a:off x="5838" y="545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3" name="Line 2795"/>
                <p:cNvSpPr>
                  <a:spLocks noChangeShapeType="1"/>
                </p:cNvSpPr>
                <p:nvPr/>
              </p:nvSpPr>
              <p:spPr bwMode="auto">
                <a:xfrm flipH="1">
                  <a:off x="5854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4" name="Freeform 2796"/>
                <p:cNvSpPr>
                  <a:spLocks/>
                </p:cNvSpPr>
                <p:nvPr/>
              </p:nvSpPr>
              <p:spPr bwMode="auto">
                <a:xfrm>
                  <a:off x="5838" y="545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5" name="Line 2797"/>
                <p:cNvSpPr>
                  <a:spLocks noChangeShapeType="1"/>
                </p:cNvSpPr>
                <p:nvPr/>
              </p:nvSpPr>
              <p:spPr bwMode="auto">
                <a:xfrm>
                  <a:off x="5854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6" name="Freeform 2798"/>
                <p:cNvSpPr>
                  <a:spLocks/>
                </p:cNvSpPr>
                <p:nvPr/>
              </p:nvSpPr>
              <p:spPr bwMode="auto">
                <a:xfrm>
                  <a:off x="5838" y="545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7" name="Line 2799"/>
                <p:cNvSpPr>
                  <a:spLocks noChangeShapeType="1"/>
                </p:cNvSpPr>
                <p:nvPr/>
              </p:nvSpPr>
              <p:spPr bwMode="auto">
                <a:xfrm>
                  <a:off x="5838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8" name="Line 2800"/>
                <p:cNvSpPr>
                  <a:spLocks noChangeShapeType="1"/>
                </p:cNvSpPr>
                <p:nvPr/>
              </p:nvSpPr>
              <p:spPr bwMode="auto">
                <a:xfrm>
                  <a:off x="5854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09" name="Line 2801"/>
                <p:cNvSpPr>
                  <a:spLocks noChangeShapeType="1"/>
                </p:cNvSpPr>
                <p:nvPr/>
              </p:nvSpPr>
              <p:spPr bwMode="auto">
                <a:xfrm flipV="1">
                  <a:off x="5854" y="538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0" name="Line 2802"/>
                <p:cNvSpPr>
                  <a:spLocks noChangeShapeType="1"/>
                </p:cNvSpPr>
                <p:nvPr/>
              </p:nvSpPr>
              <p:spPr bwMode="auto">
                <a:xfrm>
                  <a:off x="5920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1" name="Freeform 2803"/>
                <p:cNvSpPr>
                  <a:spLocks/>
                </p:cNvSpPr>
                <p:nvPr/>
              </p:nvSpPr>
              <p:spPr bwMode="auto">
                <a:xfrm>
                  <a:off x="5920" y="543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2" name="Line 2804"/>
                <p:cNvSpPr>
                  <a:spLocks noChangeShapeType="1"/>
                </p:cNvSpPr>
                <p:nvPr/>
              </p:nvSpPr>
              <p:spPr bwMode="auto">
                <a:xfrm flipH="1">
                  <a:off x="5903" y="543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3" name="Line 2805"/>
                <p:cNvSpPr>
                  <a:spLocks noChangeShapeType="1"/>
                </p:cNvSpPr>
                <p:nvPr/>
              </p:nvSpPr>
              <p:spPr bwMode="auto">
                <a:xfrm>
                  <a:off x="5920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4" name="Line 2806"/>
                <p:cNvSpPr>
                  <a:spLocks noChangeShapeType="1"/>
                </p:cNvSpPr>
                <p:nvPr/>
              </p:nvSpPr>
              <p:spPr bwMode="auto">
                <a:xfrm>
                  <a:off x="5903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5" name="Freeform 2807"/>
                <p:cNvSpPr>
                  <a:spLocks/>
                </p:cNvSpPr>
                <p:nvPr/>
              </p:nvSpPr>
              <p:spPr bwMode="auto">
                <a:xfrm>
                  <a:off x="5887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6" name="Line 2808"/>
                <p:cNvSpPr>
                  <a:spLocks noChangeShapeType="1"/>
                </p:cNvSpPr>
                <p:nvPr/>
              </p:nvSpPr>
              <p:spPr bwMode="auto">
                <a:xfrm>
                  <a:off x="5887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7" name="Line 2809"/>
                <p:cNvSpPr>
                  <a:spLocks noChangeShapeType="1"/>
                </p:cNvSpPr>
                <p:nvPr/>
              </p:nvSpPr>
              <p:spPr bwMode="auto">
                <a:xfrm>
                  <a:off x="5871" y="5452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8" name="Line 2810"/>
                <p:cNvSpPr>
                  <a:spLocks noChangeShapeType="1"/>
                </p:cNvSpPr>
                <p:nvPr/>
              </p:nvSpPr>
              <p:spPr bwMode="auto">
                <a:xfrm>
                  <a:off x="5887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19" name="Line 2811"/>
                <p:cNvSpPr>
                  <a:spLocks noChangeShapeType="1"/>
                </p:cNvSpPr>
                <p:nvPr/>
              </p:nvSpPr>
              <p:spPr bwMode="auto">
                <a:xfrm>
                  <a:off x="5887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0" name="Line 2812"/>
                <p:cNvSpPr>
                  <a:spLocks noChangeShapeType="1"/>
                </p:cNvSpPr>
                <p:nvPr/>
              </p:nvSpPr>
              <p:spPr bwMode="auto">
                <a:xfrm flipV="1">
                  <a:off x="5903" y="543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1" name="Freeform 2813"/>
                <p:cNvSpPr>
                  <a:spLocks/>
                </p:cNvSpPr>
                <p:nvPr/>
              </p:nvSpPr>
              <p:spPr bwMode="auto">
                <a:xfrm>
                  <a:off x="5903" y="543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2" name="Line 2814"/>
                <p:cNvSpPr>
                  <a:spLocks noChangeShapeType="1"/>
                </p:cNvSpPr>
                <p:nvPr/>
              </p:nvSpPr>
              <p:spPr bwMode="auto">
                <a:xfrm flipH="1">
                  <a:off x="5903" y="543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3" name="Line 2815"/>
                <p:cNvSpPr>
                  <a:spLocks noChangeShapeType="1"/>
                </p:cNvSpPr>
                <p:nvPr/>
              </p:nvSpPr>
              <p:spPr bwMode="auto">
                <a:xfrm>
                  <a:off x="5936" y="543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4" name="Freeform 2816"/>
                <p:cNvSpPr>
                  <a:spLocks/>
                </p:cNvSpPr>
                <p:nvPr/>
              </p:nvSpPr>
              <p:spPr bwMode="auto">
                <a:xfrm>
                  <a:off x="5920" y="543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5" name="Freeform 2817"/>
                <p:cNvSpPr>
                  <a:spLocks/>
                </p:cNvSpPr>
                <p:nvPr/>
              </p:nvSpPr>
              <p:spPr bwMode="auto">
                <a:xfrm>
                  <a:off x="5936" y="543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6" name="Line 2818"/>
                <p:cNvSpPr>
                  <a:spLocks noChangeShapeType="1"/>
                </p:cNvSpPr>
                <p:nvPr/>
              </p:nvSpPr>
              <p:spPr bwMode="auto">
                <a:xfrm>
                  <a:off x="5903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27" name="Line 2819"/>
                <p:cNvSpPr>
                  <a:spLocks noChangeShapeType="1"/>
                </p:cNvSpPr>
                <p:nvPr/>
              </p:nvSpPr>
              <p:spPr bwMode="auto">
                <a:xfrm>
                  <a:off x="5838" y="528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0228" name="Group 2820"/>
              <p:cNvGrpSpPr>
                <a:grpSpLocks/>
              </p:cNvGrpSpPr>
              <p:nvPr/>
            </p:nvGrpSpPr>
            <p:grpSpPr bwMode="auto">
              <a:xfrm>
                <a:off x="5789" y="5123"/>
                <a:ext cx="344" cy="378"/>
                <a:chOff x="5789" y="5123"/>
                <a:chExt cx="344" cy="378"/>
              </a:xfrm>
            </p:grpSpPr>
            <p:sp>
              <p:nvSpPr>
                <p:cNvPr id="660229" name="Freeform 2821"/>
                <p:cNvSpPr>
                  <a:spLocks/>
                </p:cNvSpPr>
                <p:nvPr/>
              </p:nvSpPr>
              <p:spPr bwMode="auto">
                <a:xfrm>
                  <a:off x="5871" y="525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0" name="Line 2822"/>
                <p:cNvSpPr>
                  <a:spLocks noChangeShapeType="1"/>
                </p:cNvSpPr>
                <p:nvPr/>
              </p:nvSpPr>
              <p:spPr bwMode="auto">
                <a:xfrm>
                  <a:off x="5838" y="5206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1" name="Line 2823"/>
                <p:cNvSpPr>
                  <a:spLocks noChangeShapeType="1"/>
                </p:cNvSpPr>
                <p:nvPr/>
              </p:nvSpPr>
              <p:spPr bwMode="auto">
                <a:xfrm>
                  <a:off x="5871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2" name="Line 2824"/>
                <p:cNvSpPr>
                  <a:spLocks noChangeShapeType="1"/>
                </p:cNvSpPr>
                <p:nvPr/>
              </p:nvSpPr>
              <p:spPr bwMode="auto">
                <a:xfrm>
                  <a:off x="5871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3" name="Line 2825"/>
                <p:cNvSpPr>
                  <a:spLocks noChangeShapeType="1"/>
                </p:cNvSpPr>
                <p:nvPr/>
              </p:nvSpPr>
              <p:spPr bwMode="auto">
                <a:xfrm flipV="1">
                  <a:off x="5887" y="522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4" name="Line 2826"/>
                <p:cNvSpPr>
                  <a:spLocks noChangeShapeType="1"/>
                </p:cNvSpPr>
                <p:nvPr/>
              </p:nvSpPr>
              <p:spPr bwMode="auto">
                <a:xfrm>
                  <a:off x="5936" y="522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5" name="Freeform 2827"/>
                <p:cNvSpPr>
                  <a:spLocks/>
                </p:cNvSpPr>
                <p:nvPr/>
              </p:nvSpPr>
              <p:spPr bwMode="auto">
                <a:xfrm>
                  <a:off x="5854" y="520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6" name="Freeform 2828"/>
                <p:cNvSpPr>
                  <a:spLocks/>
                </p:cNvSpPr>
                <p:nvPr/>
              </p:nvSpPr>
              <p:spPr bwMode="auto">
                <a:xfrm>
                  <a:off x="5871" y="5173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7" name="Line 2829"/>
                <p:cNvSpPr>
                  <a:spLocks noChangeShapeType="1"/>
                </p:cNvSpPr>
                <p:nvPr/>
              </p:nvSpPr>
              <p:spPr bwMode="auto">
                <a:xfrm>
                  <a:off x="5903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8" name="Freeform 2830"/>
                <p:cNvSpPr>
                  <a:spLocks/>
                </p:cNvSpPr>
                <p:nvPr/>
              </p:nvSpPr>
              <p:spPr bwMode="auto">
                <a:xfrm>
                  <a:off x="5871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39" name="Line 2831"/>
                <p:cNvSpPr>
                  <a:spLocks noChangeShapeType="1"/>
                </p:cNvSpPr>
                <p:nvPr/>
              </p:nvSpPr>
              <p:spPr bwMode="auto">
                <a:xfrm flipH="1">
                  <a:off x="5936" y="520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0" name="Line 2832"/>
                <p:cNvSpPr>
                  <a:spLocks noChangeShapeType="1"/>
                </p:cNvSpPr>
                <p:nvPr/>
              </p:nvSpPr>
              <p:spPr bwMode="auto">
                <a:xfrm flipV="1">
                  <a:off x="5821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1" name="Line 2833"/>
                <p:cNvSpPr>
                  <a:spLocks noChangeShapeType="1"/>
                </p:cNvSpPr>
                <p:nvPr/>
              </p:nvSpPr>
              <p:spPr bwMode="auto">
                <a:xfrm flipH="1">
                  <a:off x="5821" y="525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2" name="Line 2834"/>
                <p:cNvSpPr>
                  <a:spLocks noChangeShapeType="1"/>
                </p:cNvSpPr>
                <p:nvPr/>
              </p:nvSpPr>
              <p:spPr bwMode="auto">
                <a:xfrm>
                  <a:off x="5838" y="525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3" name="Freeform 2835"/>
                <p:cNvSpPr>
                  <a:spLocks/>
                </p:cNvSpPr>
                <p:nvPr/>
              </p:nvSpPr>
              <p:spPr bwMode="auto">
                <a:xfrm>
                  <a:off x="5805" y="527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4" name="Freeform 2836"/>
                <p:cNvSpPr>
                  <a:spLocks/>
                </p:cNvSpPr>
                <p:nvPr/>
              </p:nvSpPr>
              <p:spPr bwMode="auto">
                <a:xfrm>
                  <a:off x="5805" y="525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5" name="Freeform 2837"/>
                <p:cNvSpPr>
                  <a:spLocks/>
                </p:cNvSpPr>
                <p:nvPr/>
              </p:nvSpPr>
              <p:spPr bwMode="auto">
                <a:xfrm>
                  <a:off x="5789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6" name="Line 2838"/>
                <p:cNvSpPr>
                  <a:spLocks noChangeShapeType="1"/>
                </p:cNvSpPr>
                <p:nvPr/>
              </p:nvSpPr>
              <p:spPr bwMode="auto">
                <a:xfrm flipH="1">
                  <a:off x="5805" y="525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7" name="Freeform 2839"/>
                <p:cNvSpPr>
                  <a:spLocks/>
                </p:cNvSpPr>
                <p:nvPr/>
              </p:nvSpPr>
              <p:spPr bwMode="auto">
                <a:xfrm>
                  <a:off x="5854" y="525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8" name="Freeform 2840"/>
                <p:cNvSpPr>
                  <a:spLocks/>
                </p:cNvSpPr>
                <p:nvPr/>
              </p:nvSpPr>
              <p:spPr bwMode="auto">
                <a:xfrm>
                  <a:off x="5838" y="5255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49" name="Line 2841"/>
                <p:cNvSpPr>
                  <a:spLocks noChangeShapeType="1"/>
                </p:cNvSpPr>
                <p:nvPr/>
              </p:nvSpPr>
              <p:spPr bwMode="auto">
                <a:xfrm>
                  <a:off x="5838" y="525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0" name="Line 2842"/>
                <p:cNvSpPr>
                  <a:spLocks noChangeShapeType="1"/>
                </p:cNvSpPr>
                <p:nvPr/>
              </p:nvSpPr>
              <p:spPr bwMode="auto">
                <a:xfrm>
                  <a:off x="5838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1" name="Freeform 2843"/>
                <p:cNvSpPr>
                  <a:spLocks/>
                </p:cNvSpPr>
                <p:nvPr/>
              </p:nvSpPr>
              <p:spPr bwMode="auto">
                <a:xfrm>
                  <a:off x="5821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2" name="Line 2844"/>
                <p:cNvSpPr>
                  <a:spLocks noChangeShapeType="1"/>
                </p:cNvSpPr>
                <p:nvPr/>
              </p:nvSpPr>
              <p:spPr bwMode="auto">
                <a:xfrm>
                  <a:off x="5805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3" name="Line 2845"/>
                <p:cNvSpPr>
                  <a:spLocks noChangeShapeType="1"/>
                </p:cNvSpPr>
                <p:nvPr/>
              </p:nvSpPr>
              <p:spPr bwMode="auto">
                <a:xfrm>
                  <a:off x="5821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4" name="Line 2846"/>
                <p:cNvSpPr>
                  <a:spLocks noChangeShapeType="1"/>
                </p:cNvSpPr>
                <p:nvPr/>
              </p:nvSpPr>
              <p:spPr bwMode="auto">
                <a:xfrm flipH="1">
                  <a:off x="5805" y="520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5" name="Freeform 2847"/>
                <p:cNvSpPr>
                  <a:spLocks/>
                </p:cNvSpPr>
                <p:nvPr/>
              </p:nvSpPr>
              <p:spPr bwMode="auto">
                <a:xfrm>
                  <a:off x="5805" y="5173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6" name="Line 2848"/>
                <p:cNvSpPr>
                  <a:spLocks noChangeShapeType="1"/>
                </p:cNvSpPr>
                <p:nvPr/>
              </p:nvSpPr>
              <p:spPr bwMode="auto">
                <a:xfrm>
                  <a:off x="5805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7" name="Line 2849"/>
                <p:cNvSpPr>
                  <a:spLocks noChangeShapeType="1"/>
                </p:cNvSpPr>
                <p:nvPr/>
              </p:nvSpPr>
              <p:spPr bwMode="auto">
                <a:xfrm>
                  <a:off x="5871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8" name="Line 2850"/>
                <p:cNvSpPr>
                  <a:spLocks noChangeShapeType="1"/>
                </p:cNvSpPr>
                <p:nvPr/>
              </p:nvSpPr>
              <p:spPr bwMode="auto">
                <a:xfrm>
                  <a:off x="5789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59" name="Line 2851"/>
                <p:cNvSpPr>
                  <a:spLocks noChangeShapeType="1"/>
                </p:cNvSpPr>
                <p:nvPr/>
              </p:nvSpPr>
              <p:spPr bwMode="auto">
                <a:xfrm flipH="1">
                  <a:off x="5789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0" name="Freeform 2852"/>
                <p:cNvSpPr>
                  <a:spLocks/>
                </p:cNvSpPr>
                <p:nvPr/>
              </p:nvSpPr>
              <p:spPr bwMode="auto">
                <a:xfrm>
                  <a:off x="5805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1" name="Line 2853"/>
                <p:cNvSpPr>
                  <a:spLocks noChangeShapeType="1"/>
                </p:cNvSpPr>
                <p:nvPr/>
              </p:nvSpPr>
              <p:spPr bwMode="auto">
                <a:xfrm flipH="1" flipV="1">
                  <a:off x="5789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2" name="Line 2854"/>
                <p:cNvSpPr>
                  <a:spLocks noChangeShapeType="1"/>
                </p:cNvSpPr>
                <p:nvPr/>
              </p:nvSpPr>
              <p:spPr bwMode="auto">
                <a:xfrm>
                  <a:off x="5838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3" name="Freeform 2855"/>
                <p:cNvSpPr>
                  <a:spLocks/>
                </p:cNvSpPr>
                <p:nvPr/>
              </p:nvSpPr>
              <p:spPr bwMode="auto">
                <a:xfrm>
                  <a:off x="5854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4" name="Freeform 2856"/>
                <p:cNvSpPr>
                  <a:spLocks/>
                </p:cNvSpPr>
                <p:nvPr/>
              </p:nvSpPr>
              <p:spPr bwMode="auto">
                <a:xfrm>
                  <a:off x="5854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5" name="Line 2857"/>
                <p:cNvSpPr>
                  <a:spLocks noChangeShapeType="1"/>
                </p:cNvSpPr>
                <p:nvPr/>
              </p:nvSpPr>
              <p:spPr bwMode="auto">
                <a:xfrm>
                  <a:off x="5838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6" name="Freeform 2858"/>
                <p:cNvSpPr>
                  <a:spLocks/>
                </p:cNvSpPr>
                <p:nvPr/>
              </p:nvSpPr>
              <p:spPr bwMode="auto">
                <a:xfrm>
                  <a:off x="5838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7" name="Line 2859"/>
                <p:cNvSpPr>
                  <a:spLocks noChangeShapeType="1"/>
                </p:cNvSpPr>
                <p:nvPr/>
              </p:nvSpPr>
              <p:spPr bwMode="auto">
                <a:xfrm>
                  <a:off x="583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8" name="Freeform 2860"/>
                <p:cNvSpPr>
                  <a:spLocks/>
                </p:cNvSpPr>
                <p:nvPr/>
              </p:nvSpPr>
              <p:spPr bwMode="auto">
                <a:xfrm>
                  <a:off x="5903" y="5255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7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17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69" name="Line 2861"/>
                <p:cNvSpPr>
                  <a:spLocks noChangeShapeType="1"/>
                </p:cNvSpPr>
                <p:nvPr/>
              </p:nvSpPr>
              <p:spPr bwMode="auto">
                <a:xfrm flipV="1">
                  <a:off x="5903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0" name="Line 2862"/>
                <p:cNvSpPr>
                  <a:spLocks noChangeShapeType="1"/>
                </p:cNvSpPr>
                <p:nvPr/>
              </p:nvSpPr>
              <p:spPr bwMode="auto">
                <a:xfrm>
                  <a:off x="5903" y="523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1" name="Line 2863"/>
                <p:cNvSpPr>
                  <a:spLocks noChangeShapeType="1"/>
                </p:cNvSpPr>
                <p:nvPr/>
              </p:nvSpPr>
              <p:spPr bwMode="auto">
                <a:xfrm>
                  <a:off x="5920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2" name="Freeform 2864"/>
                <p:cNvSpPr>
                  <a:spLocks/>
                </p:cNvSpPr>
                <p:nvPr/>
              </p:nvSpPr>
              <p:spPr bwMode="auto">
                <a:xfrm>
                  <a:off x="5920" y="5271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6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33" h="33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16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3" name="Line 2865"/>
                <p:cNvSpPr>
                  <a:spLocks noChangeShapeType="1"/>
                </p:cNvSpPr>
                <p:nvPr/>
              </p:nvSpPr>
              <p:spPr bwMode="auto">
                <a:xfrm flipH="1">
                  <a:off x="5903" y="523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4" name="Line 2866"/>
                <p:cNvSpPr>
                  <a:spLocks noChangeShapeType="1"/>
                </p:cNvSpPr>
                <p:nvPr/>
              </p:nvSpPr>
              <p:spPr bwMode="auto">
                <a:xfrm>
                  <a:off x="5936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5" name="Line 2867"/>
                <p:cNvSpPr>
                  <a:spLocks noChangeShapeType="1"/>
                </p:cNvSpPr>
                <p:nvPr/>
              </p:nvSpPr>
              <p:spPr bwMode="auto">
                <a:xfrm flipV="1">
                  <a:off x="5920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6" name="Freeform 2868"/>
                <p:cNvSpPr>
                  <a:spLocks/>
                </p:cNvSpPr>
                <p:nvPr/>
              </p:nvSpPr>
              <p:spPr bwMode="auto">
                <a:xfrm>
                  <a:off x="5887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7" name="Freeform 2869"/>
                <p:cNvSpPr>
                  <a:spLocks/>
                </p:cNvSpPr>
                <p:nvPr/>
              </p:nvSpPr>
              <p:spPr bwMode="auto">
                <a:xfrm>
                  <a:off x="5887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8" name="Line 2870"/>
                <p:cNvSpPr>
                  <a:spLocks noChangeShapeType="1"/>
                </p:cNvSpPr>
                <p:nvPr/>
              </p:nvSpPr>
              <p:spPr bwMode="auto">
                <a:xfrm>
                  <a:off x="5887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79" name="Freeform 2871"/>
                <p:cNvSpPr>
                  <a:spLocks/>
                </p:cNvSpPr>
                <p:nvPr/>
              </p:nvSpPr>
              <p:spPr bwMode="auto">
                <a:xfrm>
                  <a:off x="5871" y="525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0" name="Line 2872"/>
                <p:cNvSpPr>
                  <a:spLocks noChangeShapeType="1"/>
                </p:cNvSpPr>
                <p:nvPr/>
              </p:nvSpPr>
              <p:spPr bwMode="auto">
                <a:xfrm>
                  <a:off x="5887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1" name="Line 2873"/>
                <p:cNvSpPr>
                  <a:spLocks noChangeShapeType="1"/>
                </p:cNvSpPr>
                <p:nvPr/>
              </p:nvSpPr>
              <p:spPr bwMode="auto">
                <a:xfrm>
                  <a:off x="5887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2" name="Line 2874"/>
                <p:cNvSpPr>
                  <a:spLocks noChangeShapeType="1"/>
                </p:cNvSpPr>
                <p:nvPr/>
              </p:nvSpPr>
              <p:spPr bwMode="auto">
                <a:xfrm flipV="1">
                  <a:off x="5920" y="522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3" name="Line 2875"/>
                <p:cNvSpPr>
                  <a:spLocks noChangeShapeType="1"/>
                </p:cNvSpPr>
                <p:nvPr/>
              </p:nvSpPr>
              <p:spPr bwMode="auto">
                <a:xfrm>
                  <a:off x="5920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4" name="Line 2876"/>
                <p:cNvSpPr>
                  <a:spLocks noChangeShapeType="1"/>
                </p:cNvSpPr>
                <p:nvPr/>
              </p:nvSpPr>
              <p:spPr bwMode="auto">
                <a:xfrm flipH="1">
                  <a:off x="5920" y="522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5" name="Line 2877"/>
                <p:cNvSpPr>
                  <a:spLocks noChangeShapeType="1"/>
                </p:cNvSpPr>
                <p:nvPr/>
              </p:nvSpPr>
              <p:spPr bwMode="auto">
                <a:xfrm>
                  <a:off x="5920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6" name="Freeform 2878"/>
                <p:cNvSpPr>
                  <a:spLocks/>
                </p:cNvSpPr>
                <p:nvPr/>
              </p:nvSpPr>
              <p:spPr bwMode="auto">
                <a:xfrm>
                  <a:off x="5903" y="518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7" name="Line 2879"/>
                <p:cNvSpPr>
                  <a:spLocks noChangeShapeType="1"/>
                </p:cNvSpPr>
                <p:nvPr/>
              </p:nvSpPr>
              <p:spPr bwMode="auto">
                <a:xfrm>
                  <a:off x="5871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8" name="Line 2880"/>
                <p:cNvSpPr>
                  <a:spLocks noChangeShapeType="1"/>
                </p:cNvSpPr>
                <p:nvPr/>
              </p:nvSpPr>
              <p:spPr bwMode="auto">
                <a:xfrm>
                  <a:off x="5903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89" name="Line 2881"/>
                <p:cNvSpPr>
                  <a:spLocks noChangeShapeType="1"/>
                </p:cNvSpPr>
                <p:nvPr/>
              </p:nvSpPr>
              <p:spPr bwMode="auto">
                <a:xfrm>
                  <a:off x="5903" y="5140"/>
                  <a:ext cx="5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0" name="Line 2882"/>
                <p:cNvSpPr>
                  <a:spLocks noChangeShapeType="1"/>
                </p:cNvSpPr>
                <p:nvPr/>
              </p:nvSpPr>
              <p:spPr bwMode="auto">
                <a:xfrm flipV="1">
                  <a:off x="5903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1" name="Freeform 2883"/>
                <p:cNvSpPr>
                  <a:spLocks/>
                </p:cNvSpPr>
                <p:nvPr/>
              </p:nvSpPr>
              <p:spPr bwMode="auto">
                <a:xfrm>
                  <a:off x="5903" y="512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2" name="Line 2884"/>
                <p:cNvSpPr>
                  <a:spLocks noChangeShapeType="1"/>
                </p:cNvSpPr>
                <p:nvPr/>
              </p:nvSpPr>
              <p:spPr bwMode="auto">
                <a:xfrm flipH="1">
                  <a:off x="5903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3" name="Freeform 2885"/>
                <p:cNvSpPr>
                  <a:spLocks/>
                </p:cNvSpPr>
                <p:nvPr/>
              </p:nvSpPr>
              <p:spPr bwMode="auto">
                <a:xfrm>
                  <a:off x="5920" y="5156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16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4" name="Line 2886"/>
                <p:cNvSpPr>
                  <a:spLocks noChangeShapeType="1"/>
                </p:cNvSpPr>
                <p:nvPr/>
              </p:nvSpPr>
              <p:spPr bwMode="auto">
                <a:xfrm flipH="1">
                  <a:off x="5903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5" name="Line 2887"/>
                <p:cNvSpPr>
                  <a:spLocks noChangeShapeType="1"/>
                </p:cNvSpPr>
                <p:nvPr/>
              </p:nvSpPr>
              <p:spPr bwMode="auto">
                <a:xfrm>
                  <a:off x="5871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6" name="Line 2888"/>
                <p:cNvSpPr>
                  <a:spLocks noChangeShapeType="1"/>
                </p:cNvSpPr>
                <p:nvPr/>
              </p:nvSpPr>
              <p:spPr bwMode="auto">
                <a:xfrm flipH="1">
                  <a:off x="5871" y="518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7" name="Line 2889"/>
                <p:cNvSpPr>
                  <a:spLocks noChangeShapeType="1"/>
                </p:cNvSpPr>
                <p:nvPr/>
              </p:nvSpPr>
              <p:spPr bwMode="auto">
                <a:xfrm>
                  <a:off x="5887" y="518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8" name="Line 2890"/>
                <p:cNvSpPr>
                  <a:spLocks noChangeShapeType="1"/>
                </p:cNvSpPr>
                <p:nvPr/>
              </p:nvSpPr>
              <p:spPr bwMode="auto">
                <a:xfrm flipV="1">
                  <a:off x="5871" y="5140"/>
                  <a:ext cx="32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299" name="Line 2891"/>
                <p:cNvSpPr>
                  <a:spLocks noChangeShapeType="1"/>
                </p:cNvSpPr>
                <p:nvPr/>
              </p:nvSpPr>
              <p:spPr bwMode="auto">
                <a:xfrm flipH="1">
                  <a:off x="5871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0" name="Freeform 2892"/>
                <p:cNvSpPr>
                  <a:spLocks/>
                </p:cNvSpPr>
                <p:nvPr/>
              </p:nvSpPr>
              <p:spPr bwMode="auto">
                <a:xfrm>
                  <a:off x="5903" y="51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1" name="Line 2893"/>
                <p:cNvSpPr>
                  <a:spLocks noChangeShapeType="1"/>
                </p:cNvSpPr>
                <p:nvPr/>
              </p:nvSpPr>
              <p:spPr bwMode="auto">
                <a:xfrm>
                  <a:off x="5903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2" name="Line 2894"/>
                <p:cNvSpPr>
                  <a:spLocks noChangeShapeType="1"/>
                </p:cNvSpPr>
                <p:nvPr/>
              </p:nvSpPr>
              <p:spPr bwMode="auto">
                <a:xfrm>
                  <a:off x="5871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3" name="Freeform 2895"/>
                <p:cNvSpPr>
                  <a:spLocks/>
                </p:cNvSpPr>
                <p:nvPr/>
              </p:nvSpPr>
              <p:spPr bwMode="auto">
                <a:xfrm>
                  <a:off x="5887" y="514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4" name="Line 2896"/>
                <p:cNvSpPr>
                  <a:spLocks noChangeShapeType="1"/>
                </p:cNvSpPr>
                <p:nvPr/>
              </p:nvSpPr>
              <p:spPr bwMode="auto">
                <a:xfrm>
                  <a:off x="5903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5" name="Line 2897"/>
                <p:cNvSpPr>
                  <a:spLocks noChangeShapeType="1"/>
                </p:cNvSpPr>
                <p:nvPr/>
              </p:nvSpPr>
              <p:spPr bwMode="auto">
                <a:xfrm>
                  <a:off x="5903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6" name="Line 2898"/>
                <p:cNvSpPr>
                  <a:spLocks noChangeShapeType="1"/>
                </p:cNvSpPr>
                <p:nvPr/>
              </p:nvSpPr>
              <p:spPr bwMode="auto">
                <a:xfrm>
                  <a:off x="5920" y="518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7" name="Line 2899"/>
                <p:cNvSpPr>
                  <a:spLocks noChangeShapeType="1"/>
                </p:cNvSpPr>
                <p:nvPr/>
              </p:nvSpPr>
              <p:spPr bwMode="auto">
                <a:xfrm>
                  <a:off x="5920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8" name="Line 2900"/>
                <p:cNvSpPr>
                  <a:spLocks noChangeShapeType="1"/>
                </p:cNvSpPr>
                <p:nvPr/>
              </p:nvSpPr>
              <p:spPr bwMode="auto">
                <a:xfrm>
                  <a:off x="5953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09" name="Line 2901"/>
                <p:cNvSpPr>
                  <a:spLocks noChangeShapeType="1"/>
                </p:cNvSpPr>
                <p:nvPr/>
              </p:nvSpPr>
              <p:spPr bwMode="auto">
                <a:xfrm>
                  <a:off x="5953" y="520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0" name="Freeform 2902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1" name="Freeform 2903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2" name="Freeform 2904"/>
                <p:cNvSpPr>
                  <a:spLocks/>
                </p:cNvSpPr>
                <p:nvPr/>
              </p:nvSpPr>
              <p:spPr bwMode="auto">
                <a:xfrm>
                  <a:off x="5936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3" name="Freeform 2905"/>
                <p:cNvSpPr>
                  <a:spLocks/>
                </p:cNvSpPr>
                <p:nvPr/>
              </p:nvSpPr>
              <p:spPr bwMode="auto">
                <a:xfrm>
                  <a:off x="5936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4" name="Freeform 2906"/>
                <p:cNvSpPr>
                  <a:spLocks/>
                </p:cNvSpPr>
                <p:nvPr/>
              </p:nvSpPr>
              <p:spPr bwMode="auto">
                <a:xfrm>
                  <a:off x="5953" y="51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5" name="Line 2907"/>
                <p:cNvSpPr>
                  <a:spLocks noChangeShapeType="1"/>
                </p:cNvSpPr>
                <p:nvPr/>
              </p:nvSpPr>
              <p:spPr bwMode="auto">
                <a:xfrm>
                  <a:off x="5953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6" name="Freeform 2908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7" name="Line 2909"/>
                <p:cNvSpPr>
                  <a:spLocks noChangeShapeType="1"/>
                </p:cNvSpPr>
                <p:nvPr/>
              </p:nvSpPr>
              <p:spPr bwMode="auto">
                <a:xfrm>
                  <a:off x="5936" y="514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8" name="Freeform 2910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19" name="Freeform 2911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0" name="Line 2912"/>
                <p:cNvSpPr>
                  <a:spLocks noChangeShapeType="1"/>
                </p:cNvSpPr>
                <p:nvPr/>
              </p:nvSpPr>
              <p:spPr bwMode="auto">
                <a:xfrm>
                  <a:off x="592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1" name="Freeform 2913"/>
                <p:cNvSpPr>
                  <a:spLocks/>
                </p:cNvSpPr>
                <p:nvPr/>
              </p:nvSpPr>
              <p:spPr bwMode="auto">
                <a:xfrm>
                  <a:off x="5920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2" name="Line 2914"/>
                <p:cNvSpPr>
                  <a:spLocks noChangeShapeType="1"/>
                </p:cNvSpPr>
                <p:nvPr/>
              </p:nvSpPr>
              <p:spPr bwMode="auto">
                <a:xfrm>
                  <a:off x="5936" y="514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3" name="Line 2915"/>
                <p:cNvSpPr>
                  <a:spLocks noChangeShapeType="1"/>
                </p:cNvSpPr>
                <p:nvPr/>
              </p:nvSpPr>
              <p:spPr bwMode="auto">
                <a:xfrm flipH="1" flipV="1">
                  <a:off x="5936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4" name="Freeform 2916"/>
                <p:cNvSpPr>
                  <a:spLocks/>
                </p:cNvSpPr>
                <p:nvPr/>
              </p:nvSpPr>
              <p:spPr bwMode="auto">
                <a:xfrm>
                  <a:off x="5936" y="514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5" name="Line 2917"/>
                <p:cNvSpPr>
                  <a:spLocks noChangeShapeType="1"/>
                </p:cNvSpPr>
                <p:nvPr/>
              </p:nvSpPr>
              <p:spPr bwMode="auto">
                <a:xfrm flipV="1">
                  <a:off x="6002" y="540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6" name="Line 2918"/>
                <p:cNvSpPr>
                  <a:spLocks noChangeShapeType="1"/>
                </p:cNvSpPr>
                <p:nvPr/>
              </p:nvSpPr>
              <p:spPr bwMode="auto">
                <a:xfrm flipV="1">
                  <a:off x="6002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7" name="Line 2919"/>
                <p:cNvSpPr>
                  <a:spLocks noChangeShapeType="1"/>
                </p:cNvSpPr>
                <p:nvPr/>
              </p:nvSpPr>
              <p:spPr bwMode="auto">
                <a:xfrm>
                  <a:off x="6051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8" name="Line 2920"/>
                <p:cNvSpPr>
                  <a:spLocks noChangeShapeType="1"/>
                </p:cNvSpPr>
                <p:nvPr/>
              </p:nvSpPr>
              <p:spPr bwMode="auto">
                <a:xfrm>
                  <a:off x="6002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29" name="Line 2921"/>
                <p:cNvSpPr>
                  <a:spLocks noChangeShapeType="1"/>
                </p:cNvSpPr>
                <p:nvPr/>
              </p:nvSpPr>
              <p:spPr bwMode="auto">
                <a:xfrm flipV="1">
                  <a:off x="6018" y="537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0" name="Line 2922"/>
                <p:cNvSpPr>
                  <a:spLocks noChangeShapeType="1"/>
                </p:cNvSpPr>
                <p:nvPr/>
              </p:nvSpPr>
              <p:spPr bwMode="auto">
                <a:xfrm>
                  <a:off x="6035" y="540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1" name="Line 2923"/>
                <p:cNvSpPr>
                  <a:spLocks noChangeShapeType="1"/>
                </p:cNvSpPr>
                <p:nvPr/>
              </p:nvSpPr>
              <p:spPr bwMode="auto">
                <a:xfrm flipV="1">
                  <a:off x="6035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2" name="Freeform 2924"/>
                <p:cNvSpPr>
                  <a:spLocks/>
                </p:cNvSpPr>
                <p:nvPr/>
              </p:nvSpPr>
              <p:spPr bwMode="auto">
                <a:xfrm>
                  <a:off x="6035" y="537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3" name="Line 2925"/>
                <p:cNvSpPr>
                  <a:spLocks noChangeShapeType="1"/>
                </p:cNvSpPr>
                <p:nvPr/>
              </p:nvSpPr>
              <p:spPr bwMode="auto">
                <a:xfrm>
                  <a:off x="6035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4" name="Line 2926"/>
                <p:cNvSpPr>
                  <a:spLocks noChangeShapeType="1"/>
                </p:cNvSpPr>
                <p:nvPr/>
              </p:nvSpPr>
              <p:spPr bwMode="auto">
                <a:xfrm>
                  <a:off x="6051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5" name="Freeform 2927"/>
                <p:cNvSpPr>
                  <a:spLocks/>
                </p:cNvSpPr>
                <p:nvPr/>
              </p:nvSpPr>
              <p:spPr bwMode="auto">
                <a:xfrm>
                  <a:off x="6035" y="540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6" name="Line 2928"/>
                <p:cNvSpPr>
                  <a:spLocks noChangeShapeType="1"/>
                </p:cNvSpPr>
                <p:nvPr/>
              </p:nvSpPr>
              <p:spPr bwMode="auto">
                <a:xfrm>
                  <a:off x="6051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7" name="Line 2929"/>
                <p:cNvSpPr>
                  <a:spLocks noChangeShapeType="1"/>
                </p:cNvSpPr>
                <p:nvPr/>
              </p:nvSpPr>
              <p:spPr bwMode="auto">
                <a:xfrm>
                  <a:off x="6051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8" name="Line 2930"/>
                <p:cNvSpPr>
                  <a:spLocks noChangeShapeType="1"/>
                </p:cNvSpPr>
                <p:nvPr/>
              </p:nvSpPr>
              <p:spPr bwMode="auto">
                <a:xfrm flipV="1">
                  <a:off x="5985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39" name="Line 2931"/>
                <p:cNvSpPr>
                  <a:spLocks noChangeShapeType="1"/>
                </p:cNvSpPr>
                <p:nvPr/>
              </p:nvSpPr>
              <p:spPr bwMode="auto">
                <a:xfrm>
                  <a:off x="5985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0" name="Freeform 2932"/>
                <p:cNvSpPr>
                  <a:spLocks/>
                </p:cNvSpPr>
                <p:nvPr/>
              </p:nvSpPr>
              <p:spPr bwMode="auto">
                <a:xfrm>
                  <a:off x="5985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1" name="Line 2933"/>
                <p:cNvSpPr>
                  <a:spLocks noChangeShapeType="1"/>
                </p:cNvSpPr>
                <p:nvPr/>
              </p:nvSpPr>
              <p:spPr bwMode="auto">
                <a:xfrm flipV="1">
                  <a:off x="5985" y="548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2" name="Line 2934"/>
                <p:cNvSpPr>
                  <a:spLocks noChangeShapeType="1"/>
                </p:cNvSpPr>
                <p:nvPr/>
              </p:nvSpPr>
              <p:spPr bwMode="auto">
                <a:xfrm>
                  <a:off x="5985" y="548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3" name="Line 2935"/>
                <p:cNvSpPr>
                  <a:spLocks noChangeShapeType="1"/>
                </p:cNvSpPr>
                <p:nvPr/>
              </p:nvSpPr>
              <p:spPr bwMode="auto">
                <a:xfrm>
                  <a:off x="5969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4" name="Line 2936"/>
                <p:cNvSpPr>
                  <a:spLocks noChangeShapeType="1"/>
                </p:cNvSpPr>
                <p:nvPr/>
              </p:nvSpPr>
              <p:spPr bwMode="auto">
                <a:xfrm flipV="1">
                  <a:off x="5969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5" name="Freeform 2937"/>
                <p:cNvSpPr>
                  <a:spLocks/>
                </p:cNvSpPr>
                <p:nvPr/>
              </p:nvSpPr>
              <p:spPr bwMode="auto">
                <a:xfrm>
                  <a:off x="5969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6" name="Line 2938"/>
                <p:cNvSpPr>
                  <a:spLocks noChangeShapeType="1"/>
                </p:cNvSpPr>
                <p:nvPr/>
              </p:nvSpPr>
              <p:spPr bwMode="auto">
                <a:xfrm flipH="1">
                  <a:off x="5969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7" name="Line 2939"/>
                <p:cNvSpPr>
                  <a:spLocks noChangeShapeType="1"/>
                </p:cNvSpPr>
                <p:nvPr/>
              </p:nvSpPr>
              <p:spPr bwMode="auto">
                <a:xfrm flipH="1" flipV="1">
                  <a:off x="5969" y="5435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8" name="Line 2940"/>
                <p:cNvSpPr>
                  <a:spLocks noChangeShapeType="1"/>
                </p:cNvSpPr>
                <p:nvPr/>
              </p:nvSpPr>
              <p:spPr bwMode="auto">
                <a:xfrm>
                  <a:off x="5969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49" name="Line 2941"/>
                <p:cNvSpPr>
                  <a:spLocks noChangeShapeType="1"/>
                </p:cNvSpPr>
                <p:nvPr/>
              </p:nvSpPr>
              <p:spPr bwMode="auto">
                <a:xfrm>
                  <a:off x="5969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0" name="Line 2942"/>
                <p:cNvSpPr>
                  <a:spLocks noChangeShapeType="1"/>
                </p:cNvSpPr>
                <p:nvPr/>
              </p:nvSpPr>
              <p:spPr bwMode="auto">
                <a:xfrm>
                  <a:off x="5969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1" name="Freeform 2943"/>
                <p:cNvSpPr>
                  <a:spLocks/>
                </p:cNvSpPr>
                <p:nvPr/>
              </p:nvSpPr>
              <p:spPr bwMode="auto">
                <a:xfrm>
                  <a:off x="5985" y="541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2" name="Freeform 2944"/>
                <p:cNvSpPr>
                  <a:spLocks/>
                </p:cNvSpPr>
                <p:nvPr/>
              </p:nvSpPr>
              <p:spPr bwMode="auto">
                <a:xfrm>
                  <a:off x="5985" y="541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3" name="Line 2945"/>
                <p:cNvSpPr>
                  <a:spLocks noChangeShapeType="1"/>
                </p:cNvSpPr>
                <p:nvPr/>
              </p:nvSpPr>
              <p:spPr bwMode="auto">
                <a:xfrm flipV="1">
                  <a:off x="6018" y="538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4" name="Freeform 2946"/>
                <p:cNvSpPr>
                  <a:spLocks/>
                </p:cNvSpPr>
                <p:nvPr/>
              </p:nvSpPr>
              <p:spPr bwMode="auto">
                <a:xfrm>
                  <a:off x="6018" y="538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5" name="Line 2947"/>
                <p:cNvSpPr>
                  <a:spLocks noChangeShapeType="1"/>
                </p:cNvSpPr>
                <p:nvPr/>
              </p:nvSpPr>
              <p:spPr bwMode="auto">
                <a:xfrm flipH="1">
                  <a:off x="6018" y="538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6" name="Line 2948"/>
                <p:cNvSpPr>
                  <a:spLocks noChangeShapeType="1"/>
                </p:cNvSpPr>
                <p:nvPr/>
              </p:nvSpPr>
              <p:spPr bwMode="auto">
                <a:xfrm flipH="1">
                  <a:off x="6018" y="53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7" name="Freeform 2949"/>
                <p:cNvSpPr>
                  <a:spLocks/>
                </p:cNvSpPr>
                <p:nvPr/>
              </p:nvSpPr>
              <p:spPr bwMode="auto">
                <a:xfrm>
                  <a:off x="6018" y="538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8" name="Freeform 2950"/>
                <p:cNvSpPr>
                  <a:spLocks/>
                </p:cNvSpPr>
                <p:nvPr/>
              </p:nvSpPr>
              <p:spPr bwMode="auto">
                <a:xfrm>
                  <a:off x="6035" y="53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59" name="Line 2951"/>
                <p:cNvSpPr>
                  <a:spLocks noChangeShapeType="1"/>
                </p:cNvSpPr>
                <p:nvPr/>
              </p:nvSpPr>
              <p:spPr bwMode="auto">
                <a:xfrm flipH="1">
                  <a:off x="6035" y="538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0" name="Freeform 2952"/>
                <p:cNvSpPr>
                  <a:spLocks/>
                </p:cNvSpPr>
                <p:nvPr/>
              </p:nvSpPr>
              <p:spPr bwMode="auto">
                <a:xfrm>
                  <a:off x="6002" y="54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1" name="Freeform 2953"/>
                <p:cNvSpPr>
                  <a:spLocks/>
                </p:cNvSpPr>
                <p:nvPr/>
              </p:nvSpPr>
              <p:spPr bwMode="auto">
                <a:xfrm>
                  <a:off x="6018" y="54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2" name="Freeform 2954"/>
                <p:cNvSpPr>
                  <a:spLocks/>
                </p:cNvSpPr>
                <p:nvPr/>
              </p:nvSpPr>
              <p:spPr bwMode="auto">
                <a:xfrm>
                  <a:off x="6002" y="54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3" name="Freeform 2955"/>
                <p:cNvSpPr>
                  <a:spLocks/>
                </p:cNvSpPr>
                <p:nvPr/>
              </p:nvSpPr>
              <p:spPr bwMode="auto">
                <a:xfrm>
                  <a:off x="6002" y="54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4" name="Line 2956"/>
                <p:cNvSpPr>
                  <a:spLocks noChangeShapeType="1"/>
                </p:cNvSpPr>
                <p:nvPr/>
              </p:nvSpPr>
              <p:spPr bwMode="auto">
                <a:xfrm>
                  <a:off x="6035" y="53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5" name="Line 2957"/>
                <p:cNvSpPr>
                  <a:spLocks noChangeShapeType="1"/>
                </p:cNvSpPr>
                <p:nvPr/>
              </p:nvSpPr>
              <p:spPr bwMode="auto">
                <a:xfrm flipV="1">
                  <a:off x="6035" y="538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6" name="Line 2958"/>
                <p:cNvSpPr>
                  <a:spLocks noChangeShapeType="1"/>
                </p:cNvSpPr>
                <p:nvPr/>
              </p:nvSpPr>
              <p:spPr bwMode="auto">
                <a:xfrm>
                  <a:off x="6035" y="53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7" name="Line 2959"/>
                <p:cNvSpPr>
                  <a:spLocks noChangeShapeType="1"/>
                </p:cNvSpPr>
                <p:nvPr/>
              </p:nvSpPr>
              <p:spPr bwMode="auto">
                <a:xfrm>
                  <a:off x="6035" y="53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8" name="Line 2960"/>
                <p:cNvSpPr>
                  <a:spLocks noChangeShapeType="1"/>
                </p:cNvSpPr>
                <p:nvPr/>
              </p:nvSpPr>
              <p:spPr bwMode="auto">
                <a:xfrm>
                  <a:off x="6035" y="53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69" name="Line 2961"/>
                <p:cNvSpPr>
                  <a:spLocks noChangeShapeType="1"/>
                </p:cNvSpPr>
                <p:nvPr/>
              </p:nvSpPr>
              <p:spPr bwMode="auto">
                <a:xfrm flipV="1">
                  <a:off x="6067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0" name="Line 2962"/>
                <p:cNvSpPr>
                  <a:spLocks noChangeShapeType="1"/>
                </p:cNvSpPr>
                <p:nvPr/>
              </p:nvSpPr>
              <p:spPr bwMode="auto">
                <a:xfrm>
                  <a:off x="6067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1" name="Line 2963"/>
                <p:cNvSpPr>
                  <a:spLocks noChangeShapeType="1"/>
                </p:cNvSpPr>
                <p:nvPr/>
              </p:nvSpPr>
              <p:spPr bwMode="auto">
                <a:xfrm flipV="1">
                  <a:off x="6084" y="548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2" name="Line 2964"/>
                <p:cNvSpPr>
                  <a:spLocks noChangeShapeType="1"/>
                </p:cNvSpPr>
                <p:nvPr/>
              </p:nvSpPr>
              <p:spPr bwMode="auto">
                <a:xfrm>
                  <a:off x="6084" y="548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3" name="Line 2965"/>
                <p:cNvSpPr>
                  <a:spLocks noChangeShapeType="1"/>
                </p:cNvSpPr>
                <p:nvPr/>
              </p:nvSpPr>
              <p:spPr bwMode="auto">
                <a:xfrm>
                  <a:off x="6067" y="546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4" name="Line 2966"/>
                <p:cNvSpPr>
                  <a:spLocks noChangeShapeType="1"/>
                </p:cNvSpPr>
                <p:nvPr/>
              </p:nvSpPr>
              <p:spPr bwMode="auto">
                <a:xfrm flipH="1" flipV="1">
                  <a:off x="6067" y="546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5" name="Line 2967"/>
                <p:cNvSpPr>
                  <a:spLocks noChangeShapeType="1"/>
                </p:cNvSpPr>
                <p:nvPr/>
              </p:nvSpPr>
              <p:spPr bwMode="auto">
                <a:xfrm>
                  <a:off x="6084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6" name="Line 2968"/>
                <p:cNvSpPr>
                  <a:spLocks noChangeShapeType="1"/>
                </p:cNvSpPr>
                <p:nvPr/>
              </p:nvSpPr>
              <p:spPr bwMode="auto">
                <a:xfrm flipV="1">
                  <a:off x="6051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7" name="Freeform 2969"/>
                <p:cNvSpPr>
                  <a:spLocks/>
                </p:cNvSpPr>
                <p:nvPr/>
              </p:nvSpPr>
              <p:spPr bwMode="auto">
                <a:xfrm>
                  <a:off x="6051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8" name="Line 2970"/>
                <p:cNvSpPr>
                  <a:spLocks noChangeShapeType="1"/>
                </p:cNvSpPr>
                <p:nvPr/>
              </p:nvSpPr>
              <p:spPr bwMode="auto">
                <a:xfrm flipH="1" flipV="1">
                  <a:off x="6051" y="54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79" name="Line 2971"/>
                <p:cNvSpPr>
                  <a:spLocks noChangeShapeType="1"/>
                </p:cNvSpPr>
                <p:nvPr/>
              </p:nvSpPr>
              <p:spPr bwMode="auto">
                <a:xfrm flipV="1">
                  <a:off x="6067" y="535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0" name="Line 2972"/>
                <p:cNvSpPr>
                  <a:spLocks noChangeShapeType="1"/>
                </p:cNvSpPr>
                <p:nvPr/>
              </p:nvSpPr>
              <p:spPr bwMode="auto">
                <a:xfrm flipV="1">
                  <a:off x="6067" y="535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1" name="Line 2973"/>
                <p:cNvSpPr>
                  <a:spLocks noChangeShapeType="1"/>
                </p:cNvSpPr>
                <p:nvPr/>
              </p:nvSpPr>
              <p:spPr bwMode="auto">
                <a:xfrm>
                  <a:off x="6084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2" name="Line 2974"/>
                <p:cNvSpPr>
                  <a:spLocks noChangeShapeType="1"/>
                </p:cNvSpPr>
                <p:nvPr/>
              </p:nvSpPr>
              <p:spPr bwMode="auto">
                <a:xfrm>
                  <a:off x="6067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3" name="Line 2975"/>
                <p:cNvSpPr>
                  <a:spLocks noChangeShapeType="1"/>
                </p:cNvSpPr>
                <p:nvPr/>
              </p:nvSpPr>
              <p:spPr bwMode="auto">
                <a:xfrm>
                  <a:off x="6067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4" name="Line 2976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5" name="Line 2977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6" name="Line 2978"/>
                <p:cNvSpPr>
                  <a:spLocks noChangeShapeType="1"/>
                </p:cNvSpPr>
                <p:nvPr/>
              </p:nvSpPr>
              <p:spPr bwMode="auto">
                <a:xfrm flipH="1">
                  <a:off x="6067" y="535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7" name="Line 2979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8" name="Line 2980"/>
                <p:cNvSpPr>
                  <a:spLocks noChangeShapeType="1"/>
                </p:cNvSpPr>
                <p:nvPr/>
              </p:nvSpPr>
              <p:spPr bwMode="auto">
                <a:xfrm flipH="1" flipV="1">
                  <a:off x="6084" y="535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89" name="Line 2981"/>
                <p:cNvSpPr>
                  <a:spLocks noChangeShapeType="1"/>
                </p:cNvSpPr>
                <p:nvPr/>
              </p:nvSpPr>
              <p:spPr bwMode="auto">
                <a:xfrm flipH="1">
                  <a:off x="6084" y="533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0" name="Line 2982"/>
                <p:cNvSpPr>
                  <a:spLocks noChangeShapeType="1"/>
                </p:cNvSpPr>
                <p:nvPr/>
              </p:nvSpPr>
              <p:spPr bwMode="auto">
                <a:xfrm flipH="1">
                  <a:off x="6084" y="533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1" name="Line 2983"/>
                <p:cNvSpPr>
                  <a:spLocks noChangeShapeType="1"/>
                </p:cNvSpPr>
                <p:nvPr/>
              </p:nvSpPr>
              <p:spPr bwMode="auto">
                <a:xfrm>
                  <a:off x="6067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2" name="Line 2984"/>
                <p:cNvSpPr>
                  <a:spLocks noChangeShapeType="1"/>
                </p:cNvSpPr>
                <p:nvPr/>
              </p:nvSpPr>
              <p:spPr bwMode="auto">
                <a:xfrm>
                  <a:off x="6051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3" name="Line 2985"/>
                <p:cNvSpPr>
                  <a:spLocks noChangeShapeType="1"/>
                </p:cNvSpPr>
                <p:nvPr/>
              </p:nvSpPr>
              <p:spPr bwMode="auto">
                <a:xfrm flipH="1">
                  <a:off x="6051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4" name="Line 2986"/>
                <p:cNvSpPr>
                  <a:spLocks noChangeShapeType="1"/>
                </p:cNvSpPr>
                <p:nvPr/>
              </p:nvSpPr>
              <p:spPr bwMode="auto">
                <a:xfrm>
                  <a:off x="6051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5" name="Line 2987"/>
                <p:cNvSpPr>
                  <a:spLocks noChangeShapeType="1"/>
                </p:cNvSpPr>
                <p:nvPr/>
              </p:nvSpPr>
              <p:spPr bwMode="auto">
                <a:xfrm>
                  <a:off x="6051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6" name="Line 2988"/>
                <p:cNvSpPr>
                  <a:spLocks noChangeShapeType="1"/>
                </p:cNvSpPr>
                <p:nvPr/>
              </p:nvSpPr>
              <p:spPr bwMode="auto">
                <a:xfrm flipH="1" flipV="1">
                  <a:off x="6067" y="533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7" name="Line 2989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8" name="Line 2990"/>
                <p:cNvSpPr>
                  <a:spLocks noChangeShapeType="1"/>
                </p:cNvSpPr>
                <p:nvPr/>
              </p:nvSpPr>
              <p:spPr bwMode="auto">
                <a:xfrm flipH="1">
                  <a:off x="6067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399" name="Line 2991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0" name="Freeform 2992"/>
                <p:cNvSpPr>
                  <a:spLocks/>
                </p:cNvSpPr>
                <p:nvPr/>
              </p:nvSpPr>
              <p:spPr bwMode="auto">
                <a:xfrm>
                  <a:off x="6100" y="537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1" name="Line 2993"/>
                <p:cNvSpPr>
                  <a:spLocks noChangeShapeType="1"/>
                </p:cNvSpPr>
                <p:nvPr/>
              </p:nvSpPr>
              <p:spPr bwMode="auto">
                <a:xfrm>
                  <a:off x="6117" y="538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2" name="Freeform 2994"/>
                <p:cNvSpPr>
                  <a:spLocks/>
                </p:cNvSpPr>
                <p:nvPr/>
              </p:nvSpPr>
              <p:spPr bwMode="auto">
                <a:xfrm>
                  <a:off x="6100" y="538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3" name="Line 2995"/>
                <p:cNvSpPr>
                  <a:spLocks noChangeShapeType="1"/>
                </p:cNvSpPr>
                <p:nvPr/>
              </p:nvSpPr>
              <p:spPr bwMode="auto">
                <a:xfrm flipH="1">
                  <a:off x="6100" y="53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4" name="Freeform 2996"/>
                <p:cNvSpPr>
                  <a:spLocks/>
                </p:cNvSpPr>
                <p:nvPr/>
              </p:nvSpPr>
              <p:spPr bwMode="auto">
                <a:xfrm>
                  <a:off x="6117" y="538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5" name="Line 2997"/>
                <p:cNvSpPr>
                  <a:spLocks noChangeShapeType="1"/>
                </p:cNvSpPr>
                <p:nvPr/>
              </p:nvSpPr>
              <p:spPr bwMode="auto">
                <a:xfrm>
                  <a:off x="6100" y="533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6" name="Line 2998"/>
                <p:cNvSpPr>
                  <a:spLocks noChangeShapeType="1"/>
                </p:cNvSpPr>
                <p:nvPr/>
              </p:nvSpPr>
              <p:spPr bwMode="auto">
                <a:xfrm flipH="1">
                  <a:off x="6100" y="532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7" name="Line 2999"/>
                <p:cNvSpPr>
                  <a:spLocks noChangeShapeType="1"/>
                </p:cNvSpPr>
                <p:nvPr/>
              </p:nvSpPr>
              <p:spPr bwMode="auto">
                <a:xfrm flipV="1">
                  <a:off x="6100" y="533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8" name="Line 3000"/>
                <p:cNvSpPr>
                  <a:spLocks noChangeShapeType="1"/>
                </p:cNvSpPr>
                <p:nvPr/>
              </p:nvSpPr>
              <p:spPr bwMode="auto">
                <a:xfrm flipV="1">
                  <a:off x="6100" y="533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09" name="Line 3001"/>
                <p:cNvSpPr>
                  <a:spLocks noChangeShapeType="1"/>
                </p:cNvSpPr>
                <p:nvPr/>
              </p:nvSpPr>
              <p:spPr bwMode="auto">
                <a:xfrm>
                  <a:off x="6100" y="533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0" name="Line 3002"/>
                <p:cNvSpPr>
                  <a:spLocks noChangeShapeType="1"/>
                </p:cNvSpPr>
                <p:nvPr/>
              </p:nvSpPr>
              <p:spPr bwMode="auto">
                <a:xfrm>
                  <a:off x="6100" y="533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1" name="Line 3003"/>
                <p:cNvSpPr>
                  <a:spLocks noChangeShapeType="1"/>
                </p:cNvSpPr>
                <p:nvPr/>
              </p:nvSpPr>
              <p:spPr bwMode="auto">
                <a:xfrm flipV="1">
                  <a:off x="6117" y="532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2" name="Freeform 3004"/>
                <p:cNvSpPr>
                  <a:spLocks/>
                </p:cNvSpPr>
                <p:nvPr/>
              </p:nvSpPr>
              <p:spPr bwMode="auto">
                <a:xfrm>
                  <a:off x="6117" y="532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3" name="Freeform 3005"/>
                <p:cNvSpPr>
                  <a:spLocks/>
                </p:cNvSpPr>
                <p:nvPr/>
              </p:nvSpPr>
              <p:spPr bwMode="auto">
                <a:xfrm>
                  <a:off x="6035" y="518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4" name="Line 3006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5" name="Line 3007"/>
                <p:cNvSpPr>
                  <a:spLocks noChangeShapeType="1"/>
                </p:cNvSpPr>
                <p:nvPr/>
              </p:nvSpPr>
              <p:spPr bwMode="auto">
                <a:xfrm flipH="1">
                  <a:off x="6035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6" name="Line 3008"/>
                <p:cNvSpPr>
                  <a:spLocks noChangeShapeType="1"/>
                </p:cNvSpPr>
                <p:nvPr/>
              </p:nvSpPr>
              <p:spPr bwMode="auto">
                <a:xfrm flipH="1">
                  <a:off x="6035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7" name="Line 3009"/>
                <p:cNvSpPr>
                  <a:spLocks noChangeShapeType="1"/>
                </p:cNvSpPr>
                <p:nvPr/>
              </p:nvSpPr>
              <p:spPr bwMode="auto">
                <a:xfrm>
                  <a:off x="6100" y="5140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8" name="Line 3010"/>
                <p:cNvSpPr>
                  <a:spLocks noChangeShapeType="1"/>
                </p:cNvSpPr>
                <p:nvPr/>
              </p:nvSpPr>
              <p:spPr bwMode="auto">
                <a:xfrm flipV="1">
                  <a:off x="6018" y="5222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19" name="Line 3011"/>
                <p:cNvSpPr>
                  <a:spLocks noChangeShapeType="1"/>
                </p:cNvSpPr>
                <p:nvPr/>
              </p:nvSpPr>
              <p:spPr bwMode="auto">
                <a:xfrm flipV="1">
                  <a:off x="6002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0" name="Line 3012"/>
                <p:cNvSpPr>
                  <a:spLocks noChangeShapeType="1"/>
                </p:cNvSpPr>
                <p:nvPr/>
              </p:nvSpPr>
              <p:spPr bwMode="auto">
                <a:xfrm>
                  <a:off x="5985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1" name="Line 3013"/>
                <p:cNvSpPr>
                  <a:spLocks noChangeShapeType="1"/>
                </p:cNvSpPr>
                <p:nvPr/>
              </p:nvSpPr>
              <p:spPr bwMode="auto">
                <a:xfrm>
                  <a:off x="5969" y="52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2" name="Line 3014"/>
                <p:cNvSpPr>
                  <a:spLocks noChangeShapeType="1"/>
                </p:cNvSpPr>
                <p:nvPr/>
              </p:nvSpPr>
              <p:spPr bwMode="auto">
                <a:xfrm>
                  <a:off x="5969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3" name="Line 3015"/>
                <p:cNvSpPr>
                  <a:spLocks noChangeShapeType="1"/>
                </p:cNvSpPr>
                <p:nvPr/>
              </p:nvSpPr>
              <p:spPr bwMode="auto">
                <a:xfrm>
                  <a:off x="5985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4" name="Freeform 3016"/>
                <p:cNvSpPr>
                  <a:spLocks/>
                </p:cNvSpPr>
                <p:nvPr/>
              </p:nvSpPr>
              <p:spPr bwMode="auto">
                <a:xfrm>
                  <a:off x="5985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5" name="Freeform 3017"/>
                <p:cNvSpPr>
                  <a:spLocks/>
                </p:cNvSpPr>
                <p:nvPr/>
              </p:nvSpPr>
              <p:spPr bwMode="auto">
                <a:xfrm>
                  <a:off x="6002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6" name="Freeform 3018"/>
                <p:cNvSpPr>
                  <a:spLocks/>
                </p:cNvSpPr>
                <p:nvPr/>
              </p:nvSpPr>
              <p:spPr bwMode="auto">
                <a:xfrm>
                  <a:off x="5985" y="515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7" name="Line 3019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28" name="Line 3020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0429" name="Group 3021"/>
              <p:cNvGrpSpPr>
                <a:grpSpLocks/>
              </p:cNvGrpSpPr>
              <p:nvPr/>
            </p:nvGrpSpPr>
            <p:grpSpPr bwMode="auto">
              <a:xfrm>
                <a:off x="5789" y="4746"/>
                <a:ext cx="344" cy="542"/>
                <a:chOff x="5789" y="4746"/>
                <a:chExt cx="344" cy="542"/>
              </a:xfrm>
            </p:grpSpPr>
            <p:sp>
              <p:nvSpPr>
                <p:cNvPr id="660430" name="Line 3022"/>
                <p:cNvSpPr>
                  <a:spLocks noChangeShapeType="1"/>
                </p:cNvSpPr>
                <p:nvPr/>
              </p:nvSpPr>
              <p:spPr bwMode="auto">
                <a:xfrm flipH="1">
                  <a:off x="6002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1" name="Line 3023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2" name="Line 3024"/>
                <p:cNvSpPr>
                  <a:spLocks noChangeShapeType="1"/>
                </p:cNvSpPr>
                <p:nvPr/>
              </p:nvSpPr>
              <p:spPr bwMode="auto">
                <a:xfrm>
                  <a:off x="5969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3" name="Line 3025"/>
                <p:cNvSpPr>
                  <a:spLocks noChangeShapeType="1"/>
                </p:cNvSpPr>
                <p:nvPr/>
              </p:nvSpPr>
              <p:spPr bwMode="auto">
                <a:xfrm>
                  <a:off x="5969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4" name="Line 3026"/>
                <p:cNvSpPr>
                  <a:spLocks noChangeShapeType="1"/>
                </p:cNvSpPr>
                <p:nvPr/>
              </p:nvSpPr>
              <p:spPr bwMode="auto">
                <a:xfrm flipV="1">
                  <a:off x="5969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5" name="Line 3027"/>
                <p:cNvSpPr>
                  <a:spLocks noChangeShapeType="1"/>
                </p:cNvSpPr>
                <p:nvPr/>
              </p:nvSpPr>
              <p:spPr bwMode="auto">
                <a:xfrm flipH="1">
                  <a:off x="5969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6" name="Line 3028"/>
                <p:cNvSpPr>
                  <a:spLocks noChangeShapeType="1"/>
                </p:cNvSpPr>
                <p:nvPr/>
              </p:nvSpPr>
              <p:spPr bwMode="auto">
                <a:xfrm>
                  <a:off x="5953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7" name="Line 3029"/>
                <p:cNvSpPr>
                  <a:spLocks noChangeShapeType="1"/>
                </p:cNvSpPr>
                <p:nvPr/>
              </p:nvSpPr>
              <p:spPr bwMode="auto">
                <a:xfrm flipV="1">
                  <a:off x="5969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8" name="Line 3030"/>
                <p:cNvSpPr>
                  <a:spLocks noChangeShapeType="1"/>
                </p:cNvSpPr>
                <p:nvPr/>
              </p:nvSpPr>
              <p:spPr bwMode="auto">
                <a:xfrm>
                  <a:off x="5969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39" name="Line 3031"/>
                <p:cNvSpPr>
                  <a:spLocks noChangeShapeType="1"/>
                </p:cNvSpPr>
                <p:nvPr/>
              </p:nvSpPr>
              <p:spPr bwMode="auto">
                <a:xfrm>
                  <a:off x="5985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0" name="Line 3032"/>
                <p:cNvSpPr>
                  <a:spLocks noChangeShapeType="1"/>
                </p:cNvSpPr>
                <p:nvPr/>
              </p:nvSpPr>
              <p:spPr bwMode="auto">
                <a:xfrm>
                  <a:off x="5985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1" name="Line 3033"/>
                <p:cNvSpPr>
                  <a:spLocks noChangeShapeType="1"/>
                </p:cNvSpPr>
                <p:nvPr/>
              </p:nvSpPr>
              <p:spPr bwMode="auto">
                <a:xfrm>
                  <a:off x="5985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2" name="Freeform 3034"/>
                <p:cNvSpPr>
                  <a:spLocks/>
                </p:cNvSpPr>
                <p:nvPr/>
              </p:nvSpPr>
              <p:spPr bwMode="auto">
                <a:xfrm>
                  <a:off x="5969" y="51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3" name="Line 3035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4" name="Freeform 3036"/>
                <p:cNvSpPr>
                  <a:spLocks/>
                </p:cNvSpPr>
                <p:nvPr/>
              </p:nvSpPr>
              <p:spPr bwMode="auto">
                <a:xfrm>
                  <a:off x="5969" y="514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5" name="Line 3037"/>
                <p:cNvSpPr>
                  <a:spLocks noChangeShapeType="1"/>
                </p:cNvSpPr>
                <p:nvPr/>
              </p:nvSpPr>
              <p:spPr bwMode="auto">
                <a:xfrm flipH="1">
                  <a:off x="5969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6" name="Line 3038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7" name="Line 3039"/>
                <p:cNvSpPr>
                  <a:spLocks noChangeShapeType="1"/>
                </p:cNvSpPr>
                <p:nvPr/>
              </p:nvSpPr>
              <p:spPr bwMode="auto">
                <a:xfrm>
                  <a:off x="6002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8" name="Line 3040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49" name="Line 3041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0" name="Line 3042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1" name="Line 3043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2" name="Line 3044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3" name="Line 3045"/>
                <p:cNvSpPr>
                  <a:spLocks noChangeShapeType="1"/>
                </p:cNvSpPr>
                <p:nvPr/>
              </p:nvSpPr>
              <p:spPr bwMode="auto">
                <a:xfrm flipV="1">
                  <a:off x="5985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4" name="Line 3046"/>
                <p:cNvSpPr>
                  <a:spLocks noChangeShapeType="1"/>
                </p:cNvSpPr>
                <p:nvPr/>
              </p:nvSpPr>
              <p:spPr bwMode="auto">
                <a:xfrm>
                  <a:off x="598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5" name="Line 3047"/>
                <p:cNvSpPr>
                  <a:spLocks noChangeShapeType="1"/>
                </p:cNvSpPr>
                <p:nvPr/>
              </p:nvSpPr>
              <p:spPr bwMode="auto">
                <a:xfrm flipV="1">
                  <a:off x="5985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6" name="Line 3048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7" name="Line 3049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8" name="Freeform 3050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59" name="Freeform 3051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0" name="Freeform 3052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1" name="Freeform 3053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2" name="Freeform 3054"/>
                <p:cNvSpPr>
                  <a:spLocks/>
                </p:cNvSpPr>
                <p:nvPr/>
              </p:nvSpPr>
              <p:spPr bwMode="auto">
                <a:xfrm>
                  <a:off x="6002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3" name="Rectangle 3055"/>
                <p:cNvSpPr>
                  <a:spLocks noChangeArrowheads="1"/>
                </p:cNvSpPr>
                <p:nvPr/>
              </p:nvSpPr>
              <p:spPr bwMode="auto">
                <a:xfrm>
                  <a:off x="6018" y="5173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4" name="Line 3056"/>
                <p:cNvSpPr>
                  <a:spLocks noChangeShapeType="1"/>
                </p:cNvSpPr>
                <p:nvPr/>
              </p:nvSpPr>
              <p:spPr bwMode="auto">
                <a:xfrm>
                  <a:off x="6018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5" name="Freeform 3057"/>
                <p:cNvSpPr>
                  <a:spLocks/>
                </p:cNvSpPr>
                <p:nvPr/>
              </p:nvSpPr>
              <p:spPr bwMode="auto">
                <a:xfrm>
                  <a:off x="6018" y="518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6" name="Freeform 3058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7" name="Freeform 3059"/>
                <p:cNvSpPr>
                  <a:spLocks/>
                </p:cNvSpPr>
                <p:nvPr/>
              </p:nvSpPr>
              <p:spPr bwMode="auto">
                <a:xfrm>
                  <a:off x="6100" y="5238"/>
                  <a:ext cx="0" cy="50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0" y="50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50"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8" name="Line 3060"/>
                <p:cNvSpPr>
                  <a:spLocks noChangeShapeType="1"/>
                </p:cNvSpPr>
                <p:nvPr/>
              </p:nvSpPr>
              <p:spPr bwMode="auto">
                <a:xfrm>
                  <a:off x="6084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69" name="Freeform 3061"/>
                <p:cNvSpPr>
                  <a:spLocks/>
                </p:cNvSpPr>
                <p:nvPr/>
              </p:nvSpPr>
              <p:spPr bwMode="auto">
                <a:xfrm>
                  <a:off x="6084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0" name="Line 3062"/>
                <p:cNvSpPr>
                  <a:spLocks noChangeShapeType="1"/>
                </p:cNvSpPr>
                <p:nvPr/>
              </p:nvSpPr>
              <p:spPr bwMode="auto">
                <a:xfrm>
                  <a:off x="6051" y="518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1" name="Freeform 3063"/>
                <p:cNvSpPr>
                  <a:spLocks/>
                </p:cNvSpPr>
                <p:nvPr/>
              </p:nvSpPr>
              <p:spPr bwMode="auto">
                <a:xfrm>
                  <a:off x="6051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2" name="Line 3064"/>
                <p:cNvSpPr>
                  <a:spLocks noChangeShapeType="1"/>
                </p:cNvSpPr>
                <p:nvPr/>
              </p:nvSpPr>
              <p:spPr bwMode="auto">
                <a:xfrm flipH="1">
                  <a:off x="6067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3" name="Line 3065"/>
                <p:cNvSpPr>
                  <a:spLocks noChangeShapeType="1"/>
                </p:cNvSpPr>
                <p:nvPr/>
              </p:nvSpPr>
              <p:spPr bwMode="auto">
                <a:xfrm>
                  <a:off x="6084" y="518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4" name="Line 3066"/>
                <p:cNvSpPr>
                  <a:spLocks noChangeShapeType="1"/>
                </p:cNvSpPr>
                <p:nvPr/>
              </p:nvSpPr>
              <p:spPr bwMode="auto">
                <a:xfrm flipH="1">
                  <a:off x="6100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5" name="Freeform 3067"/>
                <p:cNvSpPr>
                  <a:spLocks/>
                </p:cNvSpPr>
                <p:nvPr/>
              </p:nvSpPr>
              <p:spPr bwMode="auto">
                <a:xfrm>
                  <a:off x="6117" y="518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6" name="Line 3068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7" name="Line 3069"/>
                <p:cNvSpPr>
                  <a:spLocks noChangeShapeType="1"/>
                </p:cNvSpPr>
                <p:nvPr/>
              </p:nvSpPr>
              <p:spPr bwMode="auto">
                <a:xfrm flipV="1">
                  <a:off x="5789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8" name="Line 3070"/>
                <p:cNvSpPr>
                  <a:spLocks noChangeShapeType="1"/>
                </p:cNvSpPr>
                <p:nvPr/>
              </p:nvSpPr>
              <p:spPr bwMode="auto">
                <a:xfrm flipV="1">
                  <a:off x="5953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79" name="Line 3071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0" name="Line 3072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1" name="Rectangle 3073"/>
                <p:cNvSpPr>
                  <a:spLocks noChangeArrowheads="1"/>
                </p:cNvSpPr>
                <p:nvPr/>
              </p:nvSpPr>
              <p:spPr bwMode="auto">
                <a:xfrm>
                  <a:off x="5953" y="5058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2" name="Line 3074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3" name="Line 3075"/>
                <p:cNvSpPr>
                  <a:spLocks noChangeShapeType="1"/>
                </p:cNvSpPr>
                <p:nvPr/>
              </p:nvSpPr>
              <p:spPr bwMode="auto">
                <a:xfrm>
                  <a:off x="5953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4" name="Line 3076"/>
                <p:cNvSpPr>
                  <a:spLocks noChangeShapeType="1"/>
                </p:cNvSpPr>
                <p:nvPr/>
              </p:nvSpPr>
              <p:spPr bwMode="auto">
                <a:xfrm>
                  <a:off x="5953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5" name="Line 3077"/>
                <p:cNvSpPr>
                  <a:spLocks noChangeShapeType="1"/>
                </p:cNvSpPr>
                <p:nvPr/>
              </p:nvSpPr>
              <p:spPr bwMode="auto">
                <a:xfrm>
                  <a:off x="595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6" name="Freeform 3078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7" name="Freeform 3079"/>
                <p:cNvSpPr>
                  <a:spLocks/>
                </p:cNvSpPr>
                <p:nvPr/>
              </p:nvSpPr>
              <p:spPr bwMode="auto">
                <a:xfrm>
                  <a:off x="5953" y="495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8" name="Line 3080"/>
                <p:cNvSpPr>
                  <a:spLocks noChangeShapeType="1"/>
                </p:cNvSpPr>
                <p:nvPr/>
              </p:nvSpPr>
              <p:spPr bwMode="auto">
                <a:xfrm>
                  <a:off x="5789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89" name="Line 3081"/>
                <p:cNvSpPr>
                  <a:spLocks noChangeShapeType="1"/>
                </p:cNvSpPr>
                <p:nvPr/>
              </p:nvSpPr>
              <p:spPr bwMode="auto">
                <a:xfrm>
                  <a:off x="5821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0" name="Line 3082"/>
                <p:cNvSpPr>
                  <a:spLocks noChangeShapeType="1"/>
                </p:cNvSpPr>
                <p:nvPr/>
              </p:nvSpPr>
              <p:spPr bwMode="auto">
                <a:xfrm>
                  <a:off x="5854" y="491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1" name="Freeform 3083"/>
                <p:cNvSpPr>
                  <a:spLocks/>
                </p:cNvSpPr>
                <p:nvPr/>
              </p:nvSpPr>
              <p:spPr bwMode="auto">
                <a:xfrm>
                  <a:off x="5871" y="491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2" name="Line 3084"/>
                <p:cNvSpPr>
                  <a:spLocks noChangeShapeType="1"/>
                </p:cNvSpPr>
                <p:nvPr/>
              </p:nvSpPr>
              <p:spPr bwMode="auto">
                <a:xfrm>
                  <a:off x="5887" y="491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3" name="Line 3085"/>
                <p:cNvSpPr>
                  <a:spLocks noChangeShapeType="1"/>
                </p:cNvSpPr>
                <p:nvPr/>
              </p:nvSpPr>
              <p:spPr bwMode="auto">
                <a:xfrm>
                  <a:off x="5903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4" name="Freeform 3086"/>
                <p:cNvSpPr>
                  <a:spLocks/>
                </p:cNvSpPr>
                <p:nvPr/>
              </p:nvSpPr>
              <p:spPr bwMode="auto">
                <a:xfrm>
                  <a:off x="5936" y="486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5" name="Freeform 3087"/>
                <p:cNvSpPr>
                  <a:spLocks/>
                </p:cNvSpPr>
                <p:nvPr/>
              </p:nvSpPr>
              <p:spPr bwMode="auto">
                <a:xfrm>
                  <a:off x="5953" y="486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6" name="Line 3088"/>
                <p:cNvSpPr>
                  <a:spLocks noChangeShapeType="1"/>
                </p:cNvSpPr>
                <p:nvPr/>
              </p:nvSpPr>
              <p:spPr bwMode="auto">
                <a:xfrm>
                  <a:off x="5936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7" name="Line 3089"/>
                <p:cNvSpPr>
                  <a:spLocks noChangeShapeType="1"/>
                </p:cNvSpPr>
                <p:nvPr/>
              </p:nvSpPr>
              <p:spPr bwMode="auto">
                <a:xfrm>
                  <a:off x="5936" y="4811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8" name="Line 3090"/>
                <p:cNvSpPr>
                  <a:spLocks noChangeShapeType="1"/>
                </p:cNvSpPr>
                <p:nvPr/>
              </p:nvSpPr>
              <p:spPr bwMode="auto">
                <a:xfrm>
                  <a:off x="5920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499" name="Line 3091"/>
                <p:cNvSpPr>
                  <a:spLocks noChangeShapeType="1"/>
                </p:cNvSpPr>
                <p:nvPr/>
              </p:nvSpPr>
              <p:spPr bwMode="auto">
                <a:xfrm>
                  <a:off x="5920" y="4746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0" name="Line 3092"/>
                <p:cNvSpPr>
                  <a:spLocks noChangeShapeType="1"/>
                </p:cNvSpPr>
                <p:nvPr/>
              </p:nvSpPr>
              <p:spPr bwMode="auto">
                <a:xfrm>
                  <a:off x="5953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1" name="Line 3093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2" name="Line 3094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3" name="Freeform 3095"/>
                <p:cNvSpPr>
                  <a:spLocks/>
                </p:cNvSpPr>
                <p:nvPr/>
              </p:nvSpPr>
              <p:spPr bwMode="auto">
                <a:xfrm>
                  <a:off x="5953" y="505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4" name="Line 3096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5" name="Line 3097"/>
                <p:cNvSpPr>
                  <a:spLocks noChangeShapeType="1"/>
                </p:cNvSpPr>
                <p:nvPr/>
              </p:nvSpPr>
              <p:spPr bwMode="auto">
                <a:xfrm flipH="1">
                  <a:off x="5953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6" name="Freeform 3098"/>
                <p:cNvSpPr>
                  <a:spLocks/>
                </p:cNvSpPr>
                <p:nvPr/>
              </p:nvSpPr>
              <p:spPr bwMode="auto">
                <a:xfrm>
                  <a:off x="5953" y="495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7" name="Freeform 3099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8" name="Line 3100"/>
                <p:cNvSpPr>
                  <a:spLocks noChangeShapeType="1"/>
                </p:cNvSpPr>
                <p:nvPr/>
              </p:nvSpPr>
              <p:spPr bwMode="auto">
                <a:xfrm flipV="1">
                  <a:off x="6067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09" name="Freeform 3101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0" name="Line 3102"/>
                <p:cNvSpPr>
                  <a:spLocks noChangeShapeType="1"/>
                </p:cNvSpPr>
                <p:nvPr/>
              </p:nvSpPr>
              <p:spPr bwMode="auto">
                <a:xfrm>
                  <a:off x="5985" y="491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1" name="Freeform 3103"/>
                <p:cNvSpPr>
                  <a:spLocks/>
                </p:cNvSpPr>
                <p:nvPr/>
              </p:nvSpPr>
              <p:spPr bwMode="auto">
                <a:xfrm>
                  <a:off x="5985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2" name="Freeform 3104"/>
                <p:cNvSpPr>
                  <a:spLocks/>
                </p:cNvSpPr>
                <p:nvPr/>
              </p:nvSpPr>
              <p:spPr bwMode="auto">
                <a:xfrm>
                  <a:off x="5936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3" name="Freeform 3105"/>
                <p:cNvSpPr>
                  <a:spLocks/>
                </p:cNvSpPr>
                <p:nvPr/>
              </p:nvSpPr>
              <p:spPr bwMode="auto">
                <a:xfrm>
                  <a:off x="5936" y="486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4" name="Freeform 3106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5" name="Freeform 3107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6" name="Line 3108"/>
                <p:cNvSpPr>
                  <a:spLocks noChangeShapeType="1"/>
                </p:cNvSpPr>
                <p:nvPr/>
              </p:nvSpPr>
              <p:spPr bwMode="auto">
                <a:xfrm flipH="1">
                  <a:off x="6067" y="491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7" name="Freeform 3109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8" name="Line 3110"/>
                <p:cNvSpPr>
                  <a:spLocks noChangeShapeType="1"/>
                </p:cNvSpPr>
                <p:nvPr/>
              </p:nvSpPr>
              <p:spPr bwMode="auto">
                <a:xfrm>
                  <a:off x="6117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19" name="Freeform 3111"/>
                <p:cNvSpPr>
                  <a:spLocks/>
                </p:cNvSpPr>
                <p:nvPr/>
              </p:nvSpPr>
              <p:spPr bwMode="auto">
                <a:xfrm>
                  <a:off x="5789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0" name="Line 3112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1" name="Freeform 3113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2" name="Freeform 3114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3" name="Freeform 3115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4" name="Freeform 3116"/>
                <p:cNvSpPr>
                  <a:spLocks/>
                </p:cNvSpPr>
                <p:nvPr/>
              </p:nvSpPr>
              <p:spPr bwMode="auto">
                <a:xfrm>
                  <a:off x="5854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5" name="Freeform 3117"/>
                <p:cNvSpPr>
                  <a:spLocks/>
                </p:cNvSpPr>
                <p:nvPr/>
              </p:nvSpPr>
              <p:spPr bwMode="auto">
                <a:xfrm>
                  <a:off x="5854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6" name="Rectangle 3118"/>
                <p:cNvSpPr>
                  <a:spLocks noChangeArrowheads="1"/>
                </p:cNvSpPr>
                <p:nvPr/>
              </p:nvSpPr>
              <p:spPr bwMode="auto">
                <a:xfrm>
                  <a:off x="5805" y="5025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7" name="Freeform 3119"/>
                <p:cNvSpPr>
                  <a:spLocks/>
                </p:cNvSpPr>
                <p:nvPr/>
              </p:nvSpPr>
              <p:spPr bwMode="auto">
                <a:xfrm>
                  <a:off x="5805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8" name="Line 3120"/>
                <p:cNvSpPr>
                  <a:spLocks noChangeShapeType="1"/>
                </p:cNvSpPr>
                <p:nvPr/>
              </p:nvSpPr>
              <p:spPr bwMode="auto">
                <a:xfrm flipH="1">
                  <a:off x="5789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29" name="Freeform 3121"/>
                <p:cNvSpPr>
                  <a:spLocks/>
                </p:cNvSpPr>
                <p:nvPr/>
              </p:nvSpPr>
              <p:spPr bwMode="auto">
                <a:xfrm>
                  <a:off x="5805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0" name="Freeform 3122"/>
                <p:cNvSpPr>
                  <a:spLocks/>
                </p:cNvSpPr>
                <p:nvPr/>
              </p:nvSpPr>
              <p:spPr bwMode="auto">
                <a:xfrm>
                  <a:off x="5821" y="500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1" name="Line 3123"/>
                <p:cNvSpPr>
                  <a:spLocks noChangeShapeType="1"/>
                </p:cNvSpPr>
                <p:nvPr/>
              </p:nvSpPr>
              <p:spPr bwMode="auto">
                <a:xfrm>
                  <a:off x="5871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2" name="Line 3124"/>
                <p:cNvSpPr>
                  <a:spLocks noChangeShapeType="1"/>
                </p:cNvSpPr>
                <p:nvPr/>
              </p:nvSpPr>
              <p:spPr bwMode="auto">
                <a:xfrm>
                  <a:off x="5854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3" name="Line 3125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4" name="Line 3126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5" name="Line 3127"/>
                <p:cNvSpPr>
                  <a:spLocks noChangeShapeType="1"/>
                </p:cNvSpPr>
                <p:nvPr/>
              </p:nvSpPr>
              <p:spPr bwMode="auto">
                <a:xfrm flipV="1">
                  <a:off x="5854" y="49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6" name="Freeform 3128"/>
                <p:cNvSpPr>
                  <a:spLocks/>
                </p:cNvSpPr>
                <p:nvPr/>
              </p:nvSpPr>
              <p:spPr bwMode="auto">
                <a:xfrm>
                  <a:off x="5854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7" name="Freeform 3129"/>
                <p:cNvSpPr>
                  <a:spLocks/>
                </p:cNvSpPr>
                <p:nvPr/>
              </p:nvSpPr>
              <p:spPr bwMode="auto">
                <a:xfrm>
                  <a:off x="5871" y="505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8" name="Line 3130"/>
                <p:cNvSpPr>
                  <a:spLocks noChangeShapeType="1"/>
                </p:cNvSpPr>
                <p:nvPr/>
              </p:nvSpPr>
              <p:spPr bwMode="auto">
                <a:xfrm flipV="1">
                  <a:off x="5871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39" name="Freeform 3131"/>
                <p:cNvSpPr>
                  <a:spLocks/>
                </p:cNvSpPr>
                <p:nvPr/>
              </p:nvSpPr>
              <p:spPr bwMode="auto">
                <a:xfrm>
                  <a:off x="5854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0" name="Line 3132"/>
                <p:cNvSpPr>
                  <a:spLocks noChangeShapeType="1"/>
                </p:cNvSpPr>
                <p:nvPr/>
              </p:nvSpPr>
              <p:spPr bwMode="auto">
                <a:xfrm flipH="1" flipV="1">
                  <a:off x="5887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1" name="Line 3133"/>
                <p:cNvSpPr>
                  <a:spLocks noChangeShapeType="1"/>
                </p:cNvSpPr>
                <p:nvPr/>
              </p:nvSpPr>
              <p:spPr bwMode="auto">
                <a:xfrm flipV="1">
                  <a:off x="5903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2" name="Line 3134"/>
                <p:cNvSpPr>
                  <a:spLocks noChangeShapeType="1"/>
                </p:cNvSpPr>
                <p:nvPr/>
              </p:nvSpPr>
              <p:spPr bwMode="auto">
                <a:xfrm flipV="1">
                  <a:off x="5920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3" name="Line 3135"/>
                <p:cNvSpPr>
                  <a:spLocks noChangeShapeType="1"/>
                </p:cNvSpPr>
                <p:nvPr/>
              </p:nvSpPr>
              <p:spPr bwMode="auto">
                <a:xfrm flipH="1" flipV="1">
                  <a:off x="5854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4" name="Line 3136"/>
                <p:cNvSpPr>
                  <a:spLocks noChangeShapeType="1"/>
                </p:cNvSpPr>
                <p:nvPr/>
              </p:nvSpPr>
              <p:spPr bwMode="auto">
                <a:xfrm>
                  <a:off x="5903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5" name="Line 3137"/>
                <p:cNvSpPr>
                  <a:spLocks noChangeShapeType="1"/>
                </p:cNvSpPr>
                <p:nvPr/>
              </p:nvSpPr>
              <p:spPr bwMode="auto">
                <a:xfrm>
                  <a:off x="5871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6" name="Line 3138"/>
                <p:cNvSpPr>
                  <a:spLocks noChangeShapeType="1"/>
                </p:cNvSpPr>
                <p:nvPr/>
              </p:nvSpPr>
              <p:spPr bwMode="auto">
                <a:xfrm>
                  <a:off x="5920" y="5009"/>
                  <a:ext cx="33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7" name="Line 3139"/>
                <p:cNvSpPr>
                  <a:spLocks noChangeShapeType="1"/>
                </p:cNvSpPr>
                <p:nvPr/>
              </p:nvSpPr>
              <p:spPr bwMode="auto">
                <a:xfrm flipH="1">
                  <a:off x="5903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8" name="Line 3140"/>
                <p:cNvSpPr>
                  <a:spLocks noChangeShapeType="1"/>
                </p:cNvSpPr>
                <p:nvPr/>
              </p:nvSpPr>
              <p:spPr bwMode="auto">
                <a:xfrm>
                  <a:off x="5920" y="5009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49" name="Line 3141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0" name="Freeform 3142"/>
                <p:cNvSpPr>
                  <a:spLocks/>
                </p:cNvSpPr>
                <p:nvPr/>
              </p:nvSpPr>
              <p:spPr bwMode="auto">
                <a:xfrm>
                  <a:off x="5789" y="505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1" name="Line 3143"/>
                <p:cNvSpPr>
                  <a:spLocks noChangeShapeType="1"/>
                </p:cNvSpPr>
                <p:nvPr/>
              </p:nvSpPr>
              <p:spPr bwMode="auto">
                <a:xfrm>
                  <a:off x="5805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2" name="Line 3144"/>
                <p:cNvSpPr>
                  <a:spLocks noChangeShapeType="1"/>
                </p:cNvSpPr>
                <p:nvPr/>
              </p:nvSpPr>
              <p:spPr bwMode="auto">
                <a:xfrm>
                  <a:off x="5821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3" name="Line 3145"/>
                <p:cNvSpPr>
                  <a:spLocks noChangeShapeType="1"/>
                </p:cNvSpPr>
                <p:nvPr/>
              </p:nvSpPr>
              <p:spPr bwMode="auto">
                <a:xfrm>
                  <a:off x="5821" y="50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4" name="Rectangle 3146"/>
                <p:cNvSpPr>
                  <a:spLocks noChangeArrowheads="1"/>
                </p:cNvSpPr>
                <p:nvPr/>
              </p:nvSpPr>
              <p:spPr bwMode="auto">
                <a:xfrm>
                  <a:off x="5821" y="5074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5" name="Freeform 3147"/>
                <p:cNvSpPr>
                  <a:spLocks/>
                </p:cNvSpPr>
                <p:nvPr/>
              </p:nvSpPr>
              <p:spPr bwMode="auto">
                <a:xfrm>
                  <a:off x="5821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6" name="Line 3148"/>
                <p:cNvSpPr>
                  <a:spLocks noChangeShapeType="1"/>
                </p:cNvSpPr>
                <p:nvPr/>
              </p:nvSpPr>
              <p:spPr bwMode="auto">
                <a:xfrm>
                  <a:off x="5821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7" name="Freeform 3149"/>
                <p:cNvSpPr>
                  <a:spLocks/>
                </p:cNvSpPr>
                <p:nvPr/>
              </p:nvSpPr>
              <p:spPr bwMode="auto">
                <a:xfrm>
                  <a:off x="5789" y="50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8" name="Freeform 3150"/>
                <p:cNvSpPr>
                  <a:spLocks/>
                </p:cNvSpPr>
                <p:nvPr/>
              </p:nvSpPr>
              <p:spPr bwMode="auto">
                <a:xfrm>
                  <a:off x="5789" y="5074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59" name="Line 3151"/>
                <p:cNvSpPr>
                  <a:spLocks noChangeShapeType="1"/>
                </p:cNvSpPr>
                <p:nvPr/>
              </p:nvSpPr>
              <p:spPr bwMode="auto">
                <a:xfrm flipV="1">
                  <a:off x="5789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0" name="Line 3152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1" name="Line 3153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2" name="Line 3154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3" name="Freeform 3155"/>
                <p:cNvSpPr>
                  <a:spLocks/>
                </p:cNvSpPr>
                <p:nvPr/>
              </p:nvSpPr>
              <p:spPr bwMode="auto">
                <a:xfrm>
                  <a:off x="5805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4" name="Freeform 3156"/>
                <p:cNvSpPr>
                  <a:spLocks/>
                </p:cNvSpPr>
                <p:nvPr/>
              </p:nvSpPr>
              <p:spPr bwMode="auto">
                <a:xfrm>
                  <a:off x="5854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5" name="Freeform 3157"/>
                <p:cNvSpPr>
                  <a:spLocks/>
                </p:cNvSpPr>
                <p:nvPr/>
              </p:nvSpPr>
              <p:spPr bwMode="auto">
                <a:xfrm>
                  <a:off x="5821" y="507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6" name="Freeform 3158"/>
                <p:cNvSpPr>
                  <a:spLocks/>
                </p:cNvSpPr>
                <p:nvPr/>
              </p:nvSpPr>
              <p:spPr bwMode="auto">
                <a:xfrm>
                  <a:off x="5821" y="507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7" name="Line 3159"/>
                <p:cNvSpPr>
                  <a:spLocks noChangeShapeType="1"/>
                </p:cNvSpPr>
                <p:nvPr/>
              </p:nvSpPr>
              <p:spPr bwMode="auto">
                <a:xfrm flipV="1">
                  <a:off x="5854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8" name="Freeform 3160"/>
                <p:cNvSpPr>
                  <a:spLocks/>
                </p:cNvSpPr>
                <p:nvPr/>
              </p:nvSpPr>
              <p:spPr bwMode="auto">
                <a:xfrm>
                  <a:off x="5854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69" name="Line 3161"/>
                <p:cNvSpPr>
                  <a:spLocks noChangeShapeType="1"/>
                </p:cNvSpPr>
                <p:nvPr/>
              </p:nvSpPr>
              <p:spPr bwMode="auto">
                <a:xfrm>
                  <a:off x="5838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0" name="Freeform 3162"/>
                <p:cNvSpPr>
                  <a:spLocks/>
                </p:cNvSpPr>
                <p:nvPr/>
              </p:nvSpPr>
              <p:spPr bwMode="auto">
                <a:xfrm>
                  <a:off x="5821" y="500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33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1" name="Freeform 3163"/>
                <p:cNvSpPr>
                  <a:spLocks/>
                </p:cNvSpPr>
                <p:nvPr/>
              </p:nvSpPr>
              <p:spPr bwMode="auto">
                <a:xfrm>
                  <a:off x="5821" y="504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2" name="Line 3164"/>
                <p:cNvSpPr>
                  <a:spLocks noChangeShapeType="1"/>
                </p:cNvSpPr>
                <p:nvPr/>
              </p:nvSpPr>
              <p:spPr bwMode="auto">
                <a:xfrm flipH="1" flipV="1">
                  <a:off x="5821" y="50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3" name="Line 3165"/>
                <p:cNvSpPr>
                  <a:spLocks noChangeShapeType="1"/>
                </p:cNvSpPr>
                <p:nvPr/>
              </p:nvSpPr>
              <p:spPr bwMode="auto">
                <a:xfrm>
                  <a:off x="5838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4" name="Freeform 3166"/>
                <p:cNvSpPr>
                  <a:spLocks/>
                </p:cNvSpPr>
                <p:nvPr/>
              </p:nvSpPr>
              <p:spPr bwMode="auto">
                <a:xfrm>
                  <a:off x="5838" y="504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5" name="Freeform 3167"/>
                <p:cNvSpPr>
                  <a:spLocks/>
                </p:cNvSpPr>
                <p:nvPr/>
              </p:nvSpPr>
              <p:spPr bwMode="auto">
                <a:xfrm>
                  <a:off x="5789" y="495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6" name="Line 3168"/>
                <p:cNvSpPr>
                  <a:spLocks noChangeShapeType="1"/>
                </p:cNvSpPr>
                <p:nvPr/>
              </p:nvSpPr>
              <p:spPr bwMode="auto">
                <a:xfrm>
                  <a:off x="5789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7" name="Line 3169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8" name="Line 3170"/>
                <p:cNvSpPr>
                  <a:spLocks noChangeShapeType="1"/>
                </p:cNvSpPr>
                <p:nvPr/>
              </p:nvSpPr>
              <p:spPr bwMode="auto">
                <a:xfrm flipH="1" flipV="1">
                  <a:off x="5805" y="4959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79" name="Freeform 3171"/>
                <p:cNvSpPr>
                  <a:spLocks/>
                </p:cNvSpPr>
                <p:nvPr/>
              </p:nvSpPr>
              <p:spPr bwMode="auto">
                <a:xfrm>
                  <a:off x="5821" y="49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0" name="Line 3172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1" name="Line 3173"/>
                <p:cNvSpPr>
                  <a:spLocks noChangeShapeType="1"/>
                </p:cNvSpPr>
                <p:nvPr/>
              </p:nvSpPr>
              <p:spPr bwMode="auto">
                <a:xfrm flipH="1">
                  <a:off x="5838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2" name="Line 3174"/>
                <p:cNvSpPr>
                  <a:spLocks noChangeShapeType="1"/>
                </p:cNvSpPr>
                <p:nvPr/>
              </p:nvSpPr>
              <p:spPr bwMode="auto">
                <a:xfrm>
                  <a:off x="5821" y="495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3" name="Line 3175"/>
                <p:cNvSpPr>
                  <a:spLocks noChangeShapeType="1"/>
                </p:cNvSpPr>
                <p:nvPr/>
              </p:nvSpPr>
              <p:spPr bwMode="auto">
                <a:xfrm flipH="1" flipV="1">
                  <a:off x="5805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4" name="Line 3176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5" name="Freeform 3177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6" name="Freeform 3178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7" name="Line 3179"/>
                <p:cNvSpPr>
                  <a:spLocks noChangeShapeType="1"/>
                </p:cNvSpPr>
                <p:nvPr/>
              </p:nvSpPr>
              <p:spPr bwMode="auto">
                <a:xfrm>
                  <a:off x="5805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8" name="Freeform 3180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89" name="Freeform 3181"/>
                <p:cNvSpPr>
                  <a:spLocks/>
                </p:cNvSpPr>
                <p:nvPr/>
              </p:nvSpPr>
              <p:spPr bwMode="auto">
                <a:xfrm>
                  <a:off x="5789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0" name="Freeform 3182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1" name="Freeform 3183"/>
                <p:cNvSpPr>
                  <a:spLocks/>
                </p:cNvSpPr>
                <p:nvPr/>
              </p:nvSpPr>
              <p:spPr bwMode="auto">
                <a:xfrm>
                  <a:off x="5789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2" name="Freeform 3184"/>
                <p:cNvSpPr>
                  <a:spLocks/>
                </p:cNvSpPr>
                <p:nvPr/>
              </p:nvSpPr>
              <p:spPr bwMode="auto">
                <a:xfrm>
                  <a:off x="5789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3" name="Freeform 3185"/>
                <p:cNvSpPr>
                  <a:spLocks/>
                </p:cNvSpPr>
                <p:nvPr/>
              </p:nvSpPr>
              <p:spPr bwMode="auto">
                <a:xfrm>
                  <a:off x="5789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4" name="Freeform 3186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5" name="Freeform 3187"/>
                <p:cNvSpPr>
                  <a:spLocks/>
                </p:cNvSpPr>
                <p:nvPr/>
              </p:nvSpPr>
              <p:spPr bwMode="auto">
                <a:xfrm>
                  <a:off x="5789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6" name="Freeform 3188"/>
                <p:cNvSpPr>
                  <a:spLocks/>
                </p:cNvSpPr>
                <p:nvPr/>
              </p:nvSpPr>
              <p:spPr bwMode="auto">
                <a:xfrm>
                  <a:off x="5789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7" name="Line 3189"/>
                <p:cNvSpPr>
                  <a:spLocks noChangeShapeType="1"/>
                </p:cNvSpPr>
                <p:nvPr/>
              </p:nvSpPr>
              <p:spPr bwMode="auto">
                <a:xfrm flipV="1">
                  <a:off x="5805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8" name="Rectangle 3190"/>
                <p:cNvSpPr>
                  <a:spLocks noChangeArrowheads="1"/>
                </p:cNvSpPr>
                <p:nvPr/>
              </p:nvSpPr>
              <p:spPr bwMode="auto">
                <a:xfrm>
                  <a:off x="5805" y="5025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599" name="Freeform 3191"/>
                <p:cNvSpPr>
                  <a:spLocks/>
                </p:cNvSpPr>
                <p:nvPr/>
              </p:nvSpPr>
              <p:spPr bwMode="auto">
                <a:xfrm>
                  <a:off x="5789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0" name="Freeform 3192"/>
                <p:cNvSpPr>
                  <a:spLocks/>
                </p:cNvSpPr>
                <p:nvPr/>
              </p:nvSpPr>
              <p:spPr bwMode="auto">
                <a:xfrm>
                  <a:off x="5789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1" name="Line 3193"/>
                <p:cNvSpPr>
                  <a:spLocks noChangeShapeType="1"/>
                </p:cNvSpPr>
                <p:nvPr/>
              </p:nvSpPr>
              <p:spPr bwMode="auto">
                <a:xfrm>
                  <a:off x="5805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2" name="Freeform 3194"/>
                <p:cNvSpPr>
                  <a:spLocks/>
                </p:cNvSpPr>
                <p:nvPr/>
              </p:nvSpPr>
              <p:spPr bwMode="auto">
                <a:xfrm>
                  <a:off x="5805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3" name="Line 3195"/>
                <p:cNvSpPr>
                  <a:spLocks noChangeShapeType="1"/>
                </p:cNvSpPr>
                <p:nvPr/>
              </p:nvSpPr>
              <p:spPr bwMode="auto">
                <a:xfrm>
                  <a:off x="5805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4" name="Line 3196"/>
                <p:cNvSpPr>
                  <a:spLocks noChangeShapeType="1"/>
                </p:cNvSpPr>
                <p:nvPr/>
              </p:nvSpPr>
              <p:spPr bwMode="auto">
                <a:xfrm>
                  <a:off x="5805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5" name="Line 3197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6" name="Line 3198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7" name="Line 3199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8" name="Line 3200"/>
                <p:cNvSpPr>
                  <a:spLocks noChangeShapeType="1"/>
                </p:cNvSpPr>
                <p:nvPr/>
              </p:nvSpPr>
              <p:spPr bwMode="auto">
                <a:xfrm flipH="1" flipV="1">
                  <a:off x="5789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09" name="Line 3201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0" name="Line 3202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1" name="Line 3203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2" name="Line 3204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3" name="Line 3205"/>
                <p:cNvSpPr>
                  <a:spLocks noChangeShapeType="1"/>
                </p:cNvSpPr>
                <p:nvPr/>
              </p:nvSpPr>
              <p:spPr bwMode="auto">
                <a:xfrm>
                  <a:off x="5789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4" name="Line 3206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5" name="Line 3207"/>
                <p:cNvSpPr>
                  <a:spLocks noChangeShapeType="1"/>
                </p:cNvSpPr>
                <p:nvPr/>
              </p:nvSpPr>
              <p:spPr bwMode="auto">
                <a:xfrm flipH="1">
                  <a:off x="5854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6" name="Line 3208"/>
                <p:cNvSpPr>
                  <a:spLocks noChangeShapeType="1"/>
                </p:cNvSpPr>
                <p:nvPr/>
              </p:nvSpPr>
              <p:spPr bwMode="auto">
                <a:xfrm flipV="1">
                  <a:off x="5821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7" name="Line 3209"/>
                <p:cNvSpPr>
                  <a:spLocks noChangeShapeType="1"/>
                </p:cNvSpPr>
                <p:nvPr/>
              </p:nvSpPr>
              <p:spPr bwMode="auto">
                <a:xfrm flipH="1">
                  <a:off x="5821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8" name="Line 3210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19" name="Line 3211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0" name="Line 3212"/>
                <p:cNvSpPr>
                  <a:spLocks noChangeShapeType="1"/>
                </p:cNvSpPr>
                <p:nvPr/>
              </p:nvSpPr>
              <p:spPr bwMode="auto">
                <a:xfrm>
                  <a:off x="5821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1" name="Line 3213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2" name="Line 3214"/>
                <p:cNvSpPr>
                  <a:spLocks noChangeShapeType="1"/>
                </p:cNvSpPr>
                <p:nvPr/>
              </p:nvSpPr>
              <p:spPr bwMode="auto">
                <a:xfrm flipV="1">
                  <a:off x="5838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3" name="Line 3215"/>
                <p:cNvSpPr>
                  <a:spLocks noChangeShapeType="1"/>
                </p:cNvSpPr>
                <p:nvPr/>
              </p:nvSpPr>
              <p:spPr bwMode="auto">
                <a:xfrm flipH="1">
                  <a:off x="5838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4" name="Line 3216"/>
                <p:cNvSpPr>
                  <a:spLocks noChangeShapeType="1"/>
                </p:cNvSpPr>
                <p:nvPr/>
              </p:nvSpPr>
              <p:spPr bwMode="auto">
                <a:xfrm flipH="1">
                  <a:off x="5854" y="49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5" name="Line 3217"/>
                <p:cNvSpPr>
                  <a:spLocks noChangeShapeType="1"/>
                </p:cNvSpPr>
                <p:nvPr/>
              </p:nvSpPr>
              <p:spPr bwMode="auto">
                <a:xfrm flipH="1" flipV="1">
                  <a:off x="5821" y="495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6" name="Line 3218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7" name="Line 3219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8" name="Line 3220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29" name="Line 3221"/>
                <p:cNvSpPr>
                  <a:spLocks noChangeShapeType="1"/>
                </p:cNvSpPr>
                <p:nvPr/>
              </p:nvSpPr>
              <p:spPr bwMode="auto">
                <a:xfrm flipV="1">
                  <a:off x="5903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0630" name="Group 3222"/>
              <p:cNvGrpSpPr>
                <a:grpSpLocks/>
              </p:cNvGrpSpPr>
              <p:nvPr/>
            </p:nvGrpSpPr>
            <p:grpSpPr bwMode="auto">
              <a:xfrm>
                <a:off x="5772" y="4729"/>
                <a:ext cx="279" cy="394"/>
                <a:chOff x="5772" y="4729"/>
                <a:chExt cx="279" cy="394"/>
              </a:xfrm>
            </p:grpSpPr>
            <p:sp>
              <p:nvSpPr>
                <p:cNvPr id="660631" name="Freeform 3223"/>
                <p:cNvSpPr>
                  <a:spLocks/>
                </p:cNvSpPr>
                <p:nvPr/>
              </p:nvSpPr>
              <p:spPr bwMode="auto">
                <a:xfrm>
                  <a:off x="5903" y="509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2" name="Freeform 3224"/>
                <p:cNvSpPr>
                  <a:spLocks/>
                </p:cNvSpPr>
                <p:nvPr/>
              </p:nvSpPr>
              <p:spPr bwMode="auto">
                <a:xfrm>
                  <a:off x="5903" y="509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3" name="Freeform 3225"/>
                <p:cNvSpPr>
                  <a:spLocks/>
                </p:cNvSpPr>
                <p:nvPr/>
              </p:nvSpPr>
              <p:spPr bwMode="auto">
                <a:xfrm>
                  <a:off x="5903" y="509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4" name="Line 3226"/>
                <p:cNvSpPr>
                  <a:spLocks noChangeShapeType="1"/>
                </p:cNvSpPr>
                <p:nvPr/>
              </p:nvSpPr>
              <p:spPr bwMode="auto">
                <a:xfrm>
                  <a:off x="5903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5" name="Line 3227"/>
                <p:cNvSpPr>
                  <a:spLocks noChangeShapeType="1"/>
                </p:cNvSpPr>
                <p:nvPr/>
              </p:nvSpPr>
              <p:spPr bwMode="auto">
                <a:xfrm>
                  <a:off x="5903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6" name="Line 3228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7" name="Line 3229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8" name="Line 3230"/>
                <p:cNvSpPr>
                  <a:spLocks noChangeShapeType="1"/>
                </p:cNvSpPr>
                <p:nvPr/>
              </p:nvSpPr>
              <p:spPr bwMode="auto">
                <a:xfrm flipH="1" flipV="1">
                  <a:off x="5903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39" name="Freeform 3231"/>
                <p:cNvSpPr>
                  <a:spLocks/>
                </p:cNvSpPr>
                <p:nvPr/>
              </p:nvSpPr>
              <p:spPr bwMode="auto">
                <a:xfrm>
                  <a:off x="5903" y="510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0" name="Freeform 3232"/>
                <p:cNvSpPr>
                  <a:spLocks/>
                </p:cNvSpPr>
                <p:nvPr/>
              </p:nvSpPr>
              <p:spPr bwMode="auto">
                <a:xfrm>
                  <a:off x="5903" y="509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1" name="Line 3233"/>
                <p:cNvSpPr>
                  <a:spLocks noChangeShapeType="1"/>
                </p:cNvSpPr>
                <p:nvPr/>
              </p:nvSpPr>
              <p:spPr bwMode="auto">
                <a:xfrm flipV="1">
                  <a:off x="5920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2" name="Freeform 3234"/>
                <p:cNvSpPr>
                  <a:spLocks/>
                </p:cNvSpPr>
                <p:nvPr/>
              </p:nvSpPr>
              <p:spPr bwMode="auto">
                <a:xfrm>
                  <a:off x="5903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3" name="Line 3235"/>
                <p:cNvSpPr>
                  <a:spLocks noChangeShapeType="1"/>
                </p:cNvSpPr>
                <p:nvPr/>
              </p:nvSpPr>
              <p:spPr bwMode="auto">
                <a:xfrm flipH="1" flipV="1">
                  <a:off x="5920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4" name="Line 3236"/>
                <p:cNvSpPr>
                  <a:spLocks noChangeShapeType="1"/>
                </p:cNvSpPr>
                <p:nvPr/>
              </p:nvSpPr>
              <p:spPr bwMode="auto">
                <a:xfrm flipH="1">
                  <a:off x="5903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5" name="Line 3237"/>
                <p:cNvSpPr>
                  <a:spLocks noChangeShapeType="1"/>
                </p:cNvSpPr>
                <p:nvPr/>
              </p:nvSpPr>
              <p:spPr bwMode="auto">
                <a:xfrm>
                  <a:off x="5920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6" name="Line 3238"/>
                <p:cNvSpPr>
                  <a:spLocks noChangeShapeType="1"/>
                </p:cNvSpPr>
                <p:nvPr/>
              </p:nvSpPr>
              <p:spPr bwMode="auto">
                <a:xfrm flipH="1">
                  <a:off x="5903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7" name="Line 3239"/>
                <p:cNvSpPr>
                  <a:spLocks noChangeShapeType="1"/>
                </p:cNvSpPr>
                <p:nvPr/>
              </p:nvSpPr>
              <p:spPr bwMode="auto">
                <a:xfrm>
                  <a:off x="5936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8" name="Line 3240"/>
                <p:cNvSpPr>
                  <a:spLocks noChangeShapeType="1"/>
                </p:cNvSpPr>
                <p:nvPr/>
              </p:nvSpPr>
              <p:spPr bwMode="auto">
                <a:xfrm>
                  <a:off x="5887" y="5107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49" name="Freeform 3241"/>
                <p:cNvSpPr>
                  <a:spLocks/>
                </p:cNvSpPr>
                <p:nvPr/>
              </p:nvSpPr>
              <p:spPr bwMode="auto">
                <a:xfrm>
                  <a:off x="5871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0" name="Freeform 3242"/>
                <p:cNvSpPr>
                  <a:spLocks/>
                </p:cNvSpPr>
                <p:nvPr/>
              </p:nvSpPr>
              <p:spPr bwMode="auto">
                <a:xfrm>
                  <a:off x="5887" y="509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1" name="Line 3243"/>
                <p:cNvSpPr>
                  <a:spLocks noChangeShapeType="1"/>
                </p:cNvSpPr>
                <p:nvPr/>
              </p:nvSpPr>
              <p:spPr bwMode="auto">
                <a:xfrm>
                  <a:off x="5887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2" name="Freeform 3244"/>
                <p:cNvSpPr>
                  <a:spLocks/>
                </p:cNvSpPr>
                <p:nvPr/>
              </p:nvSpPr>
              <p:spPr bwMode="auto">
                <a:xfrm>
                  <a:off x="5887" y="510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3" name="Line 3245"/>
                <p:cNvSpPr>
                  <a:spLocks noChangeShapeType="1"/>
                </p:cNvSpPr>
                <p:nvPr/>
              </p:nvSpPr>
              <p:spPr bwMode="auto">
                <a:xfrm flipH="1">
                  <a:off x="5871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4" name="Line 3246"/>
                <p:cNvSpPr>
                  <a:spLocks noChangeShapeType="1"/>
                </p:cNvSpPr>
                <p:nvPr/>
              </p:nvSpPr>
              <p:spPr bwMode="auto">
                <a:xfrm>
                  <a:off x="5903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5" name="Line 3247"/>
                <p:cNvSpPr>
                  <a:spLocks noChangeShapeType="1"/>
                </p:cNvSpPr>
                <p:nvPr/>
              </p:nvSpPr>
              <p:spPr bwMode="auto">
                <a:xfrm>
                  <a:off x="5903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6" name="Line 3248"/>
                <p:cNvSpPr>
                  <a:spLocks noChangeShapeType="1"/>
                </p:cNvSpPr>
                <p:nvPr/>
              </p:nvSpPr>
              <p:spPr bwMode="auto">
                <a:xfrm flipH="1">
                  <a:off x="5871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7" name="Line 3249"/>
                <p:cNvSpPr>
                  <a:spLocks noChangeShapeType="1"/>
                </p:cNvSpPr>
                <p:nvPr/>
              </p:nvSpPr>
              <p:spPr bwMode="auto">
                <a:xfrm>
                  <a:off x="5871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8" name="Freeform 3250"/>
                <p:cNvSpPr>
                  <a:spLocks/>
                </p:cNvSpPr>
                <p:nvPr/>
              </p:nvSpPr>
              <p:spPr bwMode="auto">
                <a:xfrm>
                  <a:off x="5871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59" name="Line 3251"/>
                <p:cNvSpPr>
                  <a:spLocks noChangeShapeType="1"/>
                </p:cNvSpPr>
                <p:nvPr/>
              </p:nvSpPr>
              <p:spPr bwMode="auto">
                <a:xfrm>
                  <a:off x="5871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0" name="Freeform 3252"/>
                <p:cNvSpPr>
                  <a:spLocks/>
                </p:cNvSpPr>
                <p:nvPr/>
              </p:nvSpPr>
              <p:spPr bwMode="auto">
                <a:xfrm>
                  <a:off x="5887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1" name="Freeform 3253"/>
                <p:cNvSpPr>
                  <a:spLocks/>
                </p:cNvSpPr>
                <p:nvPr/>
              </p:nvSpPr>
              <p:spPr bwMode="auto">
                <a:xfrm>
                  <a:off x="5887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2" name="Freeform 3254"/>
                <p:cNvSpPr>
                  <a:spLocks/>
                </p:cNvSpPr>
                <p:nvPr/>
              </p:nvSpPr>
              <p:spPr bwMode="auto">
                <a:xfrm>
                  <a:off x="5871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3" name="Freeform 3255"/>
                <p:cNvSpPr>
                  <a:spLocks/>
                </p:cNvSpPr>
                <p:nvPr/>
              </p:nvSpPr>
              <p:spPr bwMode="auto">
                <a:xfrm>
                  <a:off x="5871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4" name="Line 3256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5" name="Line 3257"/>
                <p:cNvSpPr>
                  <a:spLocks noChangeShapeType="1"/>
                </p:cNvSpPr>
                <p:nvPr/>
              </p:nvSpPr>
              <p:spPr bwMode="auto">
                <a:xfrm flipH="1">
                  <a:off x="5887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6" name="Line 3258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7" name="Line 3259"/>
                <p:cNvSpPr>
                  <a:spLocks noChangeShapeType="1"/>
                </p:cNvSpPr>
                <p:nvPr/>
              </p:nvSpPr>
              <p:spPr bwMode="auto">
                <a:xfrm flipH="1" flipV="1">
                  <a:off x="5887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8" name="Line 3260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69" name="Line 3261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0" name="Line 3262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1" name="Line 3263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2" name="Line 3264"/>
                <p:cNvSpPr>
                  <a:spLocks noChangeShapeType="1"/>
                </p:cNvSpPr>
                <p:nvPr/>
              </p:nvSpPr>
              <p:spPr bwMode="auto">
                <a:xfrm flipV="1">
                  <a:off x="5903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3" name="Line 3265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4" name="Line 3266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5" name="Line 3267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6" name="Line 3268"/>
                <p:cNvSpPr>
                  <a:spLocks noChangeShapeType="1"/>
                </p:cNvSpPr>
                <p:nvPr/>
              </p:nvSpPr>
              <p:spPr bwMode="auto">
                <a:xfrm>
                  <a:off x="5936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7" name="Freeform 3269"/>
                <p:cNvSpPr>
                  <a:spLocks/>
                </p:cNvSpPr>
                <p:nvPr/>
              </p:nvSpPr>
              <p:spPr bwMode="auto">
                <a:xfrm>
                  <a:off x="5920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8" name="Line 3270"/>
                <p:cNvSpPr>
                  <a:spLocks noChangeShapeType="1"/>
                </p:cNvSpPr>
                <p:nvPr/>
              </p:nvSpPr>
              <p:spPr bwMode="auto">
                <a:xfrm flipV="1">
                  <a:off x="5936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79" name="Line 3271"/>
                <p:cNvSpPr>
                  <a:spLocks noChangeShapeType="1"/>
                </p:cNvSpPr>
                <p:nvPr/>
              </p:nvSpPr>
              <p:spPr bwMode="auto">
                <a:xfrm flipV="1">
                  <a:off x="5936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0" name="Freeform 3272"/>
                <p:cNvSpPr>
                  <a:spLocks/>
                </p:cNvSpPr>
                <p:nvPr/>
              </p:nvSpPr>
              <p:spPr bwMode="auto">
                <a:xfrm>
                  <a:off x="5920" y="509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1" name="Freeform 3273"/>
                <p:cNvSpPr>
                  <a:spLocks/>
                </p:cNvSpPr>
                <p:nvPr/>
              </p:nvSpPr>
              <p:spPr bwMode="auto">
                <a:xfrm>
                  <a:off x="5920" y="509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2" name="Freeform 3274"/>
                <p:cNvSpPr>
                  <a:spLocks/>
                </p:cNvSpPr>
                <p:nvPr/>
              </p:nvSpPr>
              <p:spPr bwMode="auto">
                <a:xfrm>
                  <a:off x="5920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3" name="Freeform 3275"/>
                <p:cNvSpPr>
                  <a:spLocks/>
                </p:cNvSpPr>
                <p:nvPr/>
              </p:nvSpPr>
              <p:spPr bwMode="auto">
                <a:xfrm>
                  <a:off x="5936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4" name="Line 3276"/>
                <p:cNvSpPr>
                  <a:spLocks noChangeShapeType="1"/>
                </p:cNvSpPr>
                <p:nvPr/>
              </p:nvSpPr>
              <p:spPr bwMode="auto">
                <a:xfrm flipH="1" flipV="1">
                  <a:off x="5936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5" name="Freeform 3277"/>
                <p:cNvSpPr>
                  <a:spLocks/>
                </p:cNvSpPr>
                <p:nvPr/>
              </p:nvSpPr>
              <p:spPr bwMode="auto">
                <a:xfrm>
                  <a:off x="5920" y="509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6" name="Freeform 3278"/>
                <p:cNvSpPr>
                  <a:spLocks/>
                </p:cNvSpPr>
                <p:nvPr/>
              </p:nvSpPr>
              <p:spPr bwMode="auto">
                <a:xfrm>
                  <a:off x="5920" y="509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7" name="Line 3279"/>
                <p:cNvSpPr>
                  <a:spLocks noChangeShapeType="1"/>
                </p:cNvSpPr>
                <p:nvPr/>
              </p:nvSpPr>
              <p:spPr bwMode="auto">
                <a:xfrm>
                  <a:off x="5936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8" name="Freeform 3280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89" name="Rectangle 3281"/>
                <p:cNvSpPr>
                  <a:spLocks noChangeArrowheads="1"/>
                </p:cNvSpPr>
                <p:nvPr/>
              </p:nvSpPr>
              <p:spPr bwMode="auto">
                <a:xfrm>
                  <a:off x="5920" y="510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0" name="Freeform 3282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1" name="Freeform 3283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2" name="Freeform 3284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3" name="Rectangle 3285"/>
                <p:cNvSpPr>
                  <a:spLocks noChangeArrowheads="1"/>
                </p:cNvSpPr>
                <p:nvPr/>
              </p:nvSpPr>
              <p:spPr bwMode="auto">
                <a:xfrm>
                  <a:off x="5920" y="510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4" name="Freeform 3286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5" name="Line 3287"/>
                <p:cNvSpPr>
                  <a:spLocks noChangeShapeType="1"/>
                </p:cNvSpPr>
                <p:nvPr/>
              </p:nvSpPr>
              <p:spPr bwMode="auto">
                <a:xfrm flipH="1">
                  <a:off x="5920" y="510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6" name="Rectangle 3288"/>
                <p:cNvSpPr>
                  <a:spLocks noChangeArrowheads="1"/>
                </p:cNvSpPr>
                <p:nvPr/>
              </p:nvSpPr>
              <p:spPr bwMode="auto">
                <a:xfrm>
                  <a:off x="5920" y="510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7" name="Freeform 3289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8" name="Line 3290"/>
                <p:cNvSpPr>
                  <a:spLocks noChangeShapeType="1"/>
                </p:cNvSpPr>
                <p:nvPr/>
              </p:nvSpPr>
              <p:spPr bwMode="auto">
                <a:xfrm>
                  <a:off x="5936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699" name="Line 3291"/>
                <p:cNvSpPr>
                  <a:spLocks noChangeShapeType="1"/>
                </p:cNvSpPr>
                <p:nvPr/>
              </p:nvSpPr>
              <p:spPr bwMode="auto">
                <a:xfrm flipH="1">
                  <a:off x="5920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0" name="Line 3292"/>
                <p:cNvSpPr>
                  <a:spLocks noChangeShapeType="1"/>
                </p:cNvSpPr>
                <p:nvPr/>
              </p:nvSpPr>
              <p:spPr bwMode="auto">
                <a:xfrm flipV="1">
                  <a:off x="5936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1" name="Freeform 3293"/>
                <p:cNvSpPr>
                  <a:spLocks/>
                </p:cNvSpPr>
                <p:nvPr/>
              </p:nvSpPr>
              <p:spPr bwMode="auto">
                <a:xfrm>
                  <a:off x="5953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2" name="Freeform 3294"/>
                <p:cNvSpPr>
                  <a:spLocks/>
                </p:cNvSpPr>
                <p:nvPr/>
              </p:nvSpPr>
              <p:spPr bwMode="auto">
                <a:xfrm>
                  <a:off x="5936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3" name="Freeform 3295"/>
                <p:cNvSpPr>
                  <a:spLocks/>
                </p:cNvSpPr>
                <p:nvPr/>
              </p:nvSpPr>
              <p:spPr bwMode="auto">
                <a:xfrm>
                  <a:off x="5936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4" name="Line 3296"/>
                <p:cNvSpPr>
                  <a:spLocks noChangeShapeType="1"/>
                </p:cNvSpPr>
                <p:nvPr/>
              </p:nvSpPr>
              <p:spPr bwMode="auto">
                <a:xfrm flipH="1">
                  <a:off x="5936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5" name="Line 3297"/>
                <p:cNvSpPr>
                  <a:spLocks noChangeShapeType="1"/>
                </p:cNvSpPr>
                <p:nvPr/>
              </p:nvSpPr>
              <p:spPr bwMode="auto">
                <a:xfrm flipH="1">
                  <a:off x="5936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6" name="Line 3298"/>
                <p:cNvSpPr>
                  <a:spLocks noChangeShapeType="1"/>
                </p:cNvSpPr>
                <p:nvPr/>
              </p:nvSpPr>
              <p:spPr bwMode="auto">
                <a:xfrm flipH="1">
                  <a:off x="5936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7" name="Line 3299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8" name="Line 3300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09" name="Line 3301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0" name="Line 3302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1" name="Line 3303"/>
                <p:cNvSpPr>
                  <a:spLocks noChangeShapeType="1"/>
                </p:cNvSpPr>
                <p:nvPr/>
              </p:nvSpPr>
              <p:spPr bwMode="auto">
                <a:xfrm>
                  <a:off x="5920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2" name="Line 3304"/>
                <p:cNvSpPr>
                  <a:spLocks noChangeShapeType="1"/>
                </p:cNvSpPr>
                <p:nvPr/>
              </p:nvSpPr>
              <p:spPr bwMode="auto">
                <a:xfrm>
                  <a:off x="5920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3" name="Line 3305"/>
                <p:cNvSpPr>
                  <a:spLocks noChangeShapeType="1"/>
                </p:cNvSpPr>
                <p:nvPr/>
              </p:nvSpPr>
              <p:spPr bwMode="auto">
                <a:xfrm>
                  <a:off x="5920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4" name="Line 3306"/>
                <p:cNvSpPr>
                  <a:spLocks noChangeShapeType="1"/>
                </p:cNvSpPr>
                <p:nvPr/>
              </p:nvSpPr>
              <p:spPr bwMode="auto">
                <a:xfrm flipH="1" flipV="1">
                  <a:off x="5936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5" name="Line 3307"/>
                <p:cNvSpPr>
                  <a:spLocks noChangeShapeType="1"/>
                </p:cNvSpPr>
                <p:nvPr/>
              </p:nvSpPr>
              <p:spPr bwMode="auto">
                <a:xfrm flipH="1">
                  <a:off x="5920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6" name="Line 3308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7" name="Line 3309"/>
                <p:cNvSpPr>
                  <a:spLocks noChangeShapeType="1"/>
                </p:cNvSpPr>
                <p:nvPr/>
              </p:nvSpPr>
              <p:spPr bwMode="auto">
                <a:xfrm flipV="1">
                  <a:off x="5920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8" name="Line 3310"/>
                <p:cNvSpPr>
                  <a:spLocks noChangeShapeType="1"/>
                </p:cNvSpPr>
                <p:nvPr/>
              </p:nvSpPr>
              <p:spPr bwMode="auto">
                <a:xfrm>
                  <a:off x="5903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19" name="Line 3311"/>
                <p:cNvSpPr>
                  <a:spLocks noChangeShapeType="1"/>
                </p:cNvSpPr>
                <p:nvPr/>
              </p:nvSpPr>
              <p:spPr bwMode="auto">
                <a:xfrm>
                  <a:off x="5936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0" name="Line 3312"/>
                <p:cNvSpPr>
                  <a:spLocks noChangeShapeType="1"/>
                </p:cNvSpPr>
                <p:nvPr/>
              </p:nvSpPr>
              <p:spPr bwMode="auto">
                <a:xfrm flipV="1">
                  <a:off x="5953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1" name="Line 3313"/>
                <p:cNvSpPr>
                  <a:spLocks noChangeShapeType="1"/>
                </p:cNvSpPr>
                <p:nvPr/>
              </p:nvSpPr>
              <p:spPr bwMode="auto">
                <a:xfrm>
                  <a:off x="5887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2" name="Line 3314"/>
                <p:cNvSpPr>
                  <a:spLocks noChangeShapeType="1"/>
                </p:cNvSpPr>
                <p:nvPr/>
              </p:nvSpPr>
              <p:spPr bwMode="auto">
                <a:xfrm>
                  <a:off x="5887" y="4976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3" name="Freeform 3315"/>
                <p:cNvSpPr>
                  <a:spLocks/>
                </p:cNvSpPr>
                <p:nvPr/>
              </p:nvSpPr>
              <p:spPr bwMode="auto">
                <a:xfrm>
                  <a:off x="5887" y="495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4" name="Line 3316"/>
                <p:cNvSpPr>
                  <a:spLocks noChangeShapeType="1"/>
                </p:cNvSpPr>
                <p:nvPr/>
              </p:nvSpPr>
              <p:spPr bwMode="auto">
                <a:xfrm>
                  <a:off x="5871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5" name="Line 3317"/>
                <p:cNvSpPr>
                  <a:spLocks noChangeShapeType="1"/>
                </p:cNvSpPr>
                <p:nvPr/>
              </p:nvSpPr>
              <p:spPr bwMode="auto">
                <a:xfrm>
                  <a:off x="5887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6" name="Line 3318"/>
                <p:cNvSpPr>
                  <a:spLocks noChangeShapeType="1"/>
                </p:cNvSpPr>
                <p:nvPr/>
              </p:nvSpPr>
              <p:spPr bwMode="auto">
                <a:xfrm>
                  <a:off x="5887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7" name="Line 3319"/>
                <p:cNvSpPr>
                  <a:spLocks noChangeShapeType="1"/>
                </p:cNvSpPr>
                <p:nvPr/>
              </p:nvSpPr>
              <p:spPr bwMode="auto">
                <a:xfrm flipH="1" flipV="1">
                  <a:off x="5871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8" name="Line 3320"/>
                <p:cNvSpPr>
                  <a:spLocks noChangeShapeType="1"/>
                </p:cNvSpPr>
                <p:nvPr/>
              </p:nvSpPr>
              <p:spPr bwMode="auto">
                <a:xfrm>
                  <a:off x="5871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29" name="Line 3321"/>
                <p:cNvSpPr>
                  <a:spLocks noChangeShapeType="1"/>
                </p:cNvSpPr>
                <p:nvPr/>
              </p:nvSpPr>
              <p:spPr bwMode="auto">
                <a:xfrm flipH="1">
                  <a:off x="5887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0" name="Line 3322"/>
                <p:cNvSpPr>
                  <a:spLocks noChangeShapeType="1"/>
                </p:cNvSpPr>
                <p:nvPr/>
              </p:nvSpPr>
              <p:spPr bwMode="auto">
                <a:xfrm>
                  <a:off x="5887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1" name="Line 3323"/>
                <p:cNvSpPr>
                  <a:spLocks noChangeShapeType="1"/>
                </p:cNvSpPr>
                <p:nvPr/>
              </p:nvSpPr>
              <p:spPr bwMode="auto">
                <a:xfrm>
                  <a:off x="5871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2" name="Line 3324"/>
                <p:cNvSpPr>
                  <a:spLocks noChangeShapeType="1"/>
                </p:cNvSpPr>
                <p:nvPr/>
              </p:nvSpPr>
              <p:spPr bwMode="auto">
                <a:xfrm>
                  <a:off x="5871" y="492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3" name="Line 3325"/>
                <p:cNvSpPr>
                  <a:spLocks noChangeShapeType="1"/>
                </p:cNvSpPr>
                <p:nvPr/>
              </p:nvSpPr>
              <p:spPr bwMode="auto">
                <a:xfrm>
                  <a:off x="5871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4" name="Line 3326"/>
                <p:cNvSpPr>
                  <a:spLocks noChangeShapeType="1"/>
                </p:cNvSpPr>
                <p:nvPr/>
              </p:nvSpPr>
              <p:spPr bwMode="auto">
                <a:xfrm flipV="1">
                  <a:off x="5871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5" name="Line 3327"/>
                <p:cNvSpPr>
                  <a:spLocks noChangeShapeType="1"/>
                </p:cNvSpPr>
                <p:nvPr/>
              </p:nvSpPr>
              <p:spPr bwMode="auto">
                <a:xfrm>
                  <a:off x="5871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6" name="Line 3328"/>
                <p:cNvSpPr>
                  <a:spLocks noChangeShapeType="1"/>
                </p:cNvSpPr>
                <p:nvPr/>
              </p:nvSpPr>
              <p:spPr bwMode="auto">
                <a:xfrm flipV="1">
                  <a:off x="5920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7" name="Line 3329"/>
                <p:cNvSpPr>
                  <a:spLocks noChangeShapeType="1"/>
                </p:cNvSpPr>
                <p:nvPr/>
              </p:nvSpPr>
              <p:spPr bwMode="auto">
                <a:xfrm flipH="1">
                  <a:off x="5920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8" name="Line 3330"/>
                <p:cNvSpPr>
                  <a:spLocks noChangeShapeType="1"/>
                </p:cNvSpPr>
                <p:nvPr/>
              </p:nvSpPr>
              <p:spPr bwMode="auto">
                <a:xfrm>
                  <a:off x="5920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39" name="Line 3331"/>
                <p:cNvSpPr>
                  <a:spLocks noChangeShapeType="1"/>
                </p:cNvSpPr>
                <p:nvPr/>
              </p:nvSpPr>
              <p:spPr bwMode="auto">
                <a:xfrm>
                  <a:off x="5920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0" name="Line 3332"/>
                <p:cNvSpPr>
                  <a:spLocks noChangeShapeType="1"/>
                </p:cNvSpPr>
                <p:nvPr/>
              </p:nvSpPr>
              <p:spPr bwMode="auto">
                <a:xfrm>
                  <a:off x="5936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1" name="Freeform 3333"/>
                <p:cNvSpPr>
                  <a:spLocks/>
                </p:cNvSpPr>
                <p:nvPr/>
              </p:nvSpPr>
              <p:spPr bwMode="auto">
                <a:xfrm>
                  <a:off x="5936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2" name="Freeform 3334"/>
                <p:cNvSpPr>
                  <a:spLocks/>
                </p:cNvSpPr>
                <p:nvPr/>
              </p:nvSpPr>
              <p:spPr bwMode="auto">
                <a:xfrm>
                  <a:off x="5936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3" name="Freeform 3335"/>
                <p:cNvSpPr>
                  <a:spLocks/>
                </p:cNvSpPr>
                <p:nvPr/>
              </p:nvSpPr>
              <p:spPr bwMode="auto">
                <a:xfrm>
                  <a:off x="5936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4" name="Line 3336"/>
                <p:cNvSpPr>
                  <a:spLocks noChangeShapeType="1"/>
                </p:cNvSpPr>
                <p:nvPr/>
              </p:nvSpPr>
              <p:spPr bwMode="auto">
                <a:xfrm flipV="1">
                  <a:off x="5789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5" name="Line 3337"/>
                <p:cNvSpPr>
                  <a:spLocks noChangeShapeType="1"/>
                </p:cNvSpPr>
                <p:nvPr/>
              </p:nvSpPr>
              <p:spPr bwMode="auto">
                <a:xfrm>
                  <a:off x="5854" y="491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6" name="Freeform 3338"/>
                <p:cNvSpPr>
                  <a:spLocks/>
                </p:cNvSpPr>
                <p:nvPr/>
              </p:nvSpPr>
              <p:spPr bwMode="auto">
                <a:xfrm>
                  <a:off x="5854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7" name="Line 3339"/>
                <p:cNvSpPr>
                  <a:spLocks noChangeShapeType="1"/>
                </p:cNvSpPr>
                <p:nvPr/>
              </p:nvSpPr>
              <p:spPr bwMode="auto">
                <a:xfrm>
                  <a:off x="5789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8" name="Freeform 3340"/>
                <p:cNvSpPr>
                  <a:spLocks/>
                </p:cNvSpPr>
                <p:nvPr/>
              </p:nvSpPr>
              <p:spPr bwMode="auto">
                <a:xfrm>
                  <a:off x="5838" y="4795"/>
                  <a:ext cx="0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49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h="6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49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49" name="Freeform 3341"/>
                <p:cNvSpPr>
                  <a:spLocks/>
                </p:cNvSpPr>
                <p:nvPr/>
              </p:nvSpPr>
              <p:spPr bwMode="auto">
                <a:xfrm>
                  <a:off x="5838" y="4795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65" y="16"/>
                    </a:cxn>
                    <a:cxn ang="0">
                      <a:pos x="65" y="16"/>
                    </a:cxn>
                    <a:cxn ang="0">
                      <a:pos x="82" y="16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65" y="16"/>
                      </a:lnTo>
                      <a:lnTo>
                        <a:pt x="65" y="16"/>
                      </a:lnTo>
                      <a:lnTo>
                        <a:pt x="8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0" name="Freeform 3342"/>
                <p:cNvSpPr>
                  <a:spLocks/>
                </p:cNvSpPr>
                <p:nvPr/>
              </p:nvSpPr>
              <p:spPr bwMode="auto">
                <a:xfrm>
                  <a:off x="5854" y="474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1" name="Freeform 3343"/>
                <p:cNvSpPr>
                  <a:spLocks/>
                </p:cNvSpPr>
                <p:nvPr/>
              </p:nvSpPr>
              <p:spPr bwMode="auto">
                <a:xfrm>
                  <a:off x="5854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2" name="Freeform 3344"/>
                <p:cNvSpPr>
                  <a:spLocks/>
                </p:cNvSpPr>
                <p:nvPr/>
              </p:nvSpPr>
              <p:spPr bwMode="auto">
                <a:xfrm>
                  <a:off x="5903" y="4811"/>
                  <a:ext cx="17" cy="5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33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" h="50">
                      <a:moveTo>
                        <a:pt x="17" y="0"/>
                      </a:moveTo>
                      <a:lnTo>
                        <a:pt x="17" y="33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3" name="Freeform 3345"/>
                <p:cNvSpPr>
                  <a:spLocks/>
                </p:cNvSpPr>
                <p:nvPr/>
              </p:nvSpPr>
              <p:spPr bwMode="auto">
                <a:xfrm>
                  <a:off x="5789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4" name="Freeform 3346"/>
                <p:cNvSpPr>
                  <a:spLocks/>
                </p:cNvSpPr>
                <p:nvPr/>
              </p:nvSpPr>
              <p:spPr bwMode="auto">
                <a:xfrm>
                  <a:off x="5789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5" name="Line 3347"/>
                <p:cNvSpPr>
                  <a:spLocks noChangeShapeType="1"/>
                </p:cNvSpPr>
                <p:nvPr/>
              </p:nvSpPr>
              <p:spPr bwMode="auto">
                <a:xfrm>
                  <a:off x="580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6" name="Freeform 3348"/>
                <p:cNvSpPr>
                  <a:spLocks/>
                </p:cNvSpPr>
                <p:nvPr/>
              </p:nvSpPr>
              <p:spPr bwMode="auto">
                <a:xfrm>
                  <a:off x="5805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7" name="Line 3349"/>
                <p:cNvSpPr>
                  <a:spLocks noChangeShapeType="1"/>
                </p:cNvSpPr>
                <p:nvPr/>
              </p:nvSpPr>
              <p:spPr bwMode="auto">
                <a:xfrm flipV="1">
                  <a:off x="5789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8" name="Line 3350"/>
                <p:cNvSpPr>
                  <a:spLocks noChangeShapeType="1"/>
                </p:cNvSpPr>
                <p:nvPr/>
              </p:nvSpPr>
              <p:spPr bwMode="auto">
                <a:xfrm>
                  <a:off x="5789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59" name="Line 3351"/>
                <p:cNvSpPr>
                  <a:spLocks noChangeShapeType="1"/>
                </p:cNvSpPr>
                <p:nvPr/>
              </p:nvSpPr>
              <p:spPr bwMode="auto">
                <a:xfrm>
                  <a:off x="5789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0" name="Line 3352"/>
                <p:cNvSpPr>
                  <a:spLocks noChangeShapeType="1"/>
                </p:cNvSpPr>
                <p:nvPr/>
              </p:nvSpPr>
              <p:spPr bwMode="auto">
                <a:xfrm flipV="1">
                  <a:off x="5789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1" name="Line 3353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2" name="Line 3354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3" name="Line 3355"/>
                <p:cNvSpPr>
                  <a:spLocks noChangeShapeType="1"/>
                </p:cNvSpPr>
                <p:nvPr/>
              </p:nvSpPr>
              <p:spPr bwMode="auto">
                <a:xfrm>
                  <a:off x="5772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4" name="Line 3356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5" name="Line 3357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6" name="Freeform 3358"/>
                <p:cNvSpPr>
                  <a:spLocks/>
                </p:cNvSpPr>
                <p:nvPr/>
              </p:nvSpPr>
              <p:spPr bwMode="auto">
                <a:xfrm>
                  <a:off x="5805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7" name="Line 3359"/>
                <p:cNvSpPr>
                  <a:spLocks noChangeShapeType="1"/>
                </p:cNvSpPr>
                <p:nvPr/>
              </p:nvSpPr>
              <p:spPr bwMode="auto">
                <a:xfrm>
                  <a:off x="5805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8" name="Freeform 3360"/>
                <p:cNvSpPr>
                  <a:spLocks/>
                </p:cNvSpPr>
                <p:nvPr/>
              </p:nvSpPr>
              <p:spPr bwMode="auto">
                <a:xfrm>
                  <a:off x="5789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69" name="Line 3361"/>
                <p:cNvSpPr>
                  <a:spLocks noChangeShapeType="1"/>
                </p:cNvSpPr>
                <p:nvPr/>
              </p:nvSpPr>
              <p:spPr bwMode="auto">
                <a:xfrm flipH="1">
                  <a:off x="5789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0" name="Freeform 3362"/>
                <p:cNvSpPr>
                  <a:spLocks/>
                </p:cNvSpPr>
                <p:nvPr/>
              </p:nvSpPr>
              <p:spPr bwMode="auto">
                <a:xfrm>
                  <a:off x="5789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1" name="Line 3363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2" name="Line 3364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3" name="Line 3365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4" name="Line 3366"/>
                <p:cNvSpPr>
                  <a:spLocks noChangeShapeType="1"/>
                </p:cNvSpPr>
                <p:nvPr/>
              </p:nvSpPr>
              <p:spPr bwMode="auto">
                <a:xfrm flipV="1">
                  <a:off x="5789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5" name="Line 3367"/>
                <p:cNvSpPr>
                  <a:spLocks noChangeShapeType="1"/>
                </p:cNvSpPr>
                <p:nvPr/>
              </p:nvSpPr>
              <p:spPr bwMode="auto">
                <a:xfrm>
                  <a:off x="5789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6" name="Line 3368"/>
                <p:cNvSpPr>
                  <a:spLocks noChangeShapeType="1"/>
                </p:cNvSpPr>
                <p:nvPr/>
              </p:nvSpPr>
              <p:spPr bwMode="auto">
                <a:xfrm>
                  <a:off x="578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7" name="Line 3369"/>
                <p:cNvSpPr>
                  <a:spLocks noChangeShapeType="1"/>
                </p:cNvSpPr>
                <p:nvPr/>
              </p:nvSpPr>
              <p:spPr bwMode="auto">
                <a:xfrm>
                  <a:off x="5789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8" name="Line 3370"/>
                <p:cNvSpPr>
                  <a:spLocks noChangeShapeType="1"/>
                </p:cNvSpPr>
                <p:nvPr/>
              </p:nvSpPr>
              <p:spPr bwMode="auto">
                <a:xfrm>
                  <a:off x="5789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79" name="Line 3371"/>
                <p:cNvSpPr>
                  <a:spLocks noChangeShapeType="1"/>
                </p:cNvSpPr>
                <p:nvPr/>
              </p:nvSpPr>
              <p:spPr bwMode="auto">
                <a:xfrm>
                  <a:off x="5805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0" name="Line 3372"/>
                <p:cNvSpPr>
                  <a:spLocks noChangeShapeType="1"/>
                </p:cNvSpPr>
                <p:nvPr/>
              </p:nvSpPr>
              <p:spPr bwMode="auto">
                <a:xfrm>
                  <a:off x="5821" y="491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1" name="Freeform 3373"/>
                <p:cNvSpPr>
                  <a:spLocks/>
                </p:cNvSpPr>
                <p:nvPr/>
              </p:nvSpPr>
              <p:spPr bwMode="auto">
                <a:xfrm>
                  <a:off x="5838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2" name="Freeform 3374"/>
                <p:cNvSpPr>
                  <a:spLocks/>
                </p:cNvSpPr>
                <p:nvPr/>
              </p:nvSpPr>
              <p:spPr bwMode="auto">
                <a:xfrm>
                  <a:off x="5821" y="484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3" name="Freeform 3375"/>
                <p:cNvSpPr>
                  <a:spLocks/>
                </p:cNvSpPr>
                <p:nvPr/>
              </p:nvSpPr>
              <p:spPr bwMode="auto">
                <a:xfrm>
                  <a:off x="5821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4" name="Freeform 3376"/>
                <p:cNvSpPr>
                  <a:spLocks/>
                </p:cNvSpPr>
                <p:nvPr/>
              </p:nvSpPr>
              <p:spPr bwMode="auto">
                <a:xfrm>
                  <a:off x="5805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5" name="Line 3377"/>
                <p:cNvSpPr>
                  <a:spLocks noChangeShapeType="1"/>
                </p:cNvSpPr>
                <p:nvPr/>
              </p:nvSpPr>
              <p:spPr bwMode="auto">
                <a:xfrm flipV="1">
                  <a:off x="5805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6" name="Line 3378"/>
                <p:cNvSpPr>
                  <a:spLocks noChangeShapeType="1"/>
                </p:cNvSpPr>
                <p:nvPr/>
              </p:nvSpPr>
              <p:spPr bwMode="auto">
                <a:xfrm flipH="1">
                  <a:off x="5789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7" name="Line 3379"/>
                <p:cNvSpPr>
                  <a:spLocks noChangeShapeType="1"/>
                </p:cNvSpPr>
                <p:nvPr/>
              </p:nvSpPr>
              <p:spPr bwMode="auto">
                <a:xfrm>
                  <a:off x="5805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8" name="Freeform 3380"/>
                <p:cNvSpPr>
                  <a:spLocks/>
                </p:cNvSpPr>
                <p:nvPr/>
              </p:nvSpPr>
              <p:spPr bwMode="auto">
                <a:xfrm>
                  <a:off x="5838" y="4746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6" h="49">
                      <a:moveTo>
                        <a:pt x="16" y="0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89" name="Line 3381"/>
                <p:cNvSpPr>
                  <a:spLocks noChangeShapeType="1"/>
                </p:cNvSpPr>
                <p:nvPr/>
              </p:nvSpPr>
              <p:spPr bwMode="auto">
                <a:xfrm flipV="1">
                  <a:off x="5789" y="479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0" name="Line 3382"/>
                <p:cNvSpPr>
                  <a:spLocks noChangeShapeType="1"/>
                </p:cNvSpPr>
                <p:nvPr/>
              </p:nvSpPr>
              <p:spPr bwMode="auto">
                <a:xfrm>
                  <a:off x="578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1" name="Line 3383"/>
                <p:cNvSpPr>
                  <a:spLocks noChangeShapeType="1"/>
                </p:cNvSpPr>
                <p:nvPr/>
              </p:nvSpPr>
              <p:spPr bwMode="auto">
                <a:xfrm flipH="1">
                  <a:off x="578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2" name="Line 3384"/>
                <p:cNvSpPr>
                  <a:spLocks noChangeShapeType="1"/>
                </p:cNvSpPr>
                <p:nvPr/>
              </p:nvSpPr>
              <p:spPr bwMode="auto">
                <a:xfrm>
                  <a:off x="5789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3" name="Line 3385"/>
                <p:cNvSpPr>
                  <a:spLocks noChangeShapeType="1"/>
                </p:cNvSpPr>
                <p:nvPr/>
              </p:nvSpPr>
              <p:spPr bwMode="auto">
                <a:xfrm flipV="1">
                  <a:off x="5805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4" name="Line 3386"/>
                <p:cNvSpPr>
                  <a:spLocks noChangeShapeType="1"/>
                </p:cNvSpPr>
                <p:nvPr/>
              </p:nvSpPr>
              <p:spPr bwMode="auto">
                <a:xfrm flipV="1">
                  <a:off x="5805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5" name="Line 3387"/>
                <p:cNvSpPr>
                  <a:spLocks noChangeShapeType="1"/>
                </p:cNvSpPr>
                <p:nvPr/>
              </p:nvSpPr>
              <p:spPr bwMode="auto">
                <a:xfrm>
                  <a:off x="5805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6" name="Line 3388"/>
                <p:cNvSpPr>
                  <a:spLocks noChangeShapeType="1"/>
                </p:cNvSpPr>
                <p:nvPr/>
              </p:nvSpPr>
              <p:spPr bwMode="auto">
                <a:xfrm>
                  <a:off x="5805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7" name="Line 3389"/>
                <p:cNvSpPr>
                  <a:spLocks noChangeShapeType="1"/>
                </p:cNvSpPr>
                <p:nvPr/>
              </p:nvSpPr>
              <p:spPr bwMode="auto">
                <a:xfrm flipV="1">
                  <a:off x="5805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8" name="Line 3390"/>
                <p:cNvSpPr>
                  <a:spLocks noChangeShapeType="1"/>
                </p:cNvSpPr>
                <p:nvPr/>
              </p:nvSpPr>
              <p:spPr bwMode="auto">
                <a:xfrm>
                  <a:off x="5805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799" name="Line 3391"/>
                <p:cNvSpPr>
                  <a:spLocks noChangeShapeType="1"/>
                </p:cNvSpPr>
                <p:nvPr/>
              </p:nvSpPr>
              <p:spPr bwMode="auto">
                <a:xfrm>
                  <a:off x="5805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0" name="Freeform 3392"/>
                <p:cNvSpPr>
                  <a:spLocks/>
                </p:cNvSpPr>
                <p:nvPr/>
              </p:nvSpPr>
              <p:spPr bwMode="auto">
                <a:xfrm>
                  <a:off x="5903" y="486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1" name="Freeform 3393"/>
                <p:cNvSpPr>
                  <a:spLocks/>
                </p:cNvSpPr>
                <p:nvPr/>
              </p:nvSpPr>
              <p:spPr bwMode="auto">
                <a:xfrm>
                  <a:off x="5903" y="486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2" name="Freeform 3394"/>
                <p:cNvSpPr>
                  <a:spLocks/>
                </p:cNvSpPr>
                <p:nvPr/>
              </p:nvSpPr>
              <p:spPr bwMode="auto">
                <a:xfrm>
                  <a:off x="5887" y="487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3" name="Freeform 3395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4" name="Freeform 3396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5" name="Line 3397"/>
                <p:cNvSpPr>
                  <a:spLocks noChangeShapeType="1"/>
                </p:cNvSpPr>
                <p:nvPr/>
              </p:nvSpPr>
              <p:spPr bwMode="auto">
                <a:xfrm>
                  <a:off x="5871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6" name="Line 3398"/>
                <p:cNvSpPr>
                  <a:spLocks noChangeShapeType="1"/>
                </p:cNvSpPr>
                <p:nvPr/>
              </p:nvSpPr>
              <p:spPr bwMode="auto">
                <a:xfrm flipH="1">
                  <a:off x="5887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7" name="Freeform 3399"/>
                <p:cNvSpPr>
                  <a:spLocks/>
                </p:cNvSpPr>
                <p:nvPr/>
              </p:nvSpPr>
              <p:spPr bwMode="auto">
                <a:xfrm>
                  <a:off x="5871" y="484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8" name="Freeform 3400"/>
                <p:cNvSpPr>
                  <a:spLocks/>
                </p:cNvSpPr>
                <p:nvPr/>
              </p:nvSpPr>
              <p:spPr bwMode="auto">
                <a:xfrm>
                  <a:off x="5887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09" name="Freeform 3401"/>
                <p:cNvSpPr>
                  <a:spLocks/>
                </p:cNvSpPr>
                <p:nvPr/>
              </p:nvSpPr>
              <p:spPr bwMode="auto">
                <a:xfrm>
                  <a:off x="5920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0" name="Freeform 3402"/>
                <p:cNvSpPr>
                  <a:spLocks/>
                </p:cNvSpPr>
                <p:nvPr/>
              </p:nvSpPr>
              <p:spPr bwMode="auto">
                <a:xfrm>
                  <a:off x="5920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1" name="Line 3403"/>
                <p:cNvSpPr>
                  <a:spLocks noChangeShapeType="1"/>
                </p:cNvSpPr>
                <p:nvPr/>
              </p:nvSpPr>
              <p:spPr bwMode="auto">
                <a:xfrm>
                  <a:off x="5936" y="486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2" name="Line 3404"/>
                <p:cNvSpPr>
                  <a:spLocks noChangeShapeType="1"/>
                </p:cNvSpPr>
                <p:nvPr/>
              </p:nvSpPr>
              <p:spPr bwMode="auto">
                <a:xfrm>
                  <a:off x="5936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3" name="Line 3405"/>
                <p:cNvSpPr>
                  <a:spLocks noChangeShapeType="1"/>
                </p:cNvSpPr>
                <p:nvPr/>
              </p:nvSpPr>
              <p:spPr bwMode="auto">
                <a:xfrm>
                  <a:off x="5903" y="474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4" name="Freeform 3406"/>
                <p:cNvSpPr>
                  <a:spLocks/>
                </p:cNvSpPr>
                <p:nvPr/>
              </p:nvSpPr>
              <p:spPr bwMode="auto">
                <a:xfrm>
                  <a:off x="5920" y="4746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5" name="Line 3407"/>
                <p:cNvSpPr>
                  <a:spLocks noChangeShapeType="1"/>
                </p:cNvSpPr>
                <p:nvPr/>
              </p:nvSpPr>
              <p:spPr bwMode="auto">
                <a:xfrm>
                  <a:off x="5920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6" name="Line 3408"/>
                <p:cNvSpPr>
                  <a:spLocks noChangeShapeType="1"/>
                </p:cNvSpPr>
                <p:nvPr/>
              </p:nvSpPr>
              <p:spPr bwMode="auto">
                <a:xfrm>
                  <a:off x="5903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7" name="Line 3409"/>
                <p:cNvSpPr>
                  <a:spLocks noChangeShapeType="1"/>
                </p:cNvSpPr>
                <p:nvPr/>
              </p:nvSpPr>
              <p:spPr bwMode="auto">
                <a:xfrm>
                  <a:off x="5903" y="4779"/>
                  <a:ext cx="17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8" name="Line 3410"/>
                <p:cNvSpPr>
                  <a:spLocks noChangeShapeType="1"/>
                </p:cNvSpPr>
                <p:nvPr/>
              </p:nvSpPr>
              <p:spPr bwMode="auto">
                <a:xfrm>
                  <a:off x="5920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19" name="Freeform 3411"/>
                <p:cNvSpPr>
                  <a:spLocks/>
                </p:cNvSpPr>
                <p:nvPr/>
              </p:nvSpPr>
              <p:spPr bwMode="auto">
                <a:xfrm>
                  <a:off x="5903" y="474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0" name="Freeform 3412"/>
                <p:cNvSpPr>
                  <a:spLocks/>
                </p:cNvSpPr>
                <p:nvPr/>
              </p:nvSpPr>
              <p:spPr bwMode="auto">
                <a:xfrm>
                  <a:off x="5985" y="500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1" name="Line 3413"/>
                <p:cNvSpPr>
                  <a:spLocks noChangeShapeType="1"/>
                </p:cNvSpPr>
                <p:nvPr/>
              </p:nvSpPr>
              <p:spPr bwMode="auto">
                <a:xfrm flipV="1">
                  <a:off x="5985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2" name="Line 3414"/>
                <p:cNvSpPr>
                  <a:spLocks noChangeShapeType="1"/>
                </p:cNvSpPr>
                <p:nvPr/>
              </p:nvSpPr>
              <p:spPr bwMode="auto">
                <a:xfrm flipV="1">
                  <a:off x="5985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3" name="Freeform 3415"/>
                <p:cNvSpPr>
                  <a:spLocks/>
                </p:cNvSpPr>
                <p:nvPr/>
              </p:nvSpPr>
              <p:spPr bwMode="auto">
                <a:xfrm>
                  <a:off x="6035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4" name="Line 3416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5" name="Line 3417"/>
                <p:cNvSpPr>
                  <a:spLocks noChangeShapeType="1"/>
                </p:cNvSpPr>
                <p:nvPr/>
              </p:nvSpPr>
              <p:spPr bwMode="auto">
                <a:xfrm flipH="1">
                  <a:off x="5985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6" name="Line 3418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7" name="Line 3419"/>
                <p:cNvSpPr>
                  <a:spLocks noChangeShapeType="1"/>
                </p:cNvSpPr>
                <p:nvPr/>
              </p:nvSpPr>
              <p:spPr bwMode="auto">
                <a:xfrm>
                  <a:off x="6035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8" name="Line 3420"/>
                <p:cNvSpPr>
                  <a:spLocks noChangeShapeType="1"/>
                </p:cNvSpPr>
                <p:nvPr/>
              </p:nvSpPr>
              <p:spPr bwMode="auto">
                <a:xfrm>
                  <a:off x="6035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29" name="Line 3421"/>
                <p:cNvSpPr>
                  <a:spLocks noChangeShapeType="1"/>
                </p:cNvSpPr>
                <p:nvPr/>
              </p:nvSpPr>
              <p:spPr bwMode="auto">
                <a:xfrm flipV="1">
                  <a:off x="6035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0" name="Freeform 3422"/>
                <p:cNvSpPr>
                  <a:spLocks/>
                </p:cNvSpPr>
                <p:nvPr/>
              </p:nvSpPr>
              <p:spPr bwMode="auto">
                <a:xfrm>
                  <a:off x="6035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0831" name="Group 3423"/>
              <p:cNvGrpSpPr>
                <a:grpSpLocks/>
              </p:cNvGrpSpPr>
              <p:nvPr/>
            </p:nvGrpSpPr>
            <p:grpSpPr bwMode="auto">
              <a:xfrm>
                <a:off x="5953" y="4910"/>
                <a:ext cx="164" cy="197"/>
                <a:chOff x="5953" y="4910"/>
                <a:chExt cx="164" cy="197"/>
              </a:xfrm>
            </p:grpSpPr>
            <p:sp>
              <p:nvSpPr>
                <p:cNvPr id="660832" name="Line 3424"/>
                <p:cNvSpPr>
                  <a:spLocks noChangeShapeType="1"/>
                </p:cNvSpPr>
                <p:nvPr/>
              </p:nvSpPr>
              <p:spPr bwMode="auto">
                <a:xfrm flipV="1">
                  <a:off x="6067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3" name="Line 3425"/>
                <p:cNvSpPr>
                  <a:spLocks noChangeShapeType="1"/>
                </p:cNvSpPr>
                <p:nvPr/>
              </p:nvSpPr>
              <p:spPr bwMode="auto">
                <a:xfrm flipV="1">
                  <a:off x="6100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4" name="Line 3426"/>
                <p:cNvSpPr>
                  <a:spLocks noChangeShapeType="1"/>
                </p:cNvSpPr>
                <p:nvPr/>
              </p:nvSpPr>
              <p:spPr bwMode="auto">
                <a:xfrm flipH="1">
                  <a:off x="6018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5" name="Line 3427"/>
                <p:cNvSpPr>
                  <a:spLocks noChangeShapeType="1"/>
                </p:cNvSpPr>
                <p:nvPr/>
              </p:nvSpPr>
              <p:spPr bwMode="auto">
                <a:xfrm>
                  <a:off x="6035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6" name="Line 3428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7" name="Line 3429"/>
                <p:cNvSpPr>
                  <a:spLocks noChangeShapeType="1"/>
                </p:cNvSpPr>
                <p:nvPr/>
              </p:nvSpPr>
              <p:spPr bwMode="auto">
                <a:xfrm>
                  <a:off x="6035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8" name="Line 3430"/>
                <p:cNvSpPr>
                  <a:spLocks noChangeShapeType="1"/>
                </p:cNvSpPr>
                <p:nvPr/>
              </p:nvSpPr>
              <p:spPr bwMode="auto">
                <a:xfrm>
                  <a:off x="603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39" name="Line 3431"/>
                <p:cNvSpPr>
                  <a:spLocks noChangeShapeType="1"/>
                </p:cNvSpPr>
                <p:nvPr/>
              </p:nvSpPr>
              <p:spPr bwMode="auto">
                <a:xfrm>
                  <a:off x="6035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0" name="Freeform 3432"/>
                <p:cNvSpPr>
                  <a:spLocks/>
                </p:cNvSpPr>
                <p:nvPr/>
              </p:nvSpPr>
              <p:spPr bwMode="auto">
                <a:xfrm>
                  <a:off x="5953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1" name="Line 3433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2" name="Line 3434"/>
                <p:cNvSpPr>
                  <a:spLocks noChangeShapeType="1"/>
                </p:cNvSpPr>
                <p:nvPr/>
              </p:nvSpPr>
              <p:spPr bwMode="auto">
                <a:xfrm flipV="1">
                  <a:off x="5969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3" name="Line 3435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4" name="Line 3436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5" name="Line 3437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6" name="Freeform 3438"/>
                <p:cNvSpPr>
                  <a:spLocks/>
                </p:cNvSpPr>
                <p:nvPr/>
              </p:nvSpPr>
              <p:spPr bwMode="auto">
                <a:xfrm>
                  <a:off x="6002" y="505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7" name="Freeform 3439"/>
                <p:cNvSpPr>
                  <a:spLocks/>
                </p:cNvSpPr>
                <p:nvPr/>
              </p:nvSpPr>
              <p:spPr bwMode="auto">
                <a:xfrm>
                  <a:off x="5969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8" name="Freeform 3440"/>
                <p:cNvSpPr>
                  <a:spLocks/>
                </p:cNvSpPr>
                <p:nvPr/>
              </p:nvSpPr>
              <p:spPr bwMode="auto">
                <a:xfrm>
                  <a:off x="5969" y="50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49" name="Line 3441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0" name="Line 3442"/>
                <p:cNvSpPr>
                  <a:spLocks noChangeShapeType="1"/>
                </p:cNvSpPr>
                <p:nvPr/>
              </p:nvSpPr>
              <p:spPr bwMode="auto">
                <a:xfrm flipV="1">
                  <a:off x="5969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1" name="Line 3443"/>
                <p:cNvSpPr>
                  <a:spLocks noChangeShapeType="1"/>
                </p:cNvSpPr>
                <p:nvPr/>
              </p:nvSpPr>
              <p:spPr bwMode="auto">
                <a:xfrm flipH="1">
                  <a:off x="5953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2" name="Line 3444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3" name="Line 3445"/>
                <p:cNvSpPr>
                  <a:spLocks noChangeShapeType="1"/>
                </p:cNvSpPr>
                <p:nvPr/>
              </p:nvSpPr>
              <p:spPr bwMode="auto">
                <a:xfrm flipH="1">
                  <a:off x="5953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4" name="Line 3446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5" name="Line 3447"/>
                <p:cNvSpPr>
                  <a:spLocks noChangeShapeType="1"/>
                </p:cNvSpPr>
                <p:nvPr/>
              </p:nvSpPr>
              <p:spPr bwMode="auto">
                <a:xfrm flipV="1">
                  <a:off x="5985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6" name="Line 3448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7" name="Line 3449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8" name="Freeform 3450"/>
                <p:cNvSpPr>
                  <a:spLocks/>
                </p:cNvSpPr>
                <p:nvPr/>
              </p:nvSpPr>
              <p:spPr bwMode="auto">
                <a:xfrm>
                  <a:off x="5985" y="50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59" name="Line 3451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0" name="Line 3452"/>
                <p:cNvSpPr>
                  <a:spLocks noChangeShapeType="1"/>
                </p:cNvSpPr>
                <p:nvPr/>
              </p:nvSpPr>
              <p:spPr bwMode="auto">
                <a:xfrm flipH="1">
                  <a:off x="5985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1" name="Line 3453"/>
                <p:cNvSpPr>
                  <a:spLocks noChangeShapeType="1"/>
                </p:cNvSpPr>
                <p:nvPr/>
              </p:nvSpPr>
              <p:spPr bwMode="auto">
                <a:xfrm flipH="1">
                  <a:off x="5969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2" name="Line 3454"/>
                <p:cNvSpPr>
                  <a:spLocks noChangeShapeType="1"/>
                </p:cNvSpPr>
                <p:nvPr/>
              </p:nvSpPr>
              <p:spPr bwMode="auto">
                <a:xfrm flipH="1">
                  <a:off x="5969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3" name="Line 3455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4" name="Line 3456"/>
                <p:cNvSpPr>
                  <a:spLocks noChangeShapeType="1"/>
                </p:cNvSpPr>
                <p:nvPr/>
              </p:nvSpPr>
              <p:spPr bwMode="auto">
                <a:xfrm flipH="1" flipV="1">
                  <a:off x="5985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5" name="Line 3457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6" name="Line 3458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7" name="Line 3459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8" name="Line 3460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69" name="Line 3461"/>
                <p:cNvSpPr>
                  <a:spLocks noChangeShapeType="1"/>
                </p:cNvSpPr>
                <p:nvPr/>
              </p:nvSpPr>
              <p:spPr bwMode="auto">
                <a:xfrm flipV="1">
                  <a:off x="5969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0" name="Line 3462"/>
                <p:cNvSpPr>
                  <a:spLocks noChangeShapeType="1"/>
                </p:cNvSpPr>
                <p:nvPr/>
              </p:nvSpPr>
              <p:spPr bwMode="auto">
                <a:xfrm flipV="1">
                  <a:off x="5969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1" name="Line 3463"/>
                <p:cNvSpPr>
                  <a:spLocks noChangeShapeType="1"/>
                </p:cNvSpPr>
                <p:nvPr/>
              </p:nvSpPr>
              <p:spPr bwMode="auto">
                <a:xfrm flipV="1">
                  <a:off x="5969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2" name="Line 3464"/>
                <p:cNvSpPr>
                  <a:spLocks noChangeShapeType="1"/>
                </p:cNvSpPr>
                <p:nvPr/>
              </p:nvSpPr>
              <p:spPr bwMode="auto">
                <a:xfrm>
                  <a:off x="596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3" name="Line 3465"/>
                <p:cNvSpPr>
                  <a:spLocks noChangeShapeType="1"/>
                </p:cNvSpPr>
                <p:nvPr/>
              </p:nvSpPr>
              <p:spPr bwMode="auto">
                <a:xfrm flipH="1">
                  <a:off x="5969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4" name="Line 3466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5" name="Line 3467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6" name="Line 3468"/>
                <p:cNvSpPr>
                  <a:spLocks noChangeShapeType="1"/>
                </p:cNvSpPr>
                <p:nvPr/>
              </p:nvSpPr>
              <p:spPr bwMode="auto">
                <a:xfrm flipH="1">
                  <a:off x="5953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7" name="Line 3469"/>
                <p:cNvSpPr>
                  <a:spLocks noChangeShapeType="1"/>
                </p:cNvSpPr>
                <p:nvPr/>
              </p:nvSpPr>
              <p:spPr bwMode="auto">
                <a:xfrm>
                  <a:off x="5969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8" name="Line 3470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79" name="Line 3471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0" name="Line 3472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1" name="Line 3473"/>
                <p:cNvSpPr>
                  <a:spLocks noChangeShapeType="1"/>
                </p:cNvSpPr>
                <p:nvPr/>
              </p:nvSpPr>
              <p:spPr bwMode="auto">
                <a:xfrm flipH="1">
                  <a:off x="5953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2" name="Line 3474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3" name="Line 3475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4" name="Freeform 3476"/>
                <p:cNvSpPr>
                  <a:spLocks/>
                </p:cNvSpPr>
                <p:nvPr/>
              </p:nvSpPr>
              <p:spPr bwMode="auto">
                <a:xfrm>
                  <a:off x="5985" y="504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5" name="Line 3477"/>
                <p:cNvSpPr>
                  <a:spLocks noChangeShapeType="1"/>
                </p:cNvSpPr>
                <p:nvPr/>
              </p:nvSpPr>
              <p:spPr bwMode="auto">
                <a:xfrm flipV="1">
                  <a:off x="5985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6" name="Freeform 3478"/>
                <p:cNvSpPr>
                  <a:spLocks/>
                </p:cNvSpPr>
                <p:nvPr/>
              </p:nvSpPr>
              <p:spPr bwMode="auto">
                <a:xfrm>
                  <a:off x="5985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7" name="Line 3479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8" name="Line 3480"/>
                <p:cNvSpPr>
                  <a:spLocks noChangeShapeType="1"/>
                </p:cNvSpPr>
                <p:nvPr/>
              </p:nvSpPr>
              <p:spPr bwMode="auto">
                <a:xfrm flipH="1">
                  <a:off x="5969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89" name="Line 3481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0" name="Line 3482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1" name="Freeform 3483"/>
                <p:cNvSpPr>
                  <a:spLocks/>
                </p:cNvSpPr>
                <p:nvPr/>
              </p:nvSpPr>
              <p:spPr bwMode="auto">
                <a:xfrm>
                  <a:off x="5985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2" name="Line 3484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3" name="Line 3485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4" name="Line 3486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5" name="Line 3487"/>
                <p:cNvSpPr>
                  <a:spLocks noChangeShapeType="1"/>
                </p:cNvSpPr>
                <p:nvPr/>
              </p:nvSpPr>
              <p:spPr bwMode="auto">
                <a:xfrm>
                  <a:off x="5985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6" name="Line 3488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7" name="Line 3489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8" name="Line 3490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899" name="Line 3491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0" name="Line 3492"/>
                <p:cNvSpPr>
                  <a:spLocks noChangeShapeType="1"/>
                </p:cNvSpPr>
                <p:nvPr/>
              </p:nvSpPr>
              <p:spPr bwMode="auto">
                <a:xfrm>
                  <a:off x="603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1" name="Line 3493"/>
                <p:cNvSpPr>
                  <a:spLocks noChangeShapeType="1"/>
                </p:cNvSpPr>
                <p:nvPr/>
              </p:nvSpPr>
              <p:spPr bwMode="auto">
                <a:xfrm flipH="1">
                  <a:off x="6018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2" name="Freeform 3494"/>
                <p:cNvSpPr>
                  <a:spLocks/>
                </p:cNvSpPr>
                <p:nvPr/>
              </p:nvSpPr>
              <p:spPr bwMode="auto">
                <a:xfrm>
                  <a:off x="6002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3" name="Line 3495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4" name="Line 3496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5" name="Line 3497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6" name="Line 3498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7" name="Line 3499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8" name="Line 3500"/>
                <p:cNvSpPr>
                  <a:spLocks noChangeShapeType="1"/>
                </p:cNvSpPr>
                <p:nvPr/>
              </p:nvSpPr>
              <p:spPr bwMode="auto">
                <a:xfrm flipH="1">
                  <a:off x="6002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09" name="Line 3501"/>
                <p:cNvSpPr>
                  <a:spLocks noChangeShapeType="1"/>
                </p:cNvSpPr>
                <p:nvPr/>
              </p:nvSpPr>
              <p:spPr bwMode="auto">
                <a:xfrm flipV="1">
                  <a:off x="6018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0" name="Line 3502"/>
                <p:cNvSpPr>
                  <a:spLocks noChangeShapeType="1"/>
                </p:cNvSpPr>
                <p:nvPr/>
              </p:nvSpPr>
              <p:spPr bwMode="auto">
                <a:xfrm flipV="1">
                  <a:off x="6018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1" name="Line 3503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2" name="Freeform 3504"/>
                <p:cNvSpPr>
                  <a:spLocks/>
                </p:cNvSpPr>
                <p:nvPr/>
              </p:nvSpPr>
              <p:spPr bwMode="auto">
                <a:xfrm>
                  <a:off x="6035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3" name="Freeform 3505"/>
                <p:cNvSpPr>
                  <a:spLocks/>
                </p:cNvSpPr>
                <p:nvPr/>
              </p:nvSpPr>
              <p:spPr bwMode="auto">
                <a:xfrm>
                  <a:off x="6018" y="504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4" name="Freeform 3506"/>
                <p:cNvSpPr>
                  <a:spLocks/>
                </p:cNvSpPr>
                <p:nvPr/>
              </p:nvSpPr>
              <p:spPr bwMode="auto">
                <a:xfrm>
                  <a:off x="6018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5" name="Line 3507"/>
                <p:cNvSpPr>
                  <a:spLocks noChangeShapeType="1"/>
                </p:cNvSpPr>
                <p:nvPr/>
              </p:nvSpPr>
              <p:spPr bwMode="auto">
                <a:xfrm>
                  <a:off x="6002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6" name="Line 3508"/>
                <p:cNvSpPr>
                  <a:spLocks noChangeShapeType="1"/>
                </p:cNvSpPr>
                <p:nvPr/>
              </p:nvSpPr>
              <p:spPr bwMode="auto">
                <a:xfrm flipH="1">
                  <a:off x="6002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7" name="Freeform 3509"/>
                <p:cNvSpPr>
                  <a:spLocks/>
                </p:cNvSpPr>
                <p:nvPr/>
              </p:nvSpPr>
              <p:spPr bwMode="auto">
                <a:xfrm>
                  <a:off x="6002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8" name="Line 3510"/>
                <p:cNvSpPr>
                  <a:spLocks noChangeShapeType="1"/>
                </p:cNvSpPr>
                <p:nvPr/>
              </p:nvSpPr>
              <p:spPr bwMode="auto">
                <a:xfrm>
                  <a:off x="600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19" name="Line 3511"/>
                <p:cNvSpPr>
                  <a:spLocks noChangeShapeType="1"/>
                </p:cNvSpPr>
                <p:nvPr/>
              </p:nvSpPr>
              <p:spPr bwMode="auto">
                <a:xfrm>
                  <a:off x="6018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0" name="Line 3512"/>
                <p:cNvSpPr>
                  <a:spLocks noChangeShapeType="1"/>
                </p:cNvSpPr>
                <p:nvPr/>
              </p:nvSpPr>
              <p:spPr bwMode="auto">
                <a:xfrm>
                  <a:off x="6018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1" name="Line 3513"/>
                <p:cNvSpPr>
                  <a:spLocks noChangeShapeType="1"/>
                </p:cNvSpPr>
                <p:nvPr/>
              </p:nvSpPr>
              <p:spPr bwMode="auto">
                <a:xfrm>
                  <a:off x="6018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2" name="Line 3514"/>
                <p:cNvSpPr>
                  <a:spLocks noChangeShapeType="1"/>
                </p:cNvSpPr>
                <p:nvPr/>
              </p:nvSpPr>
              <p:spPr bwMode="auto">
                <a:xfrm flipV="1">
                  <a:off x="6018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3" name="Line 3515"/>
                <p:cNvSpPr>
                  <a:spLocks noChangeShapeType="1"/>
                </p:cNvSpPr>
                <p:nvPr/>
              </p:nvSpPr>
              <p:spPr bwMode="auto">
                <a:xfrm flipV="1">
                  <a:off x="6018" y="50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4" name="Line 3516"/>
                <p:cNvSpPr>
                  <a:spLocks noChangeShapeType="1"/>
                </p:cNvSpPr>
                <p:nvPr/>
              </p:nvSpPr>
              <p:spPr bwMode="auto">
                <a:xfrm flipH="1">
                  <a:off x="6018" y="50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5" name="Line 3517"/>
                <p:cNvSpPr>
                  <a:spLocks noChangeShapeType="1"/>
                </p:cNvSpPr>
                <p:nvPr/>
              </p:nvSpPr>
              <p:spPr bwMode="auto">
                <a:xfrm>
                  <a:off x="6035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6" name="Line 3518"/>
                <p:cNvSpPr>
                  <a:spLocks noChangeShapeType="1"/>
                </p:cNvSpPr>
                <p:nvPr/>
              </p:nvSpPr>
              <p:spPr bwMode="auto">
                <a:xfrm>
                  <a:off x="603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7" name="Line 3519"/>
                <p:cNvSpPr>
                  <a:spLocks noChangeShapeType="1"/>
                </p:cNvSpPr>
                <p:nvPr/>
              </p:nvSpPr>
              <p:spPr bwMode="auto">
                <a:xfrm>
                  <a:off x="6035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8" name="Line 3520"/>
                <p:cNvSpPr>
                  <a:spLocks noChangeShapeType="1"/>
                </p:cNvSpPr>
                <p:nvPr/>
              </p:nvSpPr>
              <p:spPr bwMode="auto">
                <a:xfrm flipH="1">
                  <a:off x="5969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29" name="Line 3521"/>
                <p:cNvSpPr>
                  <a:spLocks noChangeShapeType="1"/>
                </p:cNvSpPr>
                <p:nvPr/>
              </p:nvSpPr>
              <p:spPr bwMode="auto">
                <a:xfrm>
                  <a:off x="5985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0" name="Line 3522"/>
                <p:cNvSpPr>
                  <a:spLocks noChangeShapeType="1"/>
                </p:cNvSpPr>
                <p:nvPr/>
              </p:nvSpPr>
              <p:spPr bwMode="auto">
                <a:xfrm flipH="1">
                  <a:off x="5985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1" name="Line 3523"/>
                <p:cNvSpPr>
                  <a:spLocks noChangeShapeType="1"/>
                </p:cNvSpPr>
                <p:nvPr/>
              </p:nvSpPr>
              <p:spPr bwMode="auto">
                <a:xfrm flipV="1">
                  <a:off x="6035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2" name="Line 3524"/>
                <p:cNvSpPr>
                  <a:spLocks noChangeShapeType="1"/>
                </p:cNvSpPr>
                <p:nvPr/>
              </p:nvSpPr>
              <p:spPr bwMode="auto">
                <a:xfrm flipV="1">
                  <a:off x="6035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3" name="Line 3525"/>
                <p:cNvSpPr>
                  <a:spLocks noChangeShapeType="1"/>
                </p:cNvSpPr>
                <p:nvPr/>
              </p:nvSpPr>
              <p:spPr bwMode="auto">
                <a:xfrm>
                  <a:off x="6002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4" name="Freeform 3526"/>
                <p:cNvSpPr>
                  <a:spLocks/>
                </p:cNvSpPr>
                <p:nvPr/>
              </p:nvSpPr>
              <p:spPr bwMode="auto">
                <a:xfrm>
                  <a:off x="6035" y="49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5" name="Line 3527"/>
                <p:cNvSpPr>
                  <a:spLocks noChangeShapeType="1"/>
                </p:cNvSpPr>
                <p:nvPr/>
              </p:nvSpPr>
              <p:spPr bwMode="auto">
                <a:xfrm>
                  <a:off x="6035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6" name="Line 3528"/>
                <p:cNvSpPr>
                  <a:spLocks noChangeShapeType="1"/>
                </p:cNvSpPr>
                <p:nvPr/>
              </p:nvSpPr>
              <p:spPr bwMode="auto">
                <a:xfrm flipV="1">
                  <a:off x="5969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7" name="Freeform 3529"/>
                <p:cNvSpPr>
                  <a:spLocks/>
                </p:cNvSpPr>
                <p:nvPr/>
              </p:nvSpPr>
              <p:spPr bwMode="auto">
                <a:xfrm>
                  <a:off x="5969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8" name="Freeform 3530"/>
                <p:cNvSpPr>
                  <a:spLocks/>
                </p:cNvSpPr>
                <p:nvPr/>
              </p:nvSpPr>
              <p:spPr bwMode="auto">
                <a:xfrm>
                  <a:off x="5969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39" name="Freeform 3531"/>
                <p:cNvSpPr>
                  <a:spLocks/>
                </p:cNvSpPr>
                <p:nvPr/>
              </p:nvSpPr>
              <p:spPr bwMode="auto">
                <a:xfrm>
                  <a:off x="5969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0" name="Freeform 3532"/>
                <p:cNvSpPr>
                  <a:spLocks/>
                </p:cNvSpPr>
                <p:nvPr/>
              </p:nvSpPr>
              <p:spPr bwMode="auto">
                <a:xfrm>
                  <a:off x="5953" y="495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1" name="Line 3533"/>
                <p:cNvSpPr>
                  <a:spLocks noChangeShapeType="1"/>
                </p:cNvSpPr>
                <p:nvPr/>
              </p:nvSpPr>
              <p:spPr bwMode="auto">
                <a:xfrm flipH="1">
                  <a:off x="5953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2" name="Freeform 3534"/>
                <p:cNvSpPr>
                  <a:spLocks/>
                </p:cNvSpPr>
                <p:nvPr/>
              </p:nvSpPr>
              <p:spPr bwMode="auto">
                <a:xfrm>
                  <a:off x="5969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3" name="Line 3535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4" name="Line 3536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5" name="Line 3537"/>
                <p:cNvSpPr>
                  <a:spLocks noChangeShapeType="1"/>
                </p:cNvSpPr>
                <p:nvPr/>
              </p:nvSpPr>
              <p:spPr bwMode="auto">
                <a:xfrm flipH="1">
                  <a:off x="6002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6" name="Line 3538"/>
                <p:cNvSpPr>
                  <a:spLocks noChangeShapeType="1"/>
                </p:cNvSpPr>
                <p:nvPr/>
              </p:nvSpPr>
              <p:spPr bwMode="auto">
                <a:xfrm flipV="1">
                  <a:off x="6018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7" name="Freeform 3539"/>
                <p:cNvSpPr>
                  <a:spLocks/>
                </p:cNvSpPr>
                <p:nvPr/>
              </p:nvSpPr>
              <p:spPr bwMode="auto">
                <a:xfrm>
                  <a:off x="6018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8" name="Freeform 3540"/>
                <p:cNvSpPr>
                  <a:spLocks/>
                </p:cNvSpPr>
                <p:nvPr/>
              </p:nvSpPr>
              <p:spPr bwMode="auto">
                <a:xfrm>
                  <a:off x="6018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49" name="Line 3541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0" name="Line 3542"/>
                <p:cNvSpPr>
                  <a:spLocks noChangeShapeType="1"/>
                </p:cNvSpPr>
                <p:nvPr/>
              </p:nvSpPr>
              <p:spPr bwMode="auto">
                <a:xfrm flipV="1">
                  <a:off x="6002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1" name="Line 3543"/>
                <p:cNvSpPr>
                  <a:spLocks noChangeShapeType="1"/>
                </p:cNvSpPr>
                <p:nvPr/>
              </p:nvSpPr>
              <p:spPr bwMode="auto">
                <a:xfrm flipV="1">
                  <a:off x="6002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2" name="Freeform 3544"/>
                <p:cNvSpPr>
                  <a:spLocks/>
                </p:cNvSpPr>
                <p:nvPr/>
              </p:nvSpPr>
              <p:spPr bwMode="auto">
                <a:xfrm>
                  <a:off x="6002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3" name="Line 3545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4" name="Line 3546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5" name="Line 3547"/>
                <p:cNvSpPr>
                  <a:spLocks noChangeShapeType="1"/>
                </p:cNvSpPr>
                <p:nvPr/>
              </p:nvSpPr>
              <p:spPr bwMode="auto">
                <a:xfrm flipV="1">
                  <a:off x="6018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6" name="Freeform 3548"/>
                <p:cNvSpPr>
                  <a:spLocks/>
                </p:cNvSpPr>
                <p:nvPr/>
              </p:nvSpPr>
              <p:spPr bwMode="auto">
                <a:xfrm>
                  <a:off x="6018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7" name="Line 3549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8" name="Freeform 3550"/>
                <p:cNvSpPr>
                  <a:spLocks/>
                </p:cNvSpPr>
                <p:nvPr/>
              </p:nvSpPr>
              <p:spPr bwMode="auto">
                <a:xfrm>
                  <a:off x="6018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59" name="Line 3551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0" name="Line 3552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1" name="Freeform 3553"/>
                <p:cNvSpPr>
                  <a:spLocks/>
                </p:cNvSpPr>
                <p:nvPr/>
              </p:nvSpPr>
              <p:spPr bwMode="auto">
                <a:xfrm>
                  <a:off x="6018" y="495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2" name="Line 3554"/>
                <p:cNvSpPr>
                  <a:spLocks noChangeShapeType="1"/>
                </p:cNvSpPr>
                <p:nvPr/>
              </p:nvSpPr>
              <p:spPr bwMode="auto">
                <a:xfrm flipH="1">
                  <a:off x="6018" y="495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3" name="Freeform 3555"/>
                <p:cNvSpPr>
                  <a:spLocks/>
                </p:cNvSpPr>
                <p:nvPr/>
              </p:nvSpPr>
              <p:spPr bwMode="auto">
                <a:xfrm>
                  <a:off x="6018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4" name="Line 3556"/>
                <p:cNvSpPr>
                  <a:spLocks noChangeShapeType="1"/>
                </p:cNvSpPr>
                <p:nvPr/>
              </p:nvSpPr>
              <p:spPr bwMode="auto">
                <a:xfrm>
                  <a:off x="6002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5" name="Line 3557"/>
                <p:cNvSpPr>
                  <a:spLocks noChangeShapeType="1"/>
                </p:cNvSpPr>
                <p:nvPr/>
              </p:nvSpPr>
              <p:spPr bwMode="auto">
                <a:xfrm flipV="1">
                  <a:off x="6051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6" name="Line 3558"/>
                <p:cNvSpPr>
                  <a:spLocks noChangeShapeType="1"/>
                </p:cNvSpPr>
                <p:nvPr/>
              </p:nvSpPr>
              <p:spPr bwMode="auto">
                <a:xfrm>
                  <a:off x="606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7" name="Line 3559"/>
                <p:cNvSpPr>
                  <a:spLocks noChangeShapeType="1"/>
                </p:cNvSpPr>
                <p:nvPr/>
              </p:nvSpPr>
              <p:spPr bwMode="auto">
                <a:xfrm>
                  <a:off x="606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8" name="Line 3560"/>
                <p:cNvSpPr>
                  <a:spLocks noChangeShapeType="1"/>
                </p:cNvSpPr>
                <p:nvPr/>
              </p:nvSpPr>
              <p:spPr bwMode="auto">
                <a:xfrm>
                  <a:off x="606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69" name="Line 3561"/>
                <p:cNvSpPr>
                  <a:spLocks noChangeShapeType="1"/>
                </p:cNvSpPr>
                <p:nvPr/>
              </p:nvSpPr>
              <p:spPr bwMode="auto">
                <a:xfrm flipH="1">
                  <a:off x="6051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0" name="Line 3562"/>
                <p:cNvSpPr>
                  <a:spLocks noChangeShapeType="1"/>
                </p:cNvSpPr>
                <p:nvPr/>
              </p:nvSpPr>
              <p:spPr bwMode="auto">
                <a:xfrm>
                  <a:off x="606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1" name="Line 3563"/>
                <p:cNvSpPr>
                  <a:spLocks noChangeShapeType="1"/>
                </p:cNvSpPr>
                <p:nvPr/>
              </p:nvSpPr>
              <p:spPr bwMode="auto">
                <a:xfrm flipV="1">
                  <a:off x="6067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2" name="Line 3564"/>
                <p:cNvSpPr>
                  <a:spLocks noChangeShapeType="1"/>
                </p:cNvSpPr>
                <p:nvPr/>
              </p:nvSpPr>
              <p:spPr bwMode="auto">
                <a:xfrm>
                  <a:off x="6067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3" name="Line 3565"/>
                <p:cNvSpPr>
                  <a:spLocks noChangeShapeType="1"/>
                </p:cNvSpPr>
                <p:nvPr/>
              </p:nvSpPr>
              <p:spPr bwMode="auto">
                <a:xfrm>
                  <a:off x="606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4" name="Line 3566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5" name="Line 3567"/>
                <p:cNvSpPr>
                  <a:spLocks noChangeShapeType="1"/>
                </p:cNvSpPr>
                <p:nvPr/>
              </p:nvSpPr>
              <p:spPr bwMode="auto">
                <a:xfrm flipV="1">
                  <a:off x="6067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6" name="Freeform 3568"/>
                <p:cNvSpPr>
                  <a:spLocks/>
                </p:cNvSpPr>
                <p:nvPr/>
              </p:nvSpPr>
              <p:spPr bwMode="auto">
                <a:xfrm>
                  <a:off x="6084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7" name="Line 3569"/>
                <p:cNvSpPr>
                  <a:spLocks noChangeShapeType="1"/>
                </p:cNvSpPr>
                <p:nvPr/>
              </p:nvSpPr>
              <p:spPr bwMode="auto">
                <a:xfrm>
                  <a:off x="6067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8" name="Line 3570"/>
                <p:cNvSpPr>
                  <a:spLocks noChangeShapeType="1"/>
                </p:cNvSpPr>
                <p:nvPr/>
              </p:nvSpPr>
              <p:spPr bwMode="auto">
                <a:xfrm flipH="1">
                  <a:off x="6067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79" name="Line 3571"/>
                <p:cNvSpPr>
                  <a:spLocks noChangeShapeType="1"/>
                </p:cNvSpPr>
                <p:nvPr/>
              </p:nvSpPr>
              <p:spPr bwMode="auto">
                <a:xfrm flipH="1">
                  <a:off x="6084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0" name="Line 3572"/>
                <p:cNvSpPr>
                  <a:spLocks noChangeShapeType="1"/>
                </p:cNvSpPr>
                <p:nvPr/>
              </p:nvSpPr>
              <p:spPr bwMode="auto">
                <a:xfrm>
                  <a:off x="6117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1" name="Freeform 3573"/>
                <p:cNvSpPr>
                  <a:spLocks/>
                </p:cNvSpPr>
                <p:nvPr/>
              </p:nvSpPr>
              <p:spPr bwMode="auto">
                <a:xfrm>
                  <a:off x="6051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2" name="Line 3574"/>
                <p:cNvSpPr>
                  <a:spLocks noChangeShapeType="1"/>
                </p:cNvSpPr>
                <p:nvPr/>
              </p:nvSpPr>
              <p:spPr bwMode="auto">
                <a:xfrm>
                  <a:off x="6051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3" name="Freeform 3575"/>
                <p:cNvSpPr>
                  <a:spLocks/>
                </p:cNvSpPr>
                <p:nvPr/>
              </p:nvSpPr>
              <p:spPr bwMode="auto">
                <a:xfrm>
                  <a:off x="6051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4" name="Freeform 3576"/>
                <p:cNvSpPr>
                  <a:spLocks/>
                </p:cNvSpPr>
                <p:nvPr/>
              </p:nvSpPr>
              <p:spPr bwMode="auto">
                <a:xfrm>
                  <a:off x="6067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5" name="Line 3577"/>
                <p:cNvSpPr>
                  <a:spLocks noChangeShapeType="1"/>
                </p:cNvSpPr>
                <p:nvPr/>
              </p:nvSpPr>
              <p:spPr bwMode="auto">
                <a:xfrm>
                  <a:off x="6067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6" name="Line 3578"/>
                <p:cNvSpPr>
                  <a:spLocks noChangeShapeType="1"/>
                </p:cNvSpPr>
                <p:nvPr/>
              </p:nvSpPr>
              <p:spPr bwMode="auto">
                <a:xfrm flipH="1">
                  <a:off x="6051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7" name="Freeform 3579"/>
                <p:cNvSpPr>
                  <a:spLocks/>
                </p:cNvSpPr>
                <p:nvPr/>
              </p:nvSpPr>
              <p:spPr bwMode="auto">
                <a:xfrm>
                  <a:off x="6051" y="500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8" name="Rectangle 3580"/>
                <p:cNvSpPr>
                  <a:spLocks noChangeArrowheads="1"/>
                </p:cNvSpPr>
                <p:nvPr/>
              </p:nvSpPr>
              <p:spPr bwMode="auto">
                <a:xfrm>
                  <a:off x="6051" y="5009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89" name="Freeform 3581"/>
                <p:cNvSpPr>
                  <a:spLocks/>
                </p:cNvSpPr>
                <p:nvPr/>
              </p:nvSpPr>
              <p:spPr bwMode="auto">
                <a:xfrm>
                  <a:off x="6035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0" name="Line 3582"/>
                <p:cNvSpPr>
                  <a:spLocks noChangeShapeType="1"/>
                </p:cNvSpPr>
                <p:nvPr/>
              </p:nvSpPr>
              <p:spPr bwMode="auto">
                <a:xfrm flipH="1">
                  <a:off x="6035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1" name="Line 3583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2" name="Line 3584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3" name="Line 3585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4" name="Line 3586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5" name="Line 3587"/>
                <p:cNvSpPr>
                  <a:spLocks noChangeShapeType="1"/>
                </p:cNvSpPr>
                <p:nvPr/>
              </p:nvSpPr>
              <p:spPr bwMode="auto">
                <a:xfrm flipV="1">
                  <a:off x="6067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6" name="Line 3588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7" name="Line 3589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8" name="Line 3590"/>
                <p:cNvSpPr>
                  <a:spLocks noChangeShapeType="1"/>
                </p:cNvSpPr>
                <p:nvPr/>
              </p:nvSpPr>
              <p:spPr bwMode="auto">
                <a:xfrm>
                  <a:off x="6067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0999" name="Freeform 3591"/>
                <p:cNvSpPr>
                  <a:spLocks/>
                </p:cNvSpPr>
                <p:nvPr/>
              </p:nvSpPr>
              <p:spPr bwMode="auto">
                <a:xfrm>
                  <a:off x="6067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0" name="Line 3592"/>
                <p:cNvSpPr>
                  <a:spLocks noChangeShapeType="1"/>
                </p:cNvSpPr>
                <p:nvPr/>
              </p:nvSpPr>
              <p:spPr bwMode="auto">
                <a:xfrm flipH="1">
                  <a:off x="6067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1" name="Line 3593"/>
                <p:cNvSpPr>
                  <a:spLocks noChangeShapeType="1"/>
                </p:cNvSpPr>
                <p:nvPr/>
              </p:nvSpPr>
              <p:spPr bwMode="auto">
                <a:xfrm>
                  <a:off x="606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2" name="Line 3594"/>
                <p:cNvSpPr>
                  <a:spLocks noChangeShapeType="1"/>
                </p:cNvSpPr>
                <p:nvPr/>
              </p:nvSpPr>
              <p:spPr bwMode="auto">
                <a:xfrm>
                  <a:off x="606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3" name="Line 3595"/>
                <p:cNvSpPr>
                  <a:spLocks noChangeShapeType="1"/>
                </p:cNvSpPr>
                <p:nvPr/>
              </p:nvSpPr>
              <p:spPr bwMode="auto">
                <a:xfrm>
                  <a:off x="606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4" name="Line 3596"/>
                <p:cNvSpPr>
                  <a:spLocks noChangeShapeType="1"/>
                </p:cNvSpPr>
                <p:nvPr/>
              </p:nvSpPr>
              <p:spPr bwMode="auto">
                <a:xfrm>
                  <a:off x="606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5" name="Freeform 3597"/>
                <p:cNvSpPr>
                  <a:spLocks/>
                </p:cNvSpPr>
                <p:nvPr/>
              </p:nvSpPr>
              <p:spPr bwMode="auto">
                <a:xfrm>
                  <a:off x="6051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6" name="Line 3598"/>
                <p:cNvSpPr>
                  <a:spLocks noChangeShapeType="1"/>
                </p:cNvSpPr>
                <p:nvPr/>
              </p:nvSpPr>
              <p:spPr bwMode="auto">
                <a:xfrm>
                  <a:off x="6051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7" name="Freeform 3599"/>
                <p:cNvSpPr>
                  <a:spLocks/>
                </p:cNvSpPr>
                <p:nvPr/>
              </p:nvSpPr>
              <p:spPr bwMode="auto">
                <a:xfrm>
                  <a:off x="6051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8" name="Freeform 3600"/>
                <p:cNvSpPr>
                  <a:spLocks/>
                </p:cNvSpPr>
                <p:nvPr/>
              </p:nvSpPr>
              <p:spPr bwMode="auto">
                <a:xfrm>
                  <a:off x="6051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09" name="Line 3601"/>
                <p:cNvSpPr>
                  <a:spLocks noChangeShapeType="1"/>
                </p:cNvSpPr>
                <p:nvPr/>
              </p:nvSpPr>
              <p:spPr bwMode="auto">
                <a:xfrm>
                  <a:off x="6067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0" name="Rectangle 3602"/>
                <p:cNvSpPr>
                  <a:spLocks noChangeArrowheads="1"/>
                </p:cNvSpPr>
                <p:nvPr/>
              </p:nvSpPr>
              <p:spPr bwMode="auto">
                <a:xfrm>
                  <a:off x="6067" y="4943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1" name="Freeform 3603"/>
                <p:cNvSpPr>
                  <a:spLocks/>
                </p:cNvSpPr>
                <p:nvPr/>
              </p:nvSpPr>
              <p:spPr bwMode="auto">
                <a:xfrm>
                  <a:off x="6051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2" name="Freeform 3604"/>
                <p:cNvSpPr>
                  <a:spLocks/>
                </p:cNvSpPr>
                <p:nvPr/>
              </p:nvSpPr>
              <p:spPr bwMode="auto">
                <a:xfrm>
                  <a:off x="6051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3" name="Line 3605"/>
                <p:cNvSpPr>
                  <a:spLocks noChangeShapeType="1"/>
                </p:cNvSpPr>
                <p:nvPr/>
              </p:nvSpPr>
              <p:spPr bwMode="auto">
                <a:xfrm flipH="1">
                  <a:off x="6035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4" name="Line 3606"/>
                <p:cNvSpPr>
                  <a:spLocks noChangeShapeType="1"/>
                </p:cNvSpPr>
                <p:nvPr/>
              </p:nvSpPr>
              <p:spPr bwMode="auto">
                <a:xfrm flipV="1">
                  <a:off x="6067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5" name="Line 3607"/>
                <p:cNvSpPr>
                  <a:spLocks noChangeShapeType="1"/>
                </p:cNvSpPr>
                <p:nvPr/>
              </p:nvSpPr>
              <p:spPr bwMode="auto">
                <a:xfrm>
                  <a:off x="6067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6" name="Freeform 3608"/>
                <p:cNvSpPr>
                  <a:spLocks/>
                </p:cNvSpPr>
                <p:nvPr/>
              </p:nvSpPr>
              <p:spPr bwMode="auto">
                <a:xfrm>
                  <a:off x="6067" y="49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7" name="Line 3609"/>
                <p:cNvSpPr>
                  <a:spLocks noChangeShapeType="1"/>
                </p:cNvSpPr>
                <p:nvPr/>
              </p:nvSpPr>
              <p:spPr bwMode="auto">
                <a:xfrm>
                  <a:off x="6067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8" name="Freeform 3610"/>
                <p:cNvSpPr>
                  <a:spLocks/>
                </p:cNvSpPr>
                <p:nvPr/>
              </p:nvSpPr>
              <p:spPr bwMode="auto">
                <a:xfrm>
                  <a:off x="6067" y="49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19" name="Freeform 3611"/>
                <p:cNvSpPr>
                  <a:spLocks/>
                </p:cNvSpPr>
                <p:nvPr/>
              </p:nvSpPr>
              <p:spPr bwMode="auto">
                <a:xfrm>
                  <a:off x="6067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0" name="Freeform 3612"/>
                <p:cNvSpPr>
                  <a:spLocks/>
                </p:cNvSpPr>
                <p:nvPr/>
              </p:nvSpPr>
              <p:spPr bwMode="auto">
                <a:xfrm>
                  <a:off x="6067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1" name="Freeform 3613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2" name="Freeform 3614"/>
                <p:cNvSpPr>
                  <a:spLocks/>
                </p:cNvSpPr>
                <p:nvPr/>
              </p:nvSpPr>
              <p:spPr bwMode="auto">
                <a:xfrm>
                  <a:off x="6067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3" name="Line 3615"/>
                <p:cNvSpPr>
                  <a:spLocks noChangeShapeType="1"/>
                </p:cNvSpPr>
                <p:nvPr/>
              </p:nvSpPr>
              <p:spPr bwMode="auto">
                <a:xfrm flipV="1">
                  <a:off x="6067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4" name="Freeform 3616"/>
                <p:cNvSpPr>
                  <a:spLocks/>
                </p:cNvSpPr>
                <p:nvPr/>
              </p:nvSpPr>
              <p:spPr bwMode="auto">
                <a:xfrm>
                  <a:off x="6051" y="492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5" name="Freeform 3617"/>
                <p:cNvSpPr>
                  <a:spLocks/>
                </p:cNvSpPr>
                <p:nvPr/>
              </p:nvSpPr>
              <p:spPr bwMode="auto">
                <a:xfrm>
                  <a:off x="6067" y="49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6" name="Freeform 3618"/>
                <p:cNvSpPr>
                  <a:spLocks/>
                </p:cNvSpPr>
                <p:nvPr/>
              </p:nvSpPr>
              <p:spPr bwMode="auto">
                <a:xfrm>
                  <a:off x="6084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7" name="Line 3619"/>
                <p:cNvSpPr>
                  <a:spLocks noChangeShapeType="1"/>
                </p:cNvSpPr>
                <p:nvPr/>
              </p:nvSpPr>
              <p:spPr bwMode="auto">
                <a:xfrm>
                  <a:off x="6100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8" name="Line 3620"/>
                <p:cNvSpPr>
                  <a:spLocks noChangeShapeType="1"/>
                </p:cNvSpPr>
                <p:nvPr/>
              </p:nvSpPr>
              <p:spPr bwMode="auto">
                <a:xfrm>
                  <a:off x="6100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29" name="Line 3621"/>
                <p:cNvSpPr>
                  <a:spLocks noChangeShapeType="1"/>
                </p:cNvSpPr>
                <p:nvPr/>
              </p:nvSpPr>
              <p:spPr bwMode="auto">
                <a:xfrm>
                  <a:off x="6100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0" name="Line 3622"/>
                <p:cNvSpPr>
                  <a:spLocks noChangeShapeType="1"/>
                </p:cNvSpPr>
                <p:nvPr/>
              </p:nvSpPr>
              <p:spPr bwMode="auto">
                <a:xfrm>
                  <a:off x="611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1" name="Line 3623"/>
                <p:cNvSpPr>
                  <a:spLocks noChangeShapeType="1"/>
                </p:cNvSpPr>
                <p:nvPr/>
              </p:nvSpPr>
              <p:spPr bwMode="auto">
                <a:xfrm>
                  <a:off x="6100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1032" name="Group 3624"/>
              <p:cNvGrpSpPr>
                <a:grpSpLocks/>
              </p:cNvGrpSpPr>
              <p:nvPr/>
            </p:nvGrpSpPr>
            <p:grpSpPr bwMode="auto">
              <a:xfrm>
                <a:off x="5428" y="4598"/>
                <a:ext cx="689" cy="378"/>
                <a:chOff x="5428" y="4598"/>
                <a:chExt cx="689" cy="378"/>
              </a:xfrm>
            </p:grpSpPr>
            <p:sp>
              <p:nvSpPr>
                <p:cNvPr id="661033" name="Line 3625"/>
                <p:cNvSpPr>
                  <a:spLocks noChangeShapeType="1"/>
                </p:cNvSpPr>
                <p:nvPr/>
              </p:nvSpPr>
              <p:spPr bwMode="auto">
                <a:xfrm>
                  <a:off x="611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4" name="Line 3626"/>
                <p:cNvSpPr>
                  <a:spLocks noChangeShapeType="1"/>
                </p:cNvSpPr>
                <p:nvPr/>
              </p:nvSpPr>
              <p:spPr bwMode="auto">
                <a:xfrm flipH="1">
                  <a:off x="6100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5" name="Line 3627"/>
                <p:cNvSpPr>
                  <a:spLocks noChangeShapeType="1"/>
                </p:cNvSpPr>
                <p:nvPr/>
              </p:nvSpPr>
              <p:spPr bwMode="auto">
                <a:xfrm>
                  <a:off x="6035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6" name="Freeform 3628"/>
                <p:cNvSpPr>
                  <a:spLocks/>
                </p:cNvSpPr>
                <p:nvPr/>
              </p:nvSpPr>
              <p:spPr bwMode="auto">
                <a:xfrm>
                  <a:off x="6035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7" name="Line 3629"/>
                <p:cNvSpPr>
                  <a:spLocks noChangeShapeType="1"/>
                </p:cNvSpPr>
                <p:nvPr/>
              </p:nvSpPr>
              <p:spPr bwMode="auto">
                <a:xfrm>
                  <a:off x="6018" y="476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8" name="Line 3630"/>
                <p:cNvSpPr>
                  <a:spLocks noChangeShapeType="1"/>
                </p:cNvSpPr>
                <p:nvPr/>
              </p:nvSpPr>
              <p:spPr bwMode="auto">
                <a:xfrm>
                  <a:off x="6018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39" name="Line 3631"/>
                <p:cNvSpPr>
                  <a:spLocks noChangeShapeType="1"/>
                </p:cNvSpPr>
                <p:nvPr/>
              </p:nvSpPr>
              <p:spPr bwMode="auto">
                <a:xfrm flipH="1">
                  <a:off x="6018" y="486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0" name="Freeform 3632"/>
                <p:cNvSpPr>
                  <a:spLocks/>
                </p:cNvSpPr>
                <p:nvPr/>
              </p:nvSpPr>
              <p:spPr bwMode="auto">
                <a:xfrm>
                  <a:off x="6035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1" name="Freeform 3633"/>
                <p:cNvSpPr>
                  <a:spLocks/>
                </p:cNvSpPr>
                <p:nvPr/>
              </p:nvSpPr>
              <p:spPr bwMode="auto">
                <a:xfrm>
                  <a:off x="6018" y="4795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17" y="33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2" name="Freeform 3634"/>
                <p:cNvSpPr>
                  <a:spLocks/>
                </p:cNvSpPr>
                <p:nvPr/>
              </p:nvSpPr>
              <p:spPr bwMode="auto">
                <a:xfrm>
                  <a:off x="6051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3" name="Line 3635"/>
                <p:cNvSpPr>
                  <a:spLocks noChangeShapeType="1"/>
                </p:cNvSpPr>
                <p:nvPr/>
              </p:nvSpPr>
              <p:spPr bwMode="auto">
                <a:xfrm flipV="1">
                  <a:off x="6051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4" name="Line 3636"/>
                <p:cNvSpPr>
                  <a:spLocks noChangeShapeType="1"/>
                </p:cNvSpPr>
                <p:nvPr/>
              </p:nvSpPr>
              <p:spPr bwMode="auto">
                <a:xfrm>
                  <a:off x="6051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5" name="Freeform 3637"/>
                <p:cNvSpPr>
                  <a:spLocks/>
                </p:cNvSpPr>
                <p:nvPr/>
              </p:nvSpPr>
              <p:spPr bwMode="auto">
                <a:xfrm>
                  <a:off x="6051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6" name="Line 3638"/>
                <p:cNvSpPr>
                  <a:spLocks noChangeShapeType="1"/>
                </p:cNvSpPr>
                <p:nvPr/>
              </p:nvSpPr>
              <p:spPr bwMode="auto">
                <a:xfrm>
                  <a:off x="6100" y="479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7" name="Line 3639"/>
                <p:cNvSpPr>
                  <a:spLocks noChangeShapeType="1"/>
                </p:cNvSpPr>
                <p:nvPr/>
              </p:nvSpPr>
              <p:spPr bwMode="auto">
                <a:xfrm flipV="1">
                  <a:off x="5985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8" name="Freeform 3640"/>
                <p:cNvSpPr>
                  <a:spLocks/>
                </p:cNvSpPr>
                <p:nvPr/>
              </p:nvSpPr>
              <p:spPr bwMode="auto">
                <a:xfrm>
                  <a:off x="5969" y="4861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49" name="Freeform 3641"/>
                <p:cNvSpPr>
                  <a:spLocks/>
                </p:cNvSpPr>
                <p:nvPr/>
              </p:nvSpPr>
              <p:spPr bwMode="auto">
                <a:xfrm>
                  <a:off x="5985" y="491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0" name="Freeform 3642"/>
                <p:cNvSpPr>
                  <a:spLocks/>
                </p:cNvSpPr>
                <p:nvPr/>
              </p:nvSpPr>
              <p:spPr bwMode="auto">
                <a:xfrm>
                  <a:off x="5985" y="486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1" name="Freeform 3643"/>
                <p:cNvSpPr>
                  <a:spLocks/>
                </p:cNvSpPr>
                <p:nvPr/>
              </p:nvSpPr>
              <p:spPr bwMode="auto">
                <a:xfrm>
                  <a:off x="5985" y="486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2" name="Freeform 3644"/>
                <p:cNvSpPr>
                  <a:spLocks/>
                </p:cNvSpPr>
                <p:nvPr/>
              </p:nvSpPr>
              <p:spPr bwMode="auto">
                <a:xfrm>
                  <a:off x="6018" y="486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3" name="Freeform 3645"/>
                <p:cNvSpPr>
                  <a:spLocks/>
                </p:cNvSpPr>
                <p:nvPr/>
              </p:nvSpPr>
              <p:spPr bwMode="auto">
                <a:xfrm>
                  <a:off x="6018" y="486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4" name="Freeform 3646"/>
                <p:cNvSpPr>
                  <a:spLocks/>
                </p:cNvSpPr>
                <p:nvPr/>
              </p:nvSpPr>
              <p:spPr bwMode="auto">
                <a:xfrm>
                  <a:off x="6018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5" name="Line 3647"/>
                <p:cNvSpPr>
                  <a:spLocks noChangeShapeType="1"/>
                </p:cNvSpPr>
                <p:nvPr/>
              </p:nvSpPr>
              <p:spPr bwMode="auto">
                <a:xfrm>
                  <a:off x="6002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6" name="Line 3648"/>
                <p:cNvSpPr>
                  <a:spLocks noChangeShapeType="1"/>
                </p:cNvSpPr>
                <p:nvPr/>
              </p:nvSpPr>
              <p:spPr bwMode="auto">
                <a:xfrm>
                  <a:off x="6018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7" name="Freeform 3649"/>
                <p:cNvSpPr>
                  <a:spLocks/>
                </p:cNvSpPr>
                <p:nvPr/>
              </p:nvSpPr>
              <p:spPr bwMode="auto">
                <a:xfrm>
                  <a:off x="5969" y="486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8" name="Line 3650"/>
                <p:cNvSpPr>
                  <a:spLocks noChangeShapeType="1"/>
                </p:cNvSpPr>
                <p:nvPr/>
              </p:nvSpPr>
              <p:spPr bwMode="auto">
                <a:xfrm>
                  <a:off x="5953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59" name="Freeform 3651"/>
                <p:cNvSpPr>
                  <a:spLocks/>
                </p:cNvSpPr>
                <p:nvPr/>
              </p:nvSpPr>
              <p:spPr bwMode="auto">
                <a:xfrm>
                  <a:off x="5969" y="486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0" name="Freeform 3652"/>
                <p:cNvSpPr>
                  <a:spLocks/>
                </p:cNvSpPr>
                <p:nvPr/>
              </p:nvSpPr>
              <p:spPr bwMode="auto">
                <a:xfrm>
                  <a:off x="5953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1" name="Line 3653"/>
                <p:cNvSpPr>
                  <a:spLocks noChangeShapeType="1"/>
                </p:cNvSpPr>
                <p:nvPr/>
              </p:nvSpPr>
              <p:spPr bwMode="auto">
                <a:xfrm>
                  <a:off x="5953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2" name="Line 3654"/>
                <p:cNvSpPr>
                  <a:spLocks noChangeShapeType="1"/>
                </p:cNvSpPr>
                <p:nvPr/>
              </p:nvSpPr>
              <p:spPr bwMode="auto">
                <a:xfrm>
                  <a:off x="5953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3" name="Line 3655"/>
                <p:cNvSpPr>
                  <a:spLocks noChangeShapeType="1"/>
                </p:cNvSpPr>
                <p:nvPr/>
              </p:nvSpPr>
              <p:spPr bwMode="auto">
                <a:xfrm flipV="1">
                  <a:off x="5985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4" name="Freeform 3656"/>
                <p:cNvSpPr>
                  <a:spLocks/>
                </p:cNvSpPr>
                <p:nvPr/>
              </p:nvSpPr>
              <p:spPr bwMode="auto">
                <a:xfrm>
                  <a:off x="5969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5" name="Line 3657"/>
                <p:cNvSpPr>
                  <a:spLocks noChangeShapeType="1"/>
                </p:cNvSpPr>
                <p:nvPr/>
              </p:nvSpPr>
              <p:spPr bwMode="auto">
                <a:xfrm flipV="1">
                  <a:off x="6002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6" name="Freeform 3658"/>
                <p:cNvSpPr>
                  <a:spLocks/>
                </p:cNvSpPr>
                <p:nvPr/>
              </p:nvSpPr>
              <p:spPr bwMode="auto">
                <a:xfrm>
                  <a:off x="6002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7" name="Line 3659"/>
                <p:cNvSpPr>
                  <a:spLocks noChangeShapeType="1"/>
                </p:cNvSpPr>
                <p:nvPr/>
              </p:nvSpPr>
              <p:spPr bwMode="auto">
                <a:xfrm flipV="1">
                  <a:off x="6002" y="487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8" name="Freeform 3660"/>
                <p:cNvSpPr>
                  <a:spLocks/>
                </p:cNvSpPr>
                <p:nvPr/>
              </p:nvSpPr>
              <p:spPr bwMode="auto">
                <a:xfrm>
                  <a:off x="6002" y="487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69" name="Freeform 3661"/>
                <p:cNvSpPr>
                  <a:spLocks/>
                </p:cNvSpPr>
                <p:nvPr/>
              </p:nvSpPr>
              <p:spPr bwMode="auto">
                <a:xfrm>
                  <a:off x="6002" y="487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0" name="Freeform 3662"/>
                <p:cNvSpPr>
                  <a:spLocks/>
                </p:cNvSpPr>
                <p:nvPr/>
              </p:nvSpPr>
              <p:spPr bwMode="auto">
                <a:xfrm>
                  <a:off x="6002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1" name="Freeform 3663"/>
                <p:cNvSpPr>
                  <a:spLocks/>
                </p:cNvSpPr>
                <p:nvPr/>
              </p:nvSpPr>
              <p:spPr bwMode="auto">
                <a:xfrm>
                  <a:off x="6018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2" name="Line 3664"/>
                <p:cNvSpPr>
                  <a:spLocks noChangeShapeType="1"/>
                </p:cNvSpPr>
                <p:nvPr/>
              </p:nvSpPr>
              <p:spPr bwMode="auto">
                <a:xfrm flipH="1">
                  <a:off x="6002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3" name="Line 3665"/>
                <p:cNvSpPr>
                  <a:spLocks noChangeShapeType="1"/>
                </p:cNvSpPr>
                <p:nvPr/>
              </p:nvSpPr>
              <p:spPr bwMode="auto">
                <a:xfrm flipV="1">
                  <a:off x="6018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4" name="Freeform 3666"/>
                <p:cNvSpPr>
                  <a:spLocks/>
                </p:cNvSpPr>
                <p:nvPr/>
              </p:nvSpPr>
              <p:spPr bwMode="auto">
                <a:xfrm>
                  <a:off x="6018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5" name="Line 3667"/>
                <p:cNvSpPr>
                  <a:spLocks noChangeShapeType="1"/>
                </p:cNvSpPr>
                <p:nvPr/>
              </p:nvSpPr>
              <p:spPr bwMode="auto">
                <a:xfrm>
                  <a:off x="6018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6" name="Line 3668"/>
                <p:cNvSpPr>
                  <a:spLocks noChangeShapeType="1"/>
                </p:cNvSpPr>
                <p:nvPr/>
              </p:nvSpPr>
              <p:spPr bwMode="auto">
                <a:xfrm>
                  <a:off x="5969" y="4762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7" name="Line 3669"/>
                <p:cNvSpPr>
                  <a:spLocks noChangeShapeType="1"/>
                </p:cNvSpPr>
                <p:nvPr/>
              </p:nvSpPr>
              <p:spPr bwMode="auto">
                <a:xfrm>
                  <a:off x="5969" y="476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8" name="Freeform 3670"/>
                <p:cNvSpPr>
                  <a:spLocks/>
                </p:cNvSpPr>
                <p:nvPr/>
              </p:nvSpPr>
              <p:spPr bwMode="auto">
                <a:xfrm>
                  <a:off x="5969" y="4746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79" name="Line 3671"/>
                <p:cNvSpPr>
                  <a:spLocks noChangeShapeType="1"/>
                </p:cNvSpPr>
                <p:nvPr/>
              </p:nvSpPr>
              <p:spPr bwMode="auto">
                <a:xfrm>
                  <a:off x="5969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0" name="Line 3672"/>
                <p:cNvSpPr>
                  <a:spLocks noChangeShapeType="1"/>
                </p:cNvSpPr>
                <p:nvPr/>
              </p:nvSpPr>
              <p:spPr bwMode="auto">
                <a:xfrm flipV="1">
                  <a:off x="6018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1" name="Line 3673"/>
                <p:cNvSpPr>
                  <a:spLocks noChangeShapeType="1"/>
                </p:cNvSpPr>
                <p:nvPr/>
              </p:nvSpPr>
              <p:spPr bwMode="auto">
                <a:xfrm>
                  <a:off x="6051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2" name="Line 3674"/>
                <p:cNvSpPr>
                  <a:spLocks noChangeShapeType="1"/>
                </p:cNvSpPr>
                <p:nvPr/>
              </p:nvSpPr>
              <p:spPr bwMode="auto">
                <a:xfrm>
                  <a:off x="6051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3" name="Line 3675"/>
                <p:cNvSpPr>
                  <a:spLocks noChangeShapeType="1"/>
                </p:cNvSpPr>
                <p:nvPr/>
              </p:nvSpPr>
              <p:spPr bwMode="auto">
                <a:xfrm>
                  <a:off x="6051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4" name="Line 3676"/>
                <p:cNvSpPr>
                  <a:spLocks noChangeShapeType="1"/>
                </p:cNvSpPr>
                <p:nvPr/>
              </p:nvSpPr>
              <p:spPr bwMode="auto">
                <a:xfrm>
                  <a:off x="6067" y="486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5" name="Freeform 3677"/>
                <p:cNvSpPr>
                  <a:spLocks/>
                </p:cNvSpPr>
                <p:nvPr/>
              </p:nvSpPr>
              <p:spPr bwMode="auto">
                <a:xfrm>
                  <a:off x="6100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6" name="Line 3678"/>
                <p:cNvSpPr>
                  <a:spLocks noChangeShapeType="1"/>
                </p:cNvSpPr>
                <p:nvPr/>
              </p:nvSpPr>
              <p:spPr bwMode="auto">
                <a:xfrm flipH="1">
                  <a:off x="6067" y="486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7" name="Freeform 3679"/>
                <p:cNvSpPr>
                  <a:spLocks/>
                </p:cNvSpPr>
                <p:nvPr/>
              </p:nvSpPr>
              <p:spPr bwMode="auto">
                <a:xfrm>
                  <a:off x="6084" y="486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8" name="Line 3680"/>
                <p:cNvSpPr>
                  <a:spLocks noChangeShapeType="1"/>
                </p:cNvSpPr>
                <p:nvPr/>
              </p:nvSpPr>
              <p:spPr bwMode="auto">
                <a:xfrm flipV="1">
                  <a:off x="6067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89" name="Line 3681"/>
                <p:cNvSpPr>
                  <a:spLocks noChangeShapeType="1"/>
                </p:cNvSpPr>
                <p:nvPr/>
              </p:nvSpPr>
              <p:spPr bwMode="auto">
                <a:xfrm>
                  <a:off x="6051" y="487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0" name="Line 3682"/>
                <p:cNvSpPr>
                  <a:spLocks noChangeShapeType="1"/>
                </p:cNvSpPr>
                <p:nvPr/>
              </p:nvSpPr>
              <p:spPr bwMode="auto">
                <a:xfrm flipV="1">
                  <a:off x="6067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1" name="Freeform 3683"/>
                <p:cNvSpPr>
                  <a:spLocks/>
                </p:cNvSpPr>
                <p:nvPr/>
              </p:nvSpPr>
              <p:spPr bwMode="auto">
                <a:xfrm>
                  <a:off x="6067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2" name="Freeform 3684"/>
                <p:cNvSpPr>
                  <a:spLocks/>
                </p:cNvSpPr>
                <p:nvPr/>
              </p:nvSpPr>
              <p:spPr bwMode="auto">
                <a:xfrm>
                  <a:off x="6051" y="487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3" name="Line 3685"/>
                <p:cNvSpPr>
                  <a:spLocks noChangeShapeType="1"/>
                </p:cNvSpPr>
                <p:nvPr/>
              </p:nvSpPr>
              <p:spPr bwMode="auto">
                <a:xfrm>
                  <a:off x="6051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4" name="Line 3686"/>
                <p:cNvSpPr>
                  <a:spLocks noChangeShapeType="1"/>
                </p:cNvSpPr>
                <p:nvPr/>
              </p:nvSpPr>
              <p:spPr bwMode="auto">
                <a:xfrm>
                  <a:off x="6051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5" name="Line 3687"/>
                <p:cNvSpPr>
                  <a:spLocks noChangeShapeType="1"/>
                </p:cNvSpPr>
                <p:nvPr/>
              </p:nvSpPr>
              <p:spPr bwMode="auto">
                <a:xfrm>
                  <a:off x="6051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6" name="Line 3688"/>
                <p:cNvSpPr>
                  <a:spLocks noChangeShapeType="1"/>
                </p:cNvSpPr>
                <p:nvPr/>
              </p:nvSpPr>
              <p:spPr bwMode="auto">
                <a:xfrm flipH="1">
                  <a:off x="6035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7" name="Line 3689"/>
                <p:cNvSpPr>
                  <a:spLocks noChangeShapeType="1"/>
                </p:cNvSpPr>
                <p:nvPr/>
              </p:nvSpPr>
              <p:spPr bwMode="auto">
                <a:xfrm>
                  <a:off x="6051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8" name="Line 3690"/>
                <p:cNvSpPr>
                  <a:spLocks noChangeShapeType="1"/>
                </p:cNvSpPr>
                <p:nvPr/>
              </p:nvSpPr>
              <p:spPr bwMode="auto">
                <a:xfrm flipH="1">
                  <a:off x="6035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099" name="Line 3691"/>
                <p:cNvSpPr>
                  <a:spLocks noChangeShapeType="1"/>
                </p:cNvSpPr>
                <p:nvPr/>
              </p:nvSpPr>
              <p:spPr bwMode="auto">
                <a:xfrm>
                  <a:off x="6051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0" name="Freeform 3692"/>
                <p:cNvSpPr>
                  <a:spLocks/>
                </p:cNvSpPr>
                <p:nvPr/>
              </p:nvSpPr>
              <p:spPr bwMode="auto">
                <a:xfrm>
                  <a:off x="6035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1" name="Freeform 3693"/>
                <p:cNvSpPr>
                  <a:spLocks/>
                </p:cNvSpPr>
                <p:nvPr/>
              </p:nvSpPr>
              <p:spPr bwMode="auto">
                <a:xfrm>
                  <a:off x="6035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2" name="Line 3694"/>
                <p:cNvSpPr>
                  <a:spLocks noChangeShapeType="1"/>
                </p:cNvSpPr>
                <p:nvPr/>
              </p:nvSpPr>
              <p:spPr bwMode="auto">
                <a:xfrm>
                  <a:off x="6035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3" name="Line 3695"/>
                <p:cNvSpPr>
                  <a:spLocks noChangeShapeType="1"/>
                </p:cNvSpPr>
                <p:nvPr/>
              </p:nvSpPr>
              <p:spPr bwMode="auto">
                <a:xfrm flipV="1">
                  <a:off x="6051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4" name="Line 3696"/>
                <p:cNvSpPr>
                  <a:spLocks noChangeShapeType="1"/>
                </p:cNvSpPr>
                <p:nvPr/>
              </p:nvSpPr>
              <p:spPr bwMode="auto">
                <a:xfrm>
                  <a:off x="6051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5" name="Line 3697"/>
                <p:cNvSpPr>
                  <a:spLocks noChangeShapeType="1"/>
                </p:cNvSpPr>
                <p:nvPr/>
              </p:nvSpPr>
              <p:spPr bwMode="auto">
                <a:xfrm flipH="1">
                  <a:off x="6035" y="482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6" name="Line 3698"/>
                <p:cNvSpPr>
                  <a:spLocks noChangeShapeType="1"/>
                </p:cNvSpPr>
                <p:nvPr/>
              </p:nvSpPr>
              <p:spPr bwMode="auto">
                <a:xfrm>
                  <a:off x="6051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7" name="Line 3699"/>
                <p:cNvSpPr>
                  <a:spLocks noChangeShapeType="1"/>
                </p:cNvSpPr>
                <p:nvPr/>
              </p:nvSpPr>
              <p:spPr bwMode="auto">
                <a:xfrm flipV="1">
                  <a:off x="6051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8" name="Line 3700"/>
                <p:cNvSpPr>
                  <a:spLocks noChangeShapeType="1"/>
                </p:cNvSpPr>
                <p:nvPr/>
              </p:nvSpPr>
              <p:spPr bwMode="auto">
                <a:xfrm flipH="1">
                  <a:off x="6051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09" name="Line 3701"/>
                <p:cNvSpPr>
                  <a:spLocks noChangeShapeType="1"/>
                </p:cNvSpPr>
                <p:nvPr/>
              </p:nvSpPr>
              <p:spPr bwMode="auto">
                <a:xfrm flipH="1">
                  <a:off x="6051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0" name="Freeform 3702"/>
                <p:cNvSpPr>
                  <a:spLocks/>
                </p:cNvSpPr>
                <p:nvPr/>
              </p:nvSpPr>
              <p:spPr bwMode="auto">
                <a:xfrm>
                  <a:off x="6084" y="487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1" name="Freeform 3703"/>
                <p:cNvSpPr>
                  <a:spLocks/>
                </p:cNvSpPr>
                <p:nvPr/>
              </p:nvSpPr>
              <p:spPr bwMode="auto">
                <a:xfrm>
                  <a:off x="6084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2" name="Freeform 3704"/>
                <p:cNvSpPr>
                  <a:spLocks/>
                </p:cNvSpPr>
                <p:nvPr/>
              </p:nvSpPr>
              <p:spPr bwMode="auto">
                <a:xfrm>
                  <a:off x="6084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3" name="Freeform 3705"/>
                <p:cNvSpPr>
                  <a:spLocks/>
                </p:cNvSpPr>
                <p:nvPr/>
              </p:nvSpPr>
              <p:spPr bwMode="auto">
                <a:xfrm>
                  <a:off x="6084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4" name="Freeform 3706"/>
                <p:cNvSpPr>
                  <a:spLocks/>
                </p:cNvSpPr>
                <p:nvPr/>
              </p:nvSpPr>
              <p:spPr bwMode="auto">
                <a:xfrm>
                  <a:off x="6084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5" name="Freeform 3707"/>
                <p:cNvSpPr>
                  <a:spLocks/>
                </p:cNvSpPr>
                <p:nvPr/>
              </p:nvSpPr>
              <p:spPr bwMode="auto">
                <a:xfrm>
                  <a:off x="6100" y="486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6" name="Freeform 3708"/>
                <p:cNvSpPr>
                  <a:spLocks/>
                </p:cNvSpPr>
                <p:nvPr/>
              </p:nvSpPr>
              <p:spPr bwMode="auto">
                <a:xfrm>
                  <a:off x="6084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7" name="Freeform 3709"/>
                <p:cNvSpPr>
                  <a:spLocks/>
                </p:cNvSpPr>
                <p:nvPr/>
              </p:nvSpPr>
              <p:spPr bwMode="auto">
                <a:xfrm>
                  <a:off x="6100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8" name="Line 3710"/>
                <p:cNvSpPr>
                  <a:spLocks noChangeShapeType="1"/>
                </p:cNvSpPr>
                <p:nvPr/>
              </p:nvSpPr>
              <p:spPr bwMode="auto">
                <a:xfrm>
                  <a:off x="6084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19" name="Freeform 3711"/>
                <p:cNvSpPr>
                  <a:spLocks/>
                </p:cNvSpPr>
                <p:nvPr/>
              </p:nvSpPr>
              <p:spPr bwMode="auto">
                <a:xfrm>
                  <a:off x="6084" y="486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0" name="Line 3712"/>
                <p:cNvSpPr>
                  <a:spLocks noChangeShapeType="1"/>
                </p:cNvSpPr>
                <p:nvPr/>
              </p:nvSpPr>
              <p:spPr bwMode="auto">
                <a:xfrm>
                  <a:off x="6084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1" name="Line 3713"/>
                <p:cNvSpPr>
                  <a:spLocks noChangeShapeType="1"/>
                </p:cNvSpPr>
                <p:nvPr/>
              </p:nvSpPr>
              <p:spPr bwMode="auto">
                <a:xfrm>
                  <a:off x="6084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2" name="Freeform 3714"/>
                <p:cNvSpPr>
                  <a:spLocks/>
                </p:cNvSpPr>
                <p:nvPr/>
              </p:nvSpPr>
              <p:spPr bwMode="auto">
                <a:xfrm>
                  <a:off x="6100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3" name="Line 3715"/>
                <p:cNvSpPr>
                  <a:spLocks noChangeShapeType="1"/>
                </p:cNvSpPr>
                <p:nvPr/>
              </p:nvSpPr>
              <p:spPr bwMode="auto">
                <a:xfrm flipV="1">
                  <a:off x="6100" y="484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4" name="Freeform 3716"/>
                <p:cNvSpPr>
                  <a:spLocks/>
                </p:cNvSpPr>
                <p:nvPr/>
              </p:nvSpPr>
              <p:spPr bwMode="auto">
                <a:xfrm>
                  <a:off x="6100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5" name="Line 3717"/>
                <p:cNvSpPr>
                  <a:spLocks noChangeShapeType="1"/>
                </p:cNvSpPr>
                <p:nvPr/>
              </p:nvSpPr>
              <p:spPr bwMode="auto">
                <a:xfrm flipH="1">
                  <a:off x="6100" y="484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6" name="Freeform 3718"/>
                <p:cNvSpPr>
                  <a:spLocks/>
                </p:cNvSpPr>
                <p:nvPr/>
              </p:nvSpPr>
              <p:spPr bwMode="auto">
                <a:xfrm>
                  <a:off x="6100" y="484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7" name="Freeform 3719"/>
                <p:cNvSpPr>
                  <a:spLocks/>
                </p:cNvSpPr>
                <p:nvPr/>
              </p:nvSpPr>
              <p:spPr bwMode="auto">
                <a:xfrm>
                  <a:off x="6100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8" name="Line 3720"/>
                <p:cNvSpPr>
                  <a:spLocks noChangeShapeType="1"/>
                </p:cNvSpPr>
                <p:nvPr/>
              </p:nvSpPr>
              <p:spPr bwMode="auto">
                <a:xfrm>
                  <a:off x="6117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29" name="Line 3721"/>
                <p:cNvSpPr>
                  <a:spLocks noChangeShapeType="1"/>
                </p:cNvSpPr>
                <p:nvPr/>
              </p:nvSpPr>
              <p:spPr bwMode="auto">
                <a:xfrm flipV="1">
                  <a:off x="6051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0" name="Freeform 3722"/>
                <p:cNvSpPr>
                  <a:spLocks/>
                </p:cNvSpPr>
                <p:nvPr/>
              </p:nvSpPr>
              <p:spPr bwMode="auto">
                <a:xfrm>
                  <a:off x="6067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1" name="Line 3723"/>
                <p:cNvSpPr>
                  <a:spLocks noChangeShapeType="1"/>
                </p:cNvSpPr>
                <p:nvPr/>
              </p:nvSpPr>
              <p:spPr bwMode="auto">
                <a:xfrm>
                  <a:off x="6051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2" name="Line 3724"/>
                <p:cNvSpPr>
                  <a:spLocks noChangeShapeType="1"/>
                </p:cNvSpPr>
                <p:nvPr/>
              </p:nvSpPr>
              <p:spPr bwMode="auto">
                <a:xfrm>
                  <a:off x="6051" y="47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3" name="Freeform 3725"/>
                <p:cNvSpPr>
                  <a:spLocks/>
                </p:cNvSpPr>
                <p:nvPr/>
              </p:nvSpPr>
              <p:spPr bwMode="auto">
                <a:xfrm>
                  <a:off x="6051" y="472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4" name="Freeform 3726"/>
                <p:cNvSpPr>
                  <a:spLocks/>
                </p:cNvSpPr>
                <p:nvPr/>
              </p:nvSpPr>
              <p:spPr bwMode="auto">
                <a:xfrm>
                  <a:off x="6067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5" name="Line 3727"/>
                <p:cNvSpPr>
                  <a:spLocks noChangeShapeType="1"/>
                </p:cNvSpPr>
                <p:nvPr/>
              </p:nvSpPr>
              <p:spPr bwMode="auto">
                <a:xfrm>
                  <a:off x="6100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6" name="Freeform 3728"/>
                <p:cNvSpPr>
                  <a:spLocks/>
                </p:cNvSpPr>
                <p:nvPr/>
              </p:nvSpPr>
              <p:spPr bwMode="auto">
                <a:xfrm>
                  <a:off x="6051" y="479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7" name="Line 3729"/>
                <p:cNvSpPr>
                  <a:spLocks noChangeShapeType="1"/>
                </p:cNvSpPr>
                <p:nvPr/>
              </p:nvSpPr>
              <p:spPr bwMode="auto">
                <a:xfrm flipV="1">
                  <a:off x="6051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8" name="Line 3730"/>
                <p:cNvSpPr>
                  <a:spLocks noChangeShapeType="1"/>
                </p:cNvSpPr>
                <p:nvPr/>
              </p:nvSpPr>
              <p:spPr bwMode="auto">
                <a:xfrm>
                  <a:off x="6051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39" name="Freeform 3731"/>
                <p:cNvSpPr>
                  <a:spLocks/>
                </p:cNvSpPr>
                <p:nvPr/>
              </p:nvSpPr>
              <p:spPr bwMode="auto">
                <a:xfrm>
                  <a:off x="6051" y="479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0" name="Line 3732"/>
                <p:cNvSpPr>
                  <a:spLocks noChangeShapeType="1"/>
                </p:cNvSpPr>
                <p:nvPr/>
              </p:nvSpPr>
              <p:spPr bwMode="auto">
                <a:xfrm flipV="1">
                  <a:off x="6051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1" name="Line 3733"/>
                <p:cNvSpPr>
                  <a:spLocks noChangeShapeType="1"/>
                </p:cNvSpPr>
                <p:nvPr/>
              </p:nvSpPr>
              <p:spPr bwMode="auto">
                <a:xfrm>
                  <a:off x="6051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2" name="Line 3734"/>
                <p:cNvSpPr>
                  <a:spLocks noChangeShapeType="1"/>
                </p:cNvSpPr>
                <p:nvPr/>
              </p:nvSpPr>
              <p:spPr bwMode="auto">
                <a:xfrm>
                  <a:off x="6051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3" name="Line 3735"/>
                <p:cNvSpPr>
                  <a:spLocks noChangeShapeType="1"/>
                </p:cNvSpPr>
                <p:nvPr/>
              </p:nvSpPr>
              <p:spPr bwMode="auto">
                <a:xfrm>
                  <a:off x="6051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4" name="Line 3736"/>
                <p:cNvSpPr>
                  <a:spLocks noChangeShapeType="1"/>
                </p:cNvSpPr>
                <p:nvPr/>
              </p:nvSpPr>
              <p:spPr bwMode="auto">
                <a:xfrm>
                  <a:off x="6051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5" name="Line 3737"/>
                <p:cNvSpPr>
                  <a:spLocks noChangeShapeType="1"/>
                </p:cNvSpPr>
                <p:nvPr/>
              </p:nvSpPr>
              <p:spPr bwMode="auto">
                <a:xfrm>
                  <a:off x="6051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6" name="Line 3738"/>
                <p:cNvSpPr>
                  <a:spLocks noChangeShapeType="1"/>
                </p:cNvSpPr>
                <p:nvPr/>
              </p:nvSpPr>
              <p:spPr bwMode="auto">
                <a:xfrm>
                  <a:off x="605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7" name="Line 3739"/>
                <p:cNvSpPr>
                  <a:spLocks noChangeShapeType="1"/>
                </p:cNvSpPr>
                <p:nvPr/>
              </p:nvSpPr>
              <p:spPr bwMode="auto">
                <a:xfrm>
                  <a:off x="605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8" name="Line 3740"/>
                <p:cNvSpPr>
                  <a:spLocks noChangeShapeType="1"/>
                </p:cNvSpPr>
                <p:nvPr/>
              </p:nvSpPr>
              <p:spPr bwMode="auto">
                <a:xfrm flipV="1">
                  <a:off x="6051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49" name="Line 3741"/>
                <p:cNvSpPr>
                  <a:spLocks noChangeShapeType="1"/>
                </p:cNvSpPr>
                <p:nvPr/>
              </p:nvSpPr>
              <p:spPr bwMode="auto">
                <a:xfrm>
                  <a:off x="6051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0" name="Line 3742"/>
                <p:cNvSpPr>
                  <a:spLocks noChangeShapeType="1"/>
                </p:cNvSpPr>
                <p:nvPr/>
              </p:nvSpPr>
              <p:spPr bwMode="auto">
                <a:xfrm flipV="1">
                  <a:off x="6051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1" name="Line 3743"/>
                <p:cNvSpPr>
                  <a:spLocks noChangeShapeType="1"/>
                </p:cNvSpPr>
                <p:nvPr/>
              </p:nvSpPr>
              <p:spPr bwMode="auto">
                <a:xfrm>
                  <a:off x="6035" y="472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2" name="Freeform 3744"/>
                <p:cNvSpPr>
                  <a:spLocks/>
                </p:cNvSpPr>
                <p:nvPr/>
              </p:nvSpPr>
              <p:spPr bwMode="auto">
                <a:xfrm>
                  <a:off x="6084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3" name="Freeform 3745"/>
                <p:cNvSpPr>
                  <a:spLocks/>
                </p:cNvSpPr>
                <p:nvPr/>
              </p:nvSpPr>
              <p:spPr bwMode="auto">
                <a:xfrm>
                  <a:off x="6084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4" name="Freeform 3746"/>
                <p:cNvSpPr>
                  <a:spLocks/>
                </p:cNvSpPr>
                <p:nvPr/>
              </p:nvSpPr>
              <p:spPr bwMode="auto">
                <a:xfrm>
                  <a:off x="6100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5" name="Freeform 3747"/>
                <p:cNvSpPr>
                  <a:spLocks/>
                </p:cNvSpPr>
                <p:nvPr/>
              </p:nvSpPr>
              <p:spPr bwMode="auto">
                <a:xfrm>
                  <a:off x="6100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6" name="Line 3748"/>
                <p:cNvSpPr>
                  <a:spLocks noChangeShapeType="1"/>
                </p:cNvSpPr>
                <p:nvPr/>
              </p:nvSpPr>
              <p:spPr bwMode="auto">
                <a:xfrm>
                  <a:off x="6100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7" name="Line 3749"/>
                <p:cNvSpPr>
                  <a:spLocks noChangeShapeType="1"/>
                </p:cNvSpPr>
                <p:nvPr/>
              </p:nvSpPr>
              <p:spPr bwMode="auto">
                <a:xfrm>
                  <a:off x="6100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8" name="Line 3750"/>
                <p:cNvSpPr>
                  <a:spLocks noChangeShapeType="1"/>
                </p:cNvSpPr>
                <p:nvPr/>
              </p:nvSpPr>
              <p:spPr bwMode="auto">
                <a:xfrm>
                  <a:off x="6100" y="4729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59" name="Line 3751"/>
                <p:cNvSpPr>
                  <a:spLocks noChangeShapeType="1"/>
                </p:cNvSpPr>
                <p:nvPr/>
              </p:nvSpPr>
              <p:spPr bwMode="auto">
                <a:xfrm>
                  <a:off x="5756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0" name="Freeform 3752"/>
                <p:cNvSpPr>
                  <a:spLocks/>
                </p:cNvSpPr>
                <p:nvPr/>
              </p:nvSpPr>
              <p:spPr bwMode="auto">
                <a:xfrm>
                  <a:off x="5772" y="4647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1" name="Freeform 3753"/>
                <p:cNvSpPr>
                  <a:spLocks/>
                </p:cNvSpPr>
                <p:nvPr/>
              </p:nvSpPr>
              <p:spPr bwMode="auto">
                <a:xfrm>
                  <a:off x="5756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2" name="Line 3754"/>
                <p:cNvSpPr>
                  <a:spLocks noChangeShapeType="1"/>
                </p:cNvSpPr>
                <p:nvPr/>
              </p:nvSpPr>
              <p:spPr bwMode="auto">
                <a:xfrm flipH="1">
                  <a:off x="5444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3" name="Line 3755"/>
                <p:cNvSpPr>
                  <a:spLocks noChangeShapeType="1"/>
                </p:cNvSpPr>
                <p:nvPr/>
              </p:nvSpPr>
              <p:spPr bwMode="auto">
                <a:xfrm flipH="1">
                  <a:off x="5428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4" name="Line 3756"/>
                <p:cNvSpPr>
                  <a:spLocks noChangeShapeType="1"/>
                </p:cNvSpPr>
                <p:nvPr/>
              </p:nvSpPr>
              <p:spPr bwMode="auto">
                <a:xfrm flipV="1">
                  <a:off x="5543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5" name="Line 3757"/>
                <p:cNvSpPr>
                  <a:spLocks noChangeShapeType="1"/>
                </p:cNvSpPr>
                <p:nvPr/>
              </p:nvSpPr>
              <p:spPr bwMode="auto">
                <a:xfrm>
                  <a:off x="5543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6" name="Line 3758"/>
                <p:cNvSpPr>
                  <a:spLocks noChangeShapeType="1"/>
                </p:cNvSpPr>
                <p:nvPr/>
              </p:nvSpPr>
              <p:spPr bwMode="auto">
                <a:xfrm flipV="1">
                  <a:off x="5543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7" name="Line 3759"/>
                <p:cNvSpPr>
                  <a:spLocks noChangeShapeType="1"/>
                </p:cNvSpPr>
                <p:nvPr/>
              </p:nvSpPr>
              <p:spPr bwMode="auto">
                <a:xfrm>
                  <a:off x="5543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8" name="Line 3760"/>
                <p:cNvSpPr>
                  <a:spLocks noChangeShapeType="1"/>
                </p:cNvSpPr>
                <p:nvPr/>
              </p:nvSpPr>
              <p:spPr bwMode="auto">
                <a:xfrm flipH="1">
                  <a:off x="5674" y="471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69" name="Freeform 3761"/>
                <p:cNvSpPr>
                  <a:spLocks/>
                </p:cNvSpPr>
                <p:nvPr/>
              </p:nvSpPr>
              <p:spPr bwMode="auto">
                <a:xfrm>
                  <a:off x="5723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0" name="Freeform 3762"/>
                <p:cNvSpPr>
                  <a:spLocks/>
                </p:cNvSpPr>
                <p:nvPr/>
              </p:nvSpPr>
              <p:spPr bwMode="auto">
                <a:xfrm>
                  <a:off x="5756" y="468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1" name="Line 3763"/>
                <p:cNvSpPr>
                  <a:spLocks noChangeShapeType="1"/>
                </p:cNvSpPr>
                <p:nvPr/>
              </p:nvSpPr>
              <p:spPr bwMode="auto">
                <a:xfrm flipH="1">
                  <a:off x="5707" y="469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2" name="Line 3764"/>
                <p:cNvSpPr>
                  <a:spLocks noChangeShapeType="1"/>
                </p:cNvSpPr>
                <p:nvPr/>
              </p:nvSpPr>
              <p:spPr bwMode="auto">
                <a:xfrm>
                  <a:off x="5707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3" name="Line 3765"/>
                <p:cNvSpPr>
                  <a:spLocks noChangeShapeType="1"/>
                </p:cNvSpPr>
                <p:nvPr/>
              </p:nvSpPr>
              <p:spPr bwMode="auto">
                <a:xfrm>
                  <a:off x="5707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4" name="Freeform 3766"/>
                <p:cNvSpPr>
                  <a:spLocks/>
                </p:cNvSpPr>
                <p:nvPr/>
              </p:nvSpPr>
              <p:spPr bwMode="auto">
                <a:xfrm>
                  <a:off x="5739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5" name="Rectangle 3767"/>
                <p:cNvSpPr>
                  <a:spLocks noChangeArrowheads="1"/>
                </p:cNvSpPr>
                <p:nvPr/>
              </p:nvSpPr>
              <p:spPr bwMode="auto">
                <a:xfrm>
                  <a:off x="5756" y="4696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6" name="Freeform 3768"/>
                <p:cNvSpPr>
                  <a:spLocks/>
                </p:cNvSpPr>
                <p:nvPr/>
              </p:nvSpPr>
              <p:spPr bwMode="auto">
                <a:xfrm>
                  <a:off x="5739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7" name="Line 3769"/>
                <p:cNvSpPr>
                  <a:spLocks noChangeShapeType="1"/>
                </p:cNvSpPr>
                <p:nvPr/>
              </p:nvSpPr>
              <p:spPr bwMode="auto">
                <a:xfrm>
                  <a:off x="5739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8" name="Line 3770"/>
                <p:cNvSpPr>
                  <a:spLocks noChangeShapeType="1"/>
                </p:cNvSpPr>
                <p:nvPr/>
              </p:nvSpPr>
              <p:spPr bwMode="auto">
                <a:xfrm>
                  <a:off x="5756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79" name="Line 3771"/>
                <p:cNvSpPr>
                  <a:spLocks noChangeShapeType="1"/>
                </p:cNvSpPr>
                <p:nvPr/>
              </p:nvSpPr>
              <p:spPr bwMode="auto">
                <a:xfrm>
                  <a:off x="5756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0" name="Line 3772"/>
                <p:cNvSpPr>
                  <a:spLocks noChangeShapeType="1"/>
                </p:cNvSpPr>
                <p:nvPr/>
              </p:nvSpPr>
              <p:spPr bwMode="auto">
                <a:xfrm>
                  <a:off x="5936" y="4647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1" name="Line 3773"/>
                <p:cNvSpPr>
                  <a:spLocks noChangeShapeType="1"/>
                </p:cNvSpPr>
                <p:nvPr/>
              </p:nvSpPr>
              <p:spPr bwMode="auto">
                <a:xfrm>
                  <a:off x="5936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2" name="Freeform 3774"/>
                <p:cNvSpPr>
                  <a:spLocks/>
                </p:cNvSpPr>
                <p:nvPr/>
              </p:nvSpPr>
              <p:spPr bwMode="auto">
                <a:xfrm>
                  <a:off x="5936" y="4614"/>
                  <a:ext cx="99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7" y="33"/>
                    </a:cxn>
                    <a:cxn ang="0">
                      <a:pos x="17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49" y="17"/>
                    </a:cxn>
                    <a:cxn ang="0">
                      <a:pos x="49" y="0"/>
                    </a:cxn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82" y="17"/>
                    </a:cxn>
                    <a:cxn ang="0">
                      <a:pos x="99" y="17"/>
                    </a:cxn>
                    <a:cxn ang="0">
                      <a:pos x="99" y="17"/>
                    </a:cxn>
                  </a:cxnLst>
                  <a:rect l="0" t="0" r="r" b="b"/>
                  <a:pathLst>
                    <a:path w="99" h="33">
                      <a:moveTo>
                        <a:pt x="0" y="33"/>
                      </a:moveTo>
                      <a:lnTo>
                        <a:pt x="17" y="33"/>
                      </a:lnTo>
                      <a:lnTo>
                        <a:pt x="17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49" y="17"/>
                      </a:lnTo>
                      <a:lnTo>
                        <a:pt x="49" y="0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82" y="17"/>
                      </a:lnTo>
                      <a:lnTo>
                        <a:pt x="99" y="17"/>
                      </a:lnTo>
                      <a:lnTo>
                        <a:pt x="99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3" name="Line 3775"/>
                <p:cNvSpPr>
                  <a:spLocks noChangeShapeType="1"/>
                </p:cNvSpPr>
                <p:nvPr/>
              </p:nvSpPr>
              <p:spPr bwMode="auto">
                <a:xfrm flipH="1">
                  <a:off x="5936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4" name="Line 3776"/>
                <p:cNvSpPr>
                  <a:spLocks noChangeShapeType="1"/>
                </p:cNvSpPr>
                <p:nvPr/>
              </p:nvSpPr>
              <p:spPr bwMode="auto">
                <a:xfrm>
                  <a:off x="5854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5" name="Line 3777"/>
                <p:cNvSpPr>
                  <a:spLocks noChangeShapeType="1"/>
                </p:cNvSpPr>
                <p:nvPr/>
              </p:nvSpPr>
              <p:spPr bwMode="auto">
                <a:xfrm flipH="1">
                  <a:off x="5854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6" name="Freeform 3778"/>
                <p:cNvSpPr>
                  <a:spLocks/>
                </p:cNvSpPr>
                <p:nvPr/>
              </p:nvSpPr>
              <p:spPr bwMode="auto">
                <a:xfrm>
                  <a:off x="5854" y="4631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7" name="Line 3779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8" name="Line 3780"/>
                <p:cNvSpPr>
                  <a:spLocks noChangeShapeType="1"/>
                </p:cNvSpPr>
                <p:nvPr/>
              </p:nvSpPr>
              <p:spPr bwMode="auto">
                <a:xfrm flipH="1">
                  <a:off x="5805" y="469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89" name="Line 3781"/>
                <p:cNvSpPr>
                  <a:spLocks noChangeShapeType="1"/>
                </p:cNvSpPr>
                <p:nvPr/>
              </p:nvSpPr>
              <p:spPr bwMode="auto">
                <a:xfrm flipV="1">
                  <a:off x="5805" y="4647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0" name="Line 3782"/>
                <p:cNvSpPr>
                  <a:spLocks noChangeShapeType="1"/>
                </p:cNvSpPr>
                <p:nvPr/>
              </p:nvSpPr>
              <p:spPr bwMode="auto">
                <a:xfrm>
                  <a:off x="5805" y="4647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1" name="Line 3783"/>
                <p:cNvSpPr>
                  <a:spLocks noChangeShapeType="1"/>
                </p:cNvSpPr>
                <p:nvPr/>
              </p:nvSpPr>
              <p:spPr bwMode="auto">
                <a:xfrm>
                  <a:off x="5772" y="469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2" name="Line 3784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3" name="Line 3785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4" name="Line 3786"/>
                <p:cNvSpPr>
                  <a:spLocks noChangeShapeType="1"/>
                </p:cNvSpPr>
                <p:nvPr/>
              </p:nvSpPr>
              <p:spPr bwMode="auto">
                <a:xfrm flipH="1">
                  <a:off x="5789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5" name="Line 3787"/>
                <p:cNvSpPr>
                  <a:spLocks noChangeShapeType="1"/>
                </p:cNvSpPr>
                <p:nvPr/>
              </p:nvSpPr>
              <p:spPr bwMode="auto">
                <a:xfrm flipH="1">
                  <a:off x="5772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6" name="Line 3788"/>
                <p:cNvSpPr>
                  <a:spLocks noChangeShapeType="1"/>
                </p:cNvSpPr>
                <p:nvPr/>
              </p:nvSpPr>
              <p:spPr bwMode="auto">
                <a:xfrm flipV="1">
                  <a:off x="5805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7" name="Line 3789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8" name="Line 3790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199" name="Line 3791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0" name="Line 3792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1" name="Line 3793"/>
                <p:cNvSpPr>
                  <a:spLocks noChangeShapeType="1"/>
                </p:cNvSpPr>
                <p:nvPr/>
              </p:nvSpPr>
              <p:spPr bwMode="auto">
                <a:xfrm>
                  <a:off x="580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2" name="Line 3794"/>
                <p:cNvSpPr>
                  <a:spLocks noChangeShapeType="1"/>
                </p:cNvSpPr>
                <p:nvPr/>
              </p:nvSpPr>
              <p:spPr bwMode="auto">
                <a:xfrm>
                  <a:off x="5838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3" name="Line 3795"/>
                <p:cNvSpPr>
                  <a:spLocks noChangeShapeType="1"/>
                </p:cNvSpPr>
                <p:nvPr/>
              </p:nvSpPr>
              <p:spPr bwMode="auto">
                <a:xfrm>
                  <a:off x="5838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4" name="Line 3796"/>
                <p:cNvSpPr>
                  <a:spLocks noChangeShapeType="1"/>
                </p:cNvSpPr>
                <p:nvPr/>
              </p:nvSpPr>
              <p:spPr bwMode="auto">
                <a:xfrm>
                  <a:off x="5821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5" name="Line 3797"/>
                <p:cNvSpPr>
                  <a:spLocks noChangeShapeType="1"/>
                </p:cNvSpPr>
                <p:nvPr/>
              </p:nvSpPr>
              <p:spPr bwMode="auto">
                <a:xfrm flipH="1">
                  <a:off x="5838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6" name="Freeform 3798"/>
                <p:cNvSpPr>
                  <a:spLocks/>
                </p:cNvSpPr>
                <p:nvPr/>
              </p:nvSpPr>
              <p:spPr bwMode="auto">
                <a:xfrm>
                  <a:off x="5887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7" name="Freeform 3799"/>
                <p:cNvSpPr>
                  <a:spLocks/>
                </p:cNvSpPr>
                <p:nvPr/>
              </p:nvSpPr>
              <p:spPr bwMode="auto">
                <a:xfrm>
                  <a:off x="5887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8" name="Freeform 3800"/>
                <p:cNvSpPr>
                  <a:spLocks/>
                </p:cNvSpPr>
                <p:nvPr/>
              </p:nvSpPr>
              <p:spPr bwMode="auto">
                <a:xfrm>
                  <a:off x="5871" y="469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09" name="Freeform 3801"/>
                <p:cNvSpPr>
                  <a:spLocks/>
                </p:cNvSpPr>
                <p:nvPr/>
              </p:nvSpPr>
              <p:spPr bwMode="auto">
                <a:xfrm>
                  <a:off x="5871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0" name="Line 3802"/>
                <p:cNvSpPr>
                  <a:spLocks noChangeShapeType="1"/>
                </p:cNvSpPr>
                <p:nvPr/>
              </p:nvSpPr>
              <p:spPr bwMode="auto">
                <a:xfrm>
                  <a:off x="5871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1" name="Freeform 3803"/>
                <p:cNvSpPr>
                  <a:spLocks/>
                </p:cNvSpPr>
                <p:nvPr/>
              </p:nvSpPr>
              <p:spPr bwMode="auto">
                <a:xfrm>
                  <a:off x="5920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2" name="Line 3804"/>
                <p:cNvSpPr>
                  <a:spLocks noChangeShapeType="1"/>
                </p:cNvSpPr>
                <p:nvPr/>
              </p:nvSpPr>
              <p:spPr bwMode="auto">
                <a:xfrm flipH="1">
                  <a:off x="5920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3" name="Freeform 3805"/>
                <p:cNvSpPr>
                  <a:spLocks/>
                </p:cNvSpPr>
                <p:nvPr/>
              </p:nvSpPr>
              <p:spPr bwMode="auto">
                <a:xfrm>
                  <a:off x="5903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4" name="Line 3806"/>
                <p:cNvSpPr>
                  <a:spLocks noChangeShapeType="1"/>
                </p:cNvSpPr>
                <p:nvPr/>
              </p:nvSpPr>
              <p:spPr bwMode="auto">
                <a:xfrm>
                  <a:off x="5920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5" name="Freeform 3807"/>
                <p:cNvSpPr>
                  <a:spLocks/>
                </p:cNvSpPr>
                <p:nvPr/>
              </p:nvSpPr>
              <p:spPr bwMode="auto">
                <a:xfrm>
                  <a:off x="5903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6" name="Line 3808"/>
                <p:cNvSpPr>
                  <a:spLocks noChangeShapeType="1"/>
                </p:cNvSpPr>
                <p:nvPr/>
              </p:nvSpPr>
              <p:spPr bwMode="auto">
                <a:xfrm>
                  <a:off x="5936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7" name="Freeform 3809"/>
                <p:cNvSpPr>
                  <a:spLocks/>
                </p:cNvSpPr>
                <p:nvPr/>
              </p:nvSpPr>
              <p:spPr bwMode="auto">
                <a:xfrm>
                  <a:off x="5920" y="46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8" name="Line 3810"/>
                <p:cNvSpPr>
                  <a:spLocks noChangeShapeType="1"/>
                </p:cNvSpPr>
                <p:nvPr/>
              </p:nvSpPr>
              <p:spPr bwMode="auto">
                <a:xfrm>
                  <a:off x="6018" y="468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19" name="Freeform 3811"/>
                <p:cNvSpPr>
                  <a:spLocks/>
                </p:cNvSpPr>
                <p:nvPr/>
              </p:nvSpPr>
              <p:spPr bwMode="auto">
                <a:xfrm>
                  <a:off x="6018" y="466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0" name="Freeform 3812"/>
                <p:cNvSpPr>
                  <a:spLocks/>
                </p:cNvSpPr>
                <p:nvPr/>
              </p:nvSpPr>
              <p:spPr bwMode="auto">
                <a:xfrm>
                  <a:off x="6018" y="466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1" name="Line 3813"/>
                <p:cNvSpPr>
                  <a:spLocks noChangeShapeType="1"/>
                </p:cNvSpPr>
                <p:nvPr/>
              </p:nvSpPr>
              <p:spPr bwMode="auto">
                <a:xfrm>
                  <a:off x="6035" y="463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2" name="Line 3814"/>
                <p:cNvSpPr>
                  <a:spLocks noChangeShapeType="1"/>
                </p:cNvSpPr>
                <p:nvPr/>
              </p:nvSpPr>
              <p:spPr bwMode="auto">
                <a:xfrm>
                  <a:off x="6084" y="4598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3" name="Line 3815"/>
                <p:cNvSpPr>
                  <a:spLocks noChangeShapeType="1"/>
                </p:cNvSpPr>
                <p:nvPr/>
              </p:nvSpPr>
              <p:spPr bwMode="auto">
                <a:xfrm flipH="1">
                  <a:off x="6018" y="468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4" name="Freeform 3816"/>
                <p:cNvSpPr>
                  <a:spLocks/>
                </p:cNvSpPr>
                <p:nvPr/>
              </p:nvSpPr>
              <p:spPr bwMode="auto">
                <a:xfrm>
                  <a:off x="5969" y="4680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5" name="Freeform 3817"/>
                <p:cNvSpPr>
                  <a:spLocks/>
                </p:cNvSpPr>
                <p:nvPr/>
              </p:nvSpPr>
              <p:spPr bwMode="auto">
                <a:xfrm>
                  <a:off x="5985" y="468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6" name="Freeform 3818"/>
                <p:cNvSpPr>
                  <a:spLocks/>
                </p:cNvSpPr>
                <p:nvPr/>
              </p:nvSpPr>
              <p:spPr bwMode="auto">
                <a:xfrm>
                  <a:off x="5969" y="468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7" name="Freeform 3819"/>
                <p:cNvSpPr>
                  <a:spLocks/>
                </p:cNvSpPr>
                <p:nvPr/>
              </p:nvSpPr>
              <p:spPr bwMode="auto">
                <a:xfrm>
                  <a:off x="6018" y="46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8" name="Line 3820"/>
                <p:cNvSpPr>
                  <a:spLocks noChangeShapeType="1"/>
                </p:cNvSpPr>
                <p:nvPr/>
              </p:nvSpPr>
              <p:spPr bwMode="auto">
                <a:xfrm flipH="1">
                  <a:off x="5985" y="466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29" name="Line 3821"/>
                <p:cNvSpPr>
                  <a:spLocks noChangeShapeType="1"/>
                </p:cNvSpPr>
                <p:nvPr/>
              </p:nvSpPr>
              <p:spPr bwMode="auto">
                <a:xfrm>
                  <a:off x="5969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0" name="Line 3822"/>
                <p:cNvSpPr>
                  <a:spLocks noChangeShapeType="1"/>
                </p:cNvSpPr>
                <p:nvPr/>
              </p:nvSpPr>
              <p:spPr bwMode="auto">
                <a:xfrm flipV="1">
                  <a:off x="5969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1" name="Line 3823"/>
                <p:cNvSpPr>
                  <a:spLocks noChangeShapeType="1"/>
                </p:cNvSpPr>
                <p:nvPr/>
              </p:nvSpPr>
              <p:spPr bwMode="auto">
                <a:xfrm>
                  <a:off x="5969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2" name="Line 3824"/>
                <p:cNvSpPr>
                  <a:spLocks noChangeShapeType="1"/>
                </p:cNvSpPr>
                <p:nvPr/>
              </p:nvSpPr>
              <p:spPr bwMode="auto">
                <a:xfrm>
                  <a:off x="5953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1233" name="Group 3825"/>
              <p:cNvGrpSpPr>
                <a:grpSpLocks/>
              </p:cNvGrpSpPr>
              <p:nvPr/>
            </p:nvGrpSpPr>
            <p:grpSpPr bwMode="auto">
              <a:xfrm>
                <a:off x="5953" y="4631"/>
                <a:ext cx="705" cy="870"/>
                <a:chOff x="5953" y="4631"/>
                <a:chExt cx="705" cy="870"/>
              </a:xfrm>
            </p:grpSpPr>
            <p:sp>
              <p:nvSpPr>
                <p:cNvPr id="661234" name="Line 3826"/>
                <p:cNvSpPr>
                  <a:spLocks noChangeShapeType="1"/>
                </p:cNvSpPr>
                <p:nvPr/>
              </p:nvSpPr>
              <p:spPr bwMode="auto">
                <a:xfrm>
                  <a:off x="5953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5" name="Line 3827"/>
                <p:cNvSpPr>
                  <a:spLocks noChangeShapeType="1"/>
                </p:cNvSpPr>
                <p:nvPr/>
              </p:nvSpPr>
              <p:spPr bwMode="auto">
                <a:xfrm flipH="1">
                  <a:off x="5953" y="468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6" name="Line 3828"/>
                <p:cNvSpPr>
                  <a:spLocks noChangeShapeType="1"/>
                </p:cNvSpPr>
                <p:nvPr/>
              </p:nvSpPr>
              <p:spPr bwMode="auto">
                <a:xfrm>
                  <a:off x="5969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7" name="Freeform 3829"/>
                <p:cNvSpPr>
                  <a:spLocks/>
                </p:cNvSpPr>
                <p:nvPr/>
              </p:nvSpPr>
              <p:spPr bwMode="auto">
                <a:xfrm>
                  <a:off x="5969" y="468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8" name="Line 3830"/>
                <p:cNvSpPr>
                  <a:spLocks noChangeShapeType="1"/>
                </p:cNvSpPr>
                <p:nvPr/>
              </p:nvSpPr>
              <p:spPr bwMode="auto">
                <a:xfrm flipV="1">
                  <a:off x="6002" y="466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39" name="Line 3831"/>
                <p:cNvSpPr>
                  <a:spLocks noChangeShapeType="1"/>
                </p:cNvSpPr>
                <p:nvPr/>
              </p:nvSpPr>
              <p:spPr bwMode="auto">
                <a:xfrm>
                  <a:off x="6018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0" name="Line 3832"/>
                <p:cNvSpPr>
                  <a:spLocks noChangeShapeType="1"/>
                </p:cNvSpPr>
                <p:nvPr/>
              </p:nvSpPr>
              <p:spPr bwMode="auto">
                <a:xfrm flipV="1">
                  <a:off x="6018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1" name="Freeform 3833"/>
                <p:cNvSpPr>
                  <a:spLocks/>
                </p:cNvSpPr>
                <p:nvPr/>
              </p:nvSpPr>
              <p:spPr bwMode="auto">
                <a:xfrm>
                  <a:off x="6002" y="46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2" name="Freeform 3834"/>
                <p:cNvSpPr>
                  <a:spLocks/>
                </p:cNvSpPr>
                <p:nvPr/>
              </p:nvSpPr>
              <p:spPr bwMode="auto">
                <a:xfrm>
                  <a:off x="6018" y="46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3" name="Line 3835"/>
                <p:cNvSpPr>
                  <a:spLocks noChangeShapeType="1"/>
                </p:cNvSpPr>
                <p:nvPr/>
              </p:nvSpPr>
              <p:spPr bwMode="auto">
                <a:xfrm>
                  <a:off x="6035" y="4680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4" name="Line 3836"/>
                <p:cNvSpPr>
                  <a:spLocks noChangeShapeType="1"/>
                </p:cNvSpPr>
                <p:nvPr/>
              </p:nvSpPr>
              <p:spPr bwMode="auto">
                <a:xfrm flipV="1">
                  <a:off x="6035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5" name="Line 3837"/>
                <p:cNvSpPr>
                  <a:spLocks noChangeShapeType="1"/>
                </p:cNvSpPr>
                <p:nvPr/>
              </p:nvSpPr>
              <p:spPr bwMode="auto">
                <a:xfrm>
                  <a:off x="6035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6" name="Line 3838"/>
                <p:cNvSpPr>
                  <a:spLocks noChangeShapeType="1"/>
                </p:cNvSpPr>
                <p:nvPr/>
              </p:nvSpPr>
              <p:spPr bwMode="auto">
                <a:xfrm flipV="1">
                  <a:off x="6067" y="4647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7" name="Freeform 3839"/>
                <p:cNvSpPr>
                  <a:spLocks/>
                </p:cNvSpPr>
                <p:nvPr/>
              </p:nvSpPr>
              <p:spPr bwMode="auto">
                <a:xfrm>
                  <a:off x="6067" y="464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8" name="Line 3840"/>
                <p:cNvSpPr>
                  <a:spLocks noChangeShapeType="1"/>
                </p:cNvSpPr>
                <p:nvPr/>
              </p:nvSpPr>
              <p:spPr bwMode="auto">
                <a:xfrm flipH="1">
                  <a:off x="6067" y="468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49" name="Line 3841"/>
                <p:cNvSpPr>
                  <a:spLocks noChangeShapeType="1"/>
                </p:cNvSpPr>
                <p:nvPr/>
              </p:nvSpPr>
              <p:spPr bwMode="auto">
                <a:xfrm flipH="1" flipV="1">
                  <a:off x="6035" y="469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0" name="Line 3842"/>
                <p:cNvSpPr>
                  <a:spLocks noChangeShapeType="1"/>
                </p:cNvSpPr>
                <p:nvPr/>
              </p:nvSpPr>
              <p:spPr bwMode="auto">
                <a:xfrm>
                  <a:off x="6035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1" name="Line 3843"/>
                <p:cNvSpPr>
                  <a:spLocks noChangeShapeType="1"/>
                </p:cNvSpPr>
                <p:nvPr/>
              </p:nvSpPr>
              <p:spPr bwMode="auto">
                <a:xfrm>
                  <a:off x="6035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2" name="Line 3844"/>
                <p:cNvSpPr>
                  <a:spLocks noChangeShapeType="1"/>
                </p:cNvSpPr>
                <p:nvPr/>
              </p:nvSpPr>
              <p:spPr bwMode="auto">
                <a:xfrm flipV="1">
                  <a:off x="6035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3" name="Line 3845"/>
                <p:cNvSpPr>
                  <a:spLocks noChangeShapeType="1"/>
                </p:cNvSpPr>
                <p:nvPr/>
              </p:nvSpPr>
              <p:spPr bwMode="auto">
                <a:xfrm>
                  <a:off x="6035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4" name="Line 3846"/>
                <p:cNvSpPr>
                  <a:spLocks noChangeShapeType="1"/>
                </p:cNvSpPr>
                <p:nvPr/>
              </p:nvSpPr>
              <p:spPr bwMode="auto">
                <a:xfrm>
                  <a:off x="6035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5" name="Line 3847"/>
                <p:cNvSpPr>
                  <a:spLocks noChangeShapeType="1"/>
                </p:cNvSpPr>
                <p:nvPr/>
              </p:nvSpPr>
              <p:spPr bwMode="auto">
                <a:xfrm>
                  <a:off x="6035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6" name="Line 3848"/>
                <p:cNvSpPr>
                  <a:spLocks noChangeShapeType="1"/>
                </p:cNvSpPr>
                <p:nvPr/>
              </p:nvSpPr>
              <p:spPr bwMode="auto">
                <a:xfrm>
                  <a:off x="6035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7" name="Line 3849"/>
                <p:cNvSpPr>
                  <a:spLocks noChangeShapeType="1"/>
                </p:cNvSpPr>
                <p:nvPr/>
              </p:nvSpPr>
              <p:spPr bwMode="auto">
                <a:xfrm>
                  <a:off x="6035" y="466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8" name="Line 3850"/>
                <p:cNvSpPr>
                  <a:spLocks noChangeShapeType="1"/>
                </p:cNvSpPr>
                <p:nvPr/>
              </p:nvSpPr>
              <p:spPr bwMode="auto">
                <a:xfrm flipV="1">
                  <a:off x="6035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59" name="Line 3851"/>
                <p:cNvSpPr>
                  <a:spLocks noChangeShapeType="1"/>
                </p:cNvSpPr>
                <p:nvPr/>
              </p:nvSpPr>
              <p:spPr bwMode="auto">
                <a:xfrm>
                  <a:off x="6035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0" name="Freeform 3852"/>
                <p:cNvSpPr>
                  <a:spLocks/>
                </p:cNvSpPr>
                <p:nvPr/>
              </p:nvSpPr>
              <p:spPr bwMode="auto">
                <a:xfrm>
                  <a:off x="6035" y="4664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1" name="Line 3853"/>
                <p:cNvSpPr>
                  <a:spLocks noChangeShapeType="1"/>
                </p:cNvSpPr>
                <p:nvPr/>
              </p:nvSpPr>
              <p:spPr bwMode="auto">
                <a:xfrm flipV="1">
                  <a:off x="6035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2" name="Line 3854"/>
                <p:cNvSpPr>
                  <a:spLocks noChangeShapeType="1"/>
                </p:cNvSpPr>
                <p:nvPr/>
              </p:nvSpPr>
              <p:spPr bwMode="auto">
                <a:xfrm>
                  <a:off x="6035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3" name="Line 3855"/>
                <p:cNvSpPr>
                  <a:spLocks noChangeShapeType="1"/>
                </p:cNvSpPr>
                <p:nvPr/>
              </p:nvSpPr>
              <p:spPr bwMode="auto">
                <a:xfrm>
                  <a:off x="6035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4" name="Line 3856"/>
                <p:cNvSpPr>
                  <a:spLocks noChangeShapeType="1"/>
                </p:cNvSpPr>
                <p:nvPr/>
              </p:nvSpPr>
              <p:spPr bwMode="auto">
                <a:xfrm>
                  <a:off x="6035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5" name="Line 3857"/>
                <p:cNvSpPr>
                  <a:spLocks noChangeShapeType="1"/>
                </p:cNvSpPr>
                <p:nvPr/>
              </p:nvSpPr>
              <p:spPr bwMode="auto">
                <a:xfrm>
                  <a:off x="6035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6" name="Line 3858"/>
                <p:cNvSpPr>
                  <a:spLocks noChangeShapeType="1"/>
                </p:cNvSpPr>
                <p:nvPr/>
              </p:nvSpPr>
              <p:spPr bwMode="auto">
                <a:xfrm>
                  <a:off x="6035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7" name="Line 3859"/>
                <p:cNvSpPr>
                  <a:spLocks noChangeShapeType="1"/>
                </p:cNvSpPr>
                <p:nvPr/>
              </p:nvSpPr>
              <p:spPr bwMode="auto">
                <a:xfrm>
                  <a:off x="6035" y="463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8" name="Freeform 3860"/>
                <p:cNvSpPr>
                  <a:spLocks/>
                </p:cNvSpPr>
                <p:nvPr/>
              </p:nvSpPr>
              <p:spPr bwMode="auto">
                <a:xfrm>
                  <a:off x="6051" y="46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69" name="Line 3861"/>
                <p:cNvSpPr>
                  <a:spLocks noChangeShapeType="1"/>
                </p:cNvSpPr>
                <p:nvPr/>
              </p:nvSpPr>
              <p:spPr bwMode="auto">
                <a:xfrm>
                  <a:off x="6084" y="468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0" name="Line 3862"/>
                <p:cNvSpPr>
                  <a:spLocks noChangeShapeType="1"/>
                </p:cNvSpPr>
                <p:nvPr/>
              </p:nvSpPr>
              <p:spPr bwMode="auto">
                <a:xfrm flipH="1">
                  <a:off x="6084" y="468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1" name="Line 3863"/>
                <p:cNvSpPr>
                  <a:spLocks noChangeShapeType="1"/>
                </p:cNvSpPr>
                <p:nvPr/>
              </p:nvSpPr>
              <p:spPr bwMode="auto">
                <a:xfrm>
                  <a:off x="6084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2" name="Line 3864"/>
                <p:cNvSpPr>
                  <a:spLocks noChangeShapeType="1"/>
                </p:cNvSpPr>
                <p:nvPr/>
              </p:nvSpPr>
              <p:spPr bwMode="auto">
                <a:xfrm>
                  <a:off x="6084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3" name="Line 3865"/>
                <p:cNvSpPr>
                  <a:spLocks noChangeShapeType="1"/>
                </p:cNvSpPr>
                <p:nvPr/>
              </p:nvSpPr>
              <p:spPr bwMode="auto">
                <a:xfrm flipH="1">
                  <a:off x="6084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4" name="Line 3866"/>
                <p:cNvSpPr>
                  <a:spLocks noChangeShapeType="1"/>
                </p:cNvSpPr>
                <p:nvPr/>
              </p:nvSpPr>
              <p:spPr bwMode="auto">
                <a:xfrm flipH="1">
                  <a:off x="6067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5" name="Line 3867"/>
                <p:cNvSpPr>
                  <a:spLocks noChangeShapeType="1"/>
                </p:cNvSpPr>
                <p:nvPr/>
              </p:nvSpPr>
              <p:spPr bwMode="auto">
                <a:xfrm>
                  <a:off x="6100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6" name="Freeform 3868"/>
                <p:cNvSpPr>
                  <a:spLocks/>
                </p:cNvSpPr>
                <p:nvPr/>
              </p:nvSpPr>
              <p:spPr bwMode="auto">
                <a:xfrm>
                  <a:off x="6100" y="464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7" name="Freeform 3869"/>
                <p:cNvSpPr>
                  <a:spLocks/>
                </p:cNvSpPr>
                <p:nvPr/>
              </p:nvSpPr>
              <p:spPr bwMode="auto">
                <a:xfrm>
                  <a:off x="6231" y="5123"/>
                  <a:ext cx="5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0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50" y="17"/>
                    </a:cxn>
                  </a:cxnLst>
                  <a:rect l="0" t="0" r="r" b="b"/>
                  <a:pathLst>
                    <a:path w="50" h="33">
                      <a:moveTo>
                        <a:pt x="0" y="33"/>
                      </a:moveTo>
                      <a:lnTo>
                        <a:pt x="0" y="0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5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8" name="Line 3870"/>
                <p:cNvSpPr>
                  <a:spLocks noChangeShapeType="1"/>
                </p:cNvSpPr>
                <p:nvPr/>
              </p:nvSpPr>
              <p:spPr bwMode="auto">
                <a:xfrm>
                  <a:off x="6461" y="5403"/>
                  <a:ext cx="82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79" name="Freeform 3871"/>
                <p:cNvSpPr>
                  <a:spLocks/>
                </p:cNvSpPr>
                <p:nvPr/>
              </p:nvSpPr>
              <p:spPr bwMode="auto">
                <a:xfrm>
                  <a:off x="6461" y="538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0" name="Freeform 3872"/>
                <p:cNvSpPr>
                  <a:spLocks/>
                </p:cNvSpPr>
                <p:nvPr/>
              </p:nvSpPr>
              <p:spPr bwMode="auto">
                <a:xfrm>
                  <a:off x="6477" y="538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1" name="Line 3873"/>
                <p:cNvSpPr>
                  <a:spLocks noChangeShapeType="1"/>
                </p:cNvSpPr>
                <p:nvPr/>
              </p:nvSpPr>
              <p:spPr bwMode="auto">
                <a:xfrm>
                  <a:off x="6461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2" name="Line 3874"/>
                <p:cNvSpPr>
                  <a:spLocks noChangeShapeType="1"/>
                </p:cNvSpPr>
                <p:nvPr/>
              </p:nvSpPr>
              <p:spPr bwMode="auto">
                <a:xfrm flipH="1" flipV="1">
                  <a:off x="6395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3" name="Freeform 3875"/>
                <p:cNvSpPr>
                  <a:spLocks/>
                </p:cNvSpPr>
                <p:nvPr/>
              </p:nvSpPr>
              <p:spPr bwMode="auto">
                <a:xfrm>
                  <a:off x="6445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4" name="Line 3876"/>
                <p:cNvSpPr>
                  <a:spLocks noChangeShapeType="1"/>
                </p:cNvSpPr>
                <p:nvPr/>
              </p:nvSpPr>
              <p:spPr bwMode="auto">
                <a:xfrm>
                  <a:off x="6445" y="5140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5" name="Line 3877"/>
                <p:cNvSpPr>
                  <a:spLocks noChangeShapeType="1"/>
                </p:cNvSpPr>
                <p:nvPr/>
              </p:nvSpPr>
              <p:spPr bwMode="auto">
                <a:xfrm flipH="1">
                  <a:off x="6149" y="5091"/>
                  <a:ext cx="17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6" name="Line 3878"/>
                <p:cNvSpPr>
                  <a:spLocks noChangeShapeType="1"/>
                </p:cNvSpPr>
                <p:nvPr/>
              </p:nvSpPr>
              <p:spPr bwMode="auto">
                <a:xfrm flipH="1">
                  <a:off x="6313" y="5058"/>
                  <a:ext cx="33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7" name="Line 3879"/>
                <p:cNvSpPr>
                  <a:spLocks noChangeShapeType="1"/>
                </p:cNvSpPr>
                <p:nvPr/>
              </p:nvSpPr>
              <p:spPr bwMode="auto">
                <a:xfrm flipH="1">
                  <a:off x="6330" y="5058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8" name="Line 3880"/>
                <p:cNvSpPr>
                  <a:spLocks noChangeShapeType="1"/>
                </p:cNvSpPr>
                <p:nvPr/>
              </p:nvSpPr>
              <p:spPr bwMode="auto">
                <a:xfrm flipH="1">
                  <a:off x="6330" y="5058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89" name="Line 3881"/>
                <p:cNvSpPr>
                  <a:spLocks noChangeShapeType="1"/>
                </p:cNvSpPr>
                <p:nvPr/>
              </p:nvSpPr>
              <p:spPr bwMode="auto">
                <a:xfrm>
                  <a:off x="6395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0" name="Freeform 3882"/>
                <p:cNvSpPr>
                  <a:spLocks/>
                </p:cNvSpPr>
                <p:nvPr/>
              </p:nvSpPr>
              <p:spPr bwMode="auto">
                <a:xfrm>
                  <a:off x="6412" y="5025"/>
                  <a:ext cx="65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65" y="33"/>
                    </a:cxn>
                  </a:cxnLst>
                  <a:rect l="0" t="0" r="r" b="b"/>
                  <a:pathLst>
                    <a:path w="65" h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65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1" name="Line 3883"/>
                <p:cNvSpPr>
                  <a:spLocks noChangeShapeType="1"/>
                </p:cNvSpPr>
                <p:nvPr/>
              </p:nvSpPr>
              <p:spPr bwMode="auto">
                <a:xfrm>
                  <a:off x="6461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2" name="Freeform 3884"/>
                <p:cNvSpPr>
                  <a:spLocks/>
                </p:cNvSpPr>
                <p:nvPr/>
              </p:nvSpPr>
              <p:spPr bwMode="auto">
                <a:xfrm>
                  <a:off x="6428" y="4729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3" name="Freeform 3885"/>
                <p:cNvSpPr>
                  <a:spLocks/>
                </p:cNvSpPr>
                <p:nvPr/>
              </p:nvSpPr>
              <p:spPr bwMode="auto">
                <a:xfrm>
                  <a:off x="6461" y="471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4" name="Freeform 3886"/>
                <p:cNvSpPr>
                  <a:spLocks/>
                </p:cNvSpPr>
                <p:nvPr/>
              </p:nvSpPr>
              <p:spPr bwMode="auto">
                <a:xfrm>
                  <a:off x="6477" y="538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5" name="Line 3887"/>
                <p:cNvSpPr>
                  <a:spLocks noChangeShapeType="1"/>
                </p:cNvSpPr>
                <p:nvPr/>
              </p:nvSpPr>
              <p:spPr bwMode="auto">
                <a:xfrm flipH="1">
                  <a:off x="6477" y="537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6" name="Line 3888"/>
                <p:cNvSpPr>
                  <a:spLocks noChangeShapeType="1"/>
                </p:cNvSpPr>
                <p:nvPr/>
              </p:nvSpPr>
              <p:spPr bwMode="auto">
                <a:xfrm flipH="1">
                  <a:off x="6461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7" name="Freeform 3889"/>
                <p:cNvSpPr>
                  <a:spLocks/>
                </p:cNvSpPr>
                <p:nvPr/>
              </p:nvSpPr>
              <p:spPr bwMode="auto">
                <a:xfrm>
                  <a:off x="6510" y="510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8" name="Line 3890"/>
                <p:cNvSpPr>
                  <a:spLocks noChangeShapeType="1"/>
                </p:cNvSpPr>
                <p:nvPr/>
              </p:nvSpPr>
              <p:spPr bwMode="auto">
                <a:xfrm flipV="1">
                  <a:off x="6576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299" name="Line 3891"/>
                <p:cNvSpPr>
                  <a:spLocks noChangeShapeType="1"/>
                </p:cNvSpPr>
                <p:nvPr/>
              </p:nvSpPr>
              <p:spPr bwMode="auto">
                <a:xfrm flipH="1">
                  <a:off x="6461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0" name="Freeform 3892"/>
                <p:cNvSpPr>
                  <a:spLocks/>
                </p:cNvSpPr>
                <p:nvPr/>
              </p:nvSpPr>
              <p:spPr bwMode="auto">
                <a:xfrm>
                  <a:off x="6510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1" name="Line 3893"/>
                <p:cNvSpPr>
                  <a:spLocks noChangeShapeType="1"/>
                </p:cNvSpPr>
                <p:nvPr/>
              </p:nvSpPr>
              <p:spPr bwMode="auto">
                <a:xfrm>
                  <a:off x="6592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2" name="Line 3894"/>
                <p:cNvSpPr>
                  <a:spLocks noChangeShapeType="1"/>
                </p:cNvSpPr>
                <p:nvPr/>
              </p:nvSpPr>
              <p:spPr bwMode="auto">
                <a:xfrm>
                  <a:off x="6543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3" name="Line 3895"/>
                <p:cNvSpPr>
                  <a:spLocks noChangeShapeType="1"/>
                </p:cNvSpPr>
                <p:nvPr/>
              </p:nvSpPr>
              <p:spPr bwMode="auto">
                <a:xfrm>
                  <a:off x="6576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4" name="Freeform 3896"/>
                <p:cNvSpPr>
                  <a:spLocks/>
                </p:cNvSpPr>
                <p:nvPr/>
              </p:nvSpPr>
              <p:spPr bwMode="auto">
                <a:xfrm>
                  <a:off x="6428" y="4746"/>
                  <a:ext cx="99" cy="0"/>
                </a:xfrm>
                <a:custGeom>
                  <a:avLst/>
                  <a:gdLst/>
                  <a:ahLst/>
                  <a:cxnLst>
                    <a:cxn ang="0">
                      <a:pos x="99" y="0"/>
                    </a:cxn>
                    <a:cxn ang="0">
                      <a:pos x="9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9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5" name="Line 3897"/>
                <p:cNvSpPr>
                  <a:spLocks noChangeShapeType="1"/>
                </p:cNvSpPr>
                <p:nvPr/>
              </p:nvSpPr>
              <p:spPr bwMode="auto">
                <a:xfrm flipH="1">
                  <a:off x="6641" y="5074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6" name="Line 3898"/>
                <p:cNvSpPr>
                  <a:spLocks noChangeShapeType="1"/>
                </p:cNvSpPr>
                <p:nvPr/>
              </p:nvSpPr>
              <p:spPr bwMode="auto">
                <a:xfrm flipV="1">
                  <a:off x="6133" y="530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7" name="Freeform 3899"/>
                <p:cNvSpPr>
                  <a:spLocks/>
                </p:cNvSpPr>
                <p:nvPr/>
              </p:nvSpPr>
              <p:spPr bwMode="auto">
                <a:xfrm>
                  <a:off x="6199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8" name="Freeform 3900"/>
                <p:cNvSpPr>
                  <a:spLocks/>
                </p:cNvSpPr>
                <p:nvPr/>
              </p:nvSpPr>
              <p:spPr bwMode="auto">
                <a:xfrm>
                  <a:off x="6281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09" name="Line 3901"/>
                <p:cNvSpPr>
                  <a:spLocks noChangeShapeType="1"/>
                </p:cNvSpPr>
                <p:nvPr/>
              </p:nvSpPr>
              <p:spPr bwMode="auto">
                <a:xfrm>
                  <a:off x="6199" y="528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0" name="Freeform 3902"/>
                <p:cNvSpPr>
                  <a:spLocks/>
                </p:cNvSpPr>
                <p:nvPr/>
              </p:nvSpPr>
              <p:spPr bwMode="auto">
                <a:xfrm>
                  <a:off x="6182" y="5271"/>
                  <a:ext cx="49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49" y="50"/>
                    </a:cxn>
                  </a:cxnLst>
                  <a:rect l="0" t="0" r="r" b="b"/>
                  <a:pathLst>
                    <a:path w="49" h="50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49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1" name="Line 3903"/>
                <p:cNvSpPr>
                  <a:spLocks noChangeShapeType="1"/>
                </p:cNvSpPr>
                <p:nvPr/>
              </p:nvSpPr>
              <p:spPr bwMode="auto">
                <a:xfrm>
                  <a:off x="6182" y="5238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2" name="Freeform 3904"/>
                <p:cNvSpPr>
                  <a:spLocks/>
                </p:cNvSpPr>
                <p:nvPr/>
              </p:nvSpPr>
              <p:spPr bwMode="auto">
                <a:xfrm>
                  <a:off x="6149" y="5140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7" h="49">
                      <a:moveTo>
                        <a:pt x="17" y="0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3" name="Freeform 3905"/>
                <p:cNvSpPr>
                  <a:spLocks/>
                </p:cNvSpPr>
                <p:nvPr/>
              </p:nvSpPr>
              <p:spPr bwMode="auto">
                <a:xfrm>
                  <a:off x="6231" y="520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4" name="Line 3906"/>
                <p:cNvSpPr>
                  <a:spLocks noChangeShapeType="1"/>
                </p:cNvSpPr>
                <p:nvPr/>
              </p:nvSpPr>
              <p:spPr bwMode="auto">
                <a:xfrm>
                  <a:off x="6281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5" name="Line 3907"/>
                <p:cNvSpPr>
                  <a:spLocks noChangeShapeType="1"/>
                </p:cNvSpPr>
                <p:nvPr/>
              </p:nvSpPr>
              <p:spPr bwMode="auto">
                <a:xfrm>
                  <a:off x="6297" y="52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6" name="Line 3908"/>
                <p:cNvSpPr>
                  <a:spLocks noChangeShapeType="1"/>
                </p:cNvSpPr>
                <p:nvPr/>
              </p:nvSpPr>
              <p:spPr bwMode="auto">
                <a:xfrm>
                  <a:off x="6231" y="5156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7" name="Freeform 3909"/>
                <p:cNvSpPr>
                  <a:spLocks/>
                </p:cNvSpPr>
                <p:nvPr/>
              </p:nvSpPr>
              <p:spPr bwMode="auto">
                <a:xfrm>
                  <a:off x="6330" y="530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8" name="Line 3910"/>
                <p:cNvSpPr>
                  <a:spLocks noChangeShapeType="1"/>
                </p:cNvSpPr>
                <p:nvPr/>
              </p:nvSpPr>
              <p:spPr bwMode="auto">
                <a:xfrm flipH="1">
                  <a:off x="6428" y="537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19" name="Line 3911"/>
                <p:cNvSpPr>
                  <a:spLocks noChangeShapeType="1"/>
                </p:cNvSpPr>
                <p:nvPr/>
              </p:nvSpPr>
              <p:spPr bwMode="auto">
                <a:xfrm flipV="1">
                  <a:off x="6445" y="5321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0" name="Freeform 3912"/>
                <p:cNvSpPr>
                  <a:spLocks/>
                </p:cNvSpPr>
                <p:nvPr/>
              </p:nvSpPr>
              <p:spPr bwMode="auto">
                <a:xfrm>
                  <a:off x="6313" y="530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1" name="Freeform 3913"/>
                <p:cNvSpPr>
                  <a:spLocks/>
                </p:cNvSpPr>
                <p:nvPr/>
              </p:nvSpPr>
              <p:spPr bwMode="auto">
                <a:xfrm>
                  <a:off x="6297" y="527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2" name="Line 3914"/>
                <p:cNvSpPr>
                  <a:spLocks noChangeShapeType="1"/>
                </p:cNvSpPr>
                <p:nvPr/>
              </p:nvSpPr>
              <p:spPr bwMode="auto">
                <a:xfrm>
                  <a:off x="6412" y="530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3" name="Line 3915"/>
                <p:cNvSpPr>
                  <a:spLocks noChangeShapeType="1"/>
                </p:cNvSpPr>
                <p:nvPr/>
              </p:nvSpPr>
              <p:spPr bwMode="auto">
                <a:xfrm flipV="1">
                  <a:off x="6297" y="5206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4" name="Freeform 3916"/>
                <p:cNvSpPr>
                  <a:spLocks/>
                </p:cNvSpPr>
                <p:nvPr/>
              </p:nvSpPr>
              <p:spPr bwMode="auto">
                <a:xfrm>
                  <a:off x="6297" y="5255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5" name="Line 3917"/>
                <p:cNvSpPr>
                  <a:spLocks noChangeShapeType="1"/>
                </p:cNvSpPr>
                <p:nvPr/>
              </p:nvSpPr>
              <p:spPr bwMode="auto">
                <a:xfrm flipV="1">
                  <a:off x="6133" y="5370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6" name="Line 3918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7" name="Freeform 3919"/>
                <p:cNvSpPr>
                  <a:spLocks/>
                </p:cNvSpPr>
                <p:nvPr/>
              </p:nvSpPr>
              <p:spPr bwMode="auto">
                <a:xfrm>
                  <a:off x="6215" y="5403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8" name="Line 3920"/>
                <p:cNvSpPr>
                  <a:spLocks noChangeShapeType="1"/>
                </p:cNvSpPr>
                <p:nvPr/>
              </p:nvSpPr>
              <p:spPr bwMode="auto">
                <a:xfrm flipV="1">
                  <a:off x="6215" y="538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29" name="Line 3921"/>
                <p:cNvSpPr>
                  <a:spLocks noChangeShapeType="1"/>
                </p:cNvSpPr>
                <p:nvPr/>
              </p:nvSpPr>
              <p:spPr bwMode="auto">
                <a:xfrm>
                  <a:off x="6149" y="5337"/>
                  <a:ext cx="0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0" name="Line 3922"/>
                <p:cNvSpPr>
                  <a:spLocks noChangeShapeType="1"/>
                </p:cNvSpPr>
                <p:nvPr/>
              </p:nvSpPr>
              <p:spPr bwMode="auto">
                <a:xfrm>
                  <a:off x="6215" y="538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1" name="Line 3923"/>
                <p:cNvSpPr>
                  <a:spLocks noChangeShapeType="1"/>
                </p:cNvSpPr>
                <p:nvPr/>
              </p:nvSpPr>
              <p:spPr bwMode="auto">
                <a:xfrm flipH="1">
                  <a:off x="6215" y="548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2" name="Line 3924"/>
                <p:cNvSpPr>
                  <a:spLocks noChangeShapeType="1"/>
                </p:cNvSpPr>
                <p:nvPr/>
              </p:nvSpPr>
              <p:spPr bwMode="auto">
                <a:xfrm flipV="1">
                  <a:off x="6281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3" name="Freeform 3925"/>
                <p:cNvSpPr>
                  <a:spLocks/>
                </p:cNvSpPr>
                <p:nvPr/>
              </p:nvSpPr>
              <p:spPr bwMode="auto">
                <a:xfrm>
                  <a:off x="6215" y="53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4" name="Freeform 3926"/>
                <p:cNvSpPr>
                  <a:spLocks/>
                </p:cNvSpPr>
                <p:nvPr/>
              </p:nvSpPr>
              <p:spPr bwMode="auto">
                <a:xfrm>
                  <a:off x="6281" y="540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5" name="Line 3927"/>
                <p:cNvSpPr>
                  <a:spLocks noChangeShapeType="1"/>
                </p:cNvSpPr>
                <p:nvPr/>
              </p:nvSpPr>
              <p:spPr bwMode="auto">
                <a:xfrm>
                  <a:off x="6149" y="541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6" name="Line 3928"/>
                <p:cNvSpPr>
                  <a:spLocks noChangeShapeType="1"/>
                </p:cNvSpPr>
                <p:nvPr/>
              </p:nvSpPr>
              <p:spPr bwMode="auto">
                <a:xfrm>
                  <a:off x="6182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7" name="Line 3929"/>
                <p:cNvSpPr>
                  <a:spLocks noChangeShapeType="1"/>
                </p:cNvSpPr>
                <p:nvPr/>
              </p:nvSpPr>
              <p:spPr bwMode="auto">
                <a:xfrm flipH="1" flipV="1">
                  <a:off x="6182" y="545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8" name="Line 3930"/>
                <p:cNvSpPr>
                  <a:spLocks noChangeShapeType="1"/>
                </p:cNvSpPr>
                <p:nvPr/>
              </p:nvSpPr>
              <p:spPr bwMode="auto">
                <a:xfrm flipV="1">
                  <a:off x="6215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39" name="Line 3931"/>
                <p:cNvSpPr>
                  <a:spLocks noChangeShapeType="1"/>
                </p:cNvSpPr>
                <p:nvPr/>
              </p:nvSpPr>
              <p:spPr bwMode="auto">
                <a:xfrm>
                  <a:off x="6182" y="545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0" name="Line 3932"/>
                <p:cNvSpPr>
                  <a:spLocks noChangeShapeType="1"/>
                </p:cNvSpPr>
                <p:nvPr/>
              </p:nvSpPr>
              <p:spPr bwMode="auto">
                <a:xfrm>
                  <a:off x="6182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1" name="Line 3933"/>
                <p:cNvSpPr>
                  <a:spLocks noChangeShapeType="1"/>
                </p:cNvSpPr>
                <p:nvPr/>
              </p:nvSpPr>
              <p:spPr bwMode="auto">
                <a:xfrm>
                  <a:off x="6215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2" name="Line 3934"/>
                <p:cNvSpPr>
                  <a:spLocks noChangeShapeType="1"/>
                </p:cNvSpPr>
                <p:nvPr/>
              </p:nvSpPr>
              <p:spPr bwMode="auto">
                <a:xfrm>
                  <a:off x="6149" y="541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3" name="Freeform 3935"/>
                <p:cNvSpPr>
                  <a:spLocks/>
                </p:cNvSpPr>
                <p:nvPr/>
              </p:nvSpPr>
              <p:spPr bwMode="auto">
                <a:xfrm>
                  <a:off x="6149" y="541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4" name="Line 3936"/>
                <p:cNvSpPr>
                  <a:spLocks noChangeShapeType="1"/>
                </p:cNvSpPr>
                <p:nvPr/>
              </p:nvSpPr>
              <p:spPr bwMode="auto">
                <a:xfrm>
                  <a:off x="6166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5" name="Line 3937"/>
                <p:cNvSpPr>
                  <a:spLocks noChangeShapeType="1"/>
                </p:cNvSpPr>
                <p:nvPr/>
              </p:nvSpPr>
              <p:spPr bwMode="auto">
                <a:xfrm>
                  <a:off x="6133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6" name="Line 3938"/>
                <p:cNvSpPr>
                  <a:spLocks noChangeShapeType="1"/>
                </p:cNvSpPr>
                <p:nvPr/>
              </p:nvSpPr>
              <p:spPr bwMode="auto">
                <a:xfrm flipH="1">
                  <a:off x="6133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7" name="Line 3939"/>
                <p:cNvSpPr>
                  <a:spLocks noChangeShapeType="1"/>
                </p:cNvSpPr>
                <p:nvPr/>
              </p:nvSpPr>
              <p:spPr bwMode="auto">
                <a:xfrm>
                  <a:off x="6133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8" name="Line 3940"/>
                <p:cNvSpPr>
                  <a:spLocks noChangeShapeType="1"/>
                </p:cNvSpPr>
                <p:nvPr/>
              </p:nvSpPr>
              <p:spPr bwMode="auto">
                <a:xfrm>
                  <a:off x="6166" y="54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49" name="Line 3941"/>
                <p:cNvSpPr>
                  <a:spLocks noChangeShapeType="1"/>
                </p:cNvSpPr>
                <p:nvPr/>
              </p:nvSpPr>
              <p:spPr bwMode="auto">
                <a:xfrm flipH="1" flipV="1">
                  <a:off x="6166" y="54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0" name="Line 3942"/>
                <p:cNvSpPr>
                  <a:spLocks noChangeShapeType="1"/>
                </p:cNvSpPr>
                <p:nvPr/>
              </p:nvSpPr>
              <p:spPr bwMode="auto">
                <a:xfrm>
                  <a:off x="6166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1" name="Freeform 3943"/>
                <p:cNvSpPr>
                  <a:spLocks/>
                </p:cNvSpPr>
                <p:nvPr/>
              </p:nvSpPr>
              <p:spPr bwMode="auto">
                <a:xfrm>
                  <a:off x="6199" y="546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2" name="Line 3944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3" name="Line 3945"/>
                <p:cNvSpPr>
                  <a:spLocks noChangeShapeType="1"/>
                </p:cNvSpPr>
                <p:nvPr/>
              </p:nvSpPr>
              <p:spPr bwMode="auto">
                <a:xfrm flipH="1">
                  <a:off x="6199" y="546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4" name="Line 3946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5" name="Line 3947"/>
                <p:cNvSpPr>
                  <a:spLocks noChangeShapeType="1"/>
                </p:cNvSpPr>
                <p:nvPr/>
              </p:nvSpPr>
              <p:spPr bwMode="auto">
                <a:xfrm flipV="1">
                  <a:off x="6215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6" name="Line 3948"/>
                <p:cNvSpPr>
                  <a:spLocks noChangeShapeType="1"/>
                </p:cNvSpPr>
                <p:nvPr/>
              </p:nvSpPr>
              <p:spPr bwMode="auto">
                <a:xfrm>
                  <a:off x="6215" y="545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7" name="Line 3949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8" name="Line 3950"/>
                <p:cNvSpPr>
                  <a:spLocks noChangeShapeType="1"/>
                </p:cNvSpPr>
                <p:nvPr/>
              </p:nvSpPr>
              <p:spPr bwMode="auto">
                <a:xfrm flipV="1">
                  <a:off x="6215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59" name="Line 3951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0" name="Line 3952"/>
                <p:cNvSpPr>
                  <a:spLocks noChangeShapeType="1"/>
                </p:cNvSpPr>
                <p:nvPr/>
              </p:nvSpPr>
              <p:spPr bwMode="auto">
                <a:xfrm flipV="1">
                  <a:off x="6215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1" name="Line 3953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2" name="Line 3954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3" name="Line 3955"/>
                <p:cNvSpPr>
                  <a:spLocks noChangeShapeType="1"/>
                </p:cNvSpPr>
                <p:nvPr/>
              </p:nvSpPr>
              <p:spPr bwMode="auto">
                <a:xfrm>
                  <a:off x="6215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4" name="Line 3956"/>
                <p:cNvSpPr>
                  <a:spLocks noChangeShapeType="1"/>
                </p:cNvSpPr>
                <p:nvPr/>
              </p:nvSpPr>
              <p:spPr bwMode="auto">
                <a:xfrm flipV="1">
                  <a:off x="6215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5" name="Line 3957"/>
                <p:cNvSpPr>
                  <a:spLocks noChangeShapeType="1"/>
                </p:cNvSpPr>
                <p:nvPr/>
              </p:nvSpPr>
              <p:spPr bwMode="auto">
                <a:xfrm>
                  <a:off x="6215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6" name="Line 3958"/>
                <p:cNvSpPr>
                  <a:spLocks noChangeShapeType="1"/>
                </p:cNvSpPr>
                <p:nvPr/>
              </p:nvSpPr>
              <p:spPr bwMode="auto">
                <a:xfrm flipV="1">
                  <a:off x="6215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7" name="Line 3959"/>
                <p:cNvSpPr>
                  <a:spLocks noChangeShapeType="1"/>
                </p:cNvSpPr>
                <p:nvPr/>
              </p:nvSpPr>
              <p:spPr bwMode="auto">
                <a:xfrm>
                  <a:off x="6215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8" name="Line 3960"/>
                <p:cNvSpPr>
                  <a:spLocks noChangeShapeType="1"/>
                </p:cNvSpPr>
                <p:nvPr/>
              </p:nvSpPr>
              <p:spPr bwMode="auto">
                <a:xfrm>
                  <a:off x="6215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69" name="Line 3961"/>
                <p:cNvSpPr>
                  <a:spLocks noChangeShapeType="1"/>
                </p:cNvSpPr>
                <p:nvPr/>
              </p:nvSpPr>
              <p:spPr bwMode="auto">
                <a:xfrm>
                  <a:off x="6149" y="533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0" name="Freeform 3962"/>
                <p:cNvSpPr>
                  <a:spLocks/>
                </p:cNvSpPr>
                <p:nvPr/>
              </p:nvSpPr>
              <p:spPr bwMode="auto">
                <a:xfrm>
                  <a:off x="6215" y="533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1" name="Line 3963"/>
                <p:cNvSpPr>
                  <a:spLocks noChangeShapeType="1"/>
                </p:cNvSpPr>
                <p:nvPr/>
              </p:nvSpPr>
              <p:spPr bwMode="auto">
                <a:xfrm>
                  <a:off x="6133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2" name="Line 3964"/>
                <p:cNvSpPr>
                  <a:spLocks noChangeShapeType="1"/>
                </p:cNvSpPr>
                <p:nvPr/>
              </p:nvSpPr>
              <p:spPr bwMode="auto">
                <a:xfrm>
                  <a:off x="6215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3" name="Line 3965"/>
                <p:cNvSpPr>
                  <a:spLocks noChangeShapeType="1"/>
                </p:cNvSpPr>
                <p:nvPr/>
              </p:nvSpPr>
              <p:spPr bwMode="auto">
                <a:xfrm>
                  <a:off x="6215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4" name="Freeform 3966"/>
                <p:cNvSpPr>
                  <a:spLocks/>
                </p:cNvSpPr>
                <p:nvPr/>
              </p:nvSpPr>
              <p:spPr bwMode="auto">
                <a:xfrm>
                  <a:off x="6199" y="532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5" name="Freeform 3967"/>
                <p:cNvSpPr>
                  <a:spLocks/>
                </p:cNvSpPr>
                <p:nvPr/>
              </p:nvSpPr>
              <p:spPr bwMode="auto">
                <a:xfrm>
                  <a:off x="6199" y="532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6" name="Freeform 3968"/>
                <p:cNvSpPr>
                  <a:spLocks/>
                </p:cNvSpPr>
                <p:nvPr/>
              </p:nvSpPr>
              <p:spPr bwMode="auto">
                <a:xfrm>
                  <a:off x="6199" y="533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7" name="Freeform 3969"/>
                <p:cNvSpPr>
                  <a:spLocks/>
                </p:cNvSpPr>
                <p:nvPr/>
              </p:nvSpPr>
              <p:spPr bwMode="auto">
                <a:xfrm>
                  <a:off x="6199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8" name="Line 3970"/>
                <p:cNvSpPr>
                  <a:spLocks noChangeShapeType="1"/>
                </p:cNvSpPr>
                <p:nvPr/>
              </p:nvSpPr>
              <p:spPr bwMode="auto">
                <a:xfrm flipV="1">
                  <a:off x="6281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79" name="Line 3971"/>
                <p:cNvSpPr>
                  <a:spLocks noChangeShapeType="1"/>
                </p:cNvSpPr>
                <p:nvPr/>
              </p:nvSpPr>
              <p:spPr bwMode="auto">
                <a:xfrm>
                  <a:off x="6281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0" name="Line 3972"/>
                <p:cNvSpPr>
                  <a:spLocks noChangeShapeType="1"/>
                </p:cNvSpPr>
                <p:nvPr/>
              </p:nvSpPr>
              <p:spPr bwMode="auto">
                <a:xfrm flipH="1" flipV="1">
                  <a:off x="6231" y="548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1" name="Line 3973"/>
                <p:cNvSpPr>
                  <a:spLocks noChangeShapeType="1"/>
                </p:cNvSpPr>
                <p:nvPr/>
              </p:nvSpPr>
              <p:spPr bwMode="auto">
                <a:xfrm>
                  <a:off x="6231" y="548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2" name="Line 3974"/>
                <p:cNvSpPr>
                  <a:spLocks noChangeShapeType="1"/>
                </p:cNvSpPr>
                <p:nvPr/>
              </p:nvSpPr>
              <p:spPr bwMode="auto">
                <a:xfrm flipV="1">
                  <a:off x="6281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3" name="Line 3975"/>
                <p:cNvSpPr>
                  <a:spLocks noChangeShapeType="1"/>
                </p:cNvSpPr>
                <p:nvPr/>
              </p:nvSpPr>
              <p:spPr bwMode="auto">
                <a:xfrm>
                  <a:off x="6281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4" name="Line 3976"/>
                <p:cNvSpPr>
                  <a:spLocks noChangeShapeType="1"/>
                </p:cNvSpPr>
                <p:nvPr/>
              </p:nvSpPr>
              <p:spPr bwMode="auto">
                <a:xfrm>
                  <a:off x="6281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5" name="Line 3977"/>
                <p:cNvSpPr>
                  <a:spLocks noChangeShapeType="1"/>
                </p:cNvSpPr>
                <p:nvPr/>
              </p:nvSpPr>
              <p:spPr bwMode="auto">
                <a:xfrm flipV="1">
                  <a:off x="6281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6" name="Line 3978"/>
                <p:cNvSpPr>
                  <a:spLocks noChangeShapeType="1"/>
                </p:cNvSpPr>
                <p:nvPr/>
              </p:nvSpPr>
              <p:spPr bwMode="auto">
                <a:xfrm flipV="1">
                  <a:off x="6281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7" name="Line 3979"/>
                <p:cNvSpPr>
                  <a:spLocks noChangeShapeType="1"/>
                </p:cNvSpPr>
                <p:nvPr/>
              </p:nvSpPr>
              <p:spPr bwMode="auto">
                <a:xfrm>
                  <a:off x="6281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8" name="Line 3980"/>
                <p:cNvSpPr>
                  <a:spLocks noChangeShapeType="1"/>
                </p:cNvSpPr>
                <p:nvPr/>
              </p:nvSpPr>
              <p:spPr bwMode="auto">
                <a:xfrm>
                  <a:off x="6281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89" name="Line 3981"/>
                <p:cNvSpPr>
                  <a:spLocks noChangeShapeType="1"/>
                </p:cNvSpPr>
                <p:nvPr/>
              </p:nvSpPr>
              <p:spPr bwMode="auto">
                <a:xfrm>
                  <a:off x="6281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0" name="Line 3982"/>
                <p:cNvSpPr>
                  <a:spLocks noChangeShapeType="1"/>
                </p:cNvSpPr>
                <p:nvPr/>
              </p:nvSpPr>
              <p:spPr bwMode="auto">
                <a:xfrm>
                  <a:off x="6281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1" name="Freeform 3983"/>
                <p:cNvSpPr>
                  <a:spLocks/>
                </p:cNvSpPr>
                <p:nvPr/>
              </p:nvSpPr>
              <p:spPr bwMode="auto">
                <a:xfrm>
                  <a:off x="6215" y="5353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2" name="Line 3984"/>
                <p:cNvSpPr>
                  <a:spLocks noChangeShapeType="1"/>
                </p:cNvSpPr>
                <p:nvPr/>
              </p:nvSpPr>
              <p:spPr bwMode="auto">
                <a:xfrm>
                  <a:off x="6248" y="5353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3" name="Line 3985"/>
                <p:cNvSpPr>
                  <a:spLocks noChangeShapeType="1"/>
                </p:cNvSpPr>
                <p:nvPr/>
              </p:nvSpPr>
              <p:spPr bwMode="auto">
                <a:xfrm flipV="1">
                  <a:off x="6281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4" name="Line 3986"/>
                <p:cNvSpPr>
                  <a:spLocks noChangeShapeType="1"/>
                </p:cNvSpPr>
                <p:nvPr/>
              </p:nvSpPr>
              <p:spPr bwMode="auto">
                <a:xfrm>
                  <a:off x="6281" y="533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5" name="Line 3987"/>
                <p:cNvSpPr>
                  <a:spLocks noChangeShapeType="1"/>
                </p:cNvSpPr>
                <p:nvPr/>
              </p:nvSpPr>
              <p:spPr bwMode="auto">
                <a:xfrm flipV="1">
                  <a:off x="6215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6" name="Line 3988"/>
                <p:cNvSpPr>
                  <a:spLocks noChangeShapeType="1"/>
                </p:cNvSpPr>
                <p:nvPr/>
              </p:nvSpPr>
              <p:spPr bwMode="auto">
                <a:xfrm flipV="1">
                  <a:off x="6215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7" name="Line 3989"/>
                <p:cNvSpPr>
                  <a:spLocks noChangeShapeType="1"/>
                </p:cNvSpPr>
                <p:nvPr/>
              </p:nvSpPr>
              <p:spPr bwMode="auto">
                <a:xfrm flipV="1">
                  <a:off x="6281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8" name="Line 3990"/>
                <p:cNvSpPr>
                  <a:spLocks noChangeShapeType="1"/>
                </p:cNvSpPr>
                <p:nvPr/>
              </p:nvSpPr>
              <p:spPr bwMode="auto">
                <a:xfrm>
                  <a:off x="6281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399" name="Line 3991"/>
                <p:cNvSpPr>
                  <a:spLocks noChangeShapeType="1"/>
                </p:cNvSpPr>
                <p:nvPr/>
              </p:nvSpPr>
              <p:spPr bwMode="auto">
                <a:xfrm>
                  <a:off x="6281" y="538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0" name="Freeform 3992"/>
                <p:cNvSpPr>
                  <a:spLocks/>
                </p:cNvSpPr>
                <p:nvPr/>
              </p:nvSpPr>
              <p:spPr bwMode="auto">
                <a:xfrm>
                  <a:off x="6281" y="538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1" name="Line 3993"/>
                <p:cNvSpPr>
                  <a:spLocks noChangeShapeType="1"/>
                </p:cNvSpPr>
                <p:nvPr/>
              </p:nvSpPr>
              <p:spPr bwMode="auto">
                <a:xfrm>
                  <a:off x="6281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2" name="Line 3994"/>
                <p:cNvSpPr>
                  <a:spLocks noChangeShapeType="1"/>
                </p:cNvSpPr>
                <p:nvPr/>
              </p:nvSpPr>
              <p:spPr bwMode="auto">
                <a:xfrm>
                  <a:off x="6281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3" name="Line 3995"/>
                <p:cNvSpPr>
                  <a:spLocks noChangeShapeType="1"/>
                </p:cNvSpPr>
                <p:nvPr/>
              </p:nvSpPr>
              <p:spPr bwMode="auto">
                <a:xfrm flipV="1">
                  <a:off x="6281" y="533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4" name="Line 3996"/>
                <p:cNvSpPr>
                  <a:spLocks noChangeShapeType="1"/>
                </p:cNvSpPr>
                <p:nvPr/>
              </p:nvSpPr>
              <p:spPr bwMode="auto">
                <a:xfrm>
                  <a:off x="6281" y="533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5" name="Line 3997"/>
                <p:cNvSpPr>
                  <a:spLocks noChangeShapeType="1"/>
                </p:cNvSpPr>
                <p:nvPr/>
              </p:nvSpPr>
              <p:spPr bwMode="auto">
                <a:xfrm flipV="1">
                  <a:off x="6281" y="532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6" name="Freeform 3998"/>
                <p:cNvSpPr>
                  <a:spLocks/>
                </p:cNvSpPr>
                <p:nvPr/>
              </p:nvSpPr>
              <p:spPr bwMode="auto">
                <a:xfrm>
                  <a:off x="6281" y="5304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7" name="Freeform 3999"/>
                <p:cNvSpPr>
                  <a:spLocks/>
                </p:cNvSpPr>
                <p:nvPr/>
              </p:nvSpPr>
              <p:spPr bwMode="auto">
                <a:xfrm>
                  <a:off x="6182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8" name="Freeform 4000"/>
                <p:cNvSpPr>
                  <a:spLocks/>
                </p:cNvSpPr>
                <p:nvPr/>
              </p:nvSpPr>
              <p:spPr bwMode="auto">
                <a:xfrm>
                  <a:off x="6182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09" name="Freeform 4001"/>
                <p:cNvSpPr>
                  <a:spLocks/>
                </p:cNvSpPr>
                <p:nvPr/>
              </p:nvSpPr>
              <p:spPr bwMode="auto">
                <a:xfrm>
                  <a:off x="6215" y="5206"/>
                  <a:ext cx="16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0" name="Freeform 4002"/>
                <p:cNvSpPr>
                  <a:spLocks/>
                </p:cNvSpPr>
                <p:nvPr/>
              </p:nvSpPr>
              <p:spPr bwMode="auto">
                <a:xfrm>
                  <a:off x="6215" y="523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1" name="Freeform 4003"/>
                <p:cNvSpPr>
                  <a:spLocks/>
                </p:cNvSpPr>
                <p:nvPr/>
              </p:nvSpPr>
              <p:spPr bwMode="auto">
                <a:xfrm>
                  <a:off x="6166" y="520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2" name="Freeform 4004"/>
                <p:cNvSpPr>
                  <a:spLocks/>
                </p:cNvSpPr>
                <p:nvPr/>
              </p:nvSpPr>
              <p:spPr bwMode="auto">
                <a:xfrm>
                  <a:off x="6166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3" name="Freeform 4005"/>
                <p:cNvSpPr>
                  <a:spLocks/>
                </p:cNvSpPr>
                <p:nvPr/>
              </p:nvSpPr>
              <p:spPr bwMode="auto">
                <a:xfrm>
                  <a:off x="6166" y="518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4" name="Line 4006"/>
                <p:cNvSpPr>
                  <a:spLocks noChangeShapeType="1"/>
                </p:cNvSpPr>
                <p:nvPr/>
              </p:nvSpPr>
              <p:spPr bwMode="auto">
                <a:xfrm>
                  <a:off x="6199" y="5140"/>
                  <a:ext cx="0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5" name="Line 4007"/>
                <p:cNvSpPr>
                  <a:spLocks noChangeShapeType="1"/>
                </p:cNvSpPr>
                <p:nvPr/>
              </p:nvSpPr>
              <p:spPr bwMode="auto">
                <a:xfrm>
                  <a:off x="6199" y="514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6" name="Freeform 4008"/>
                <p:cNvSpPr>
                  <a:spLocks/>
                </p:cNvSpPr>
                <p:nvPr/>
              </p:nvSpPr>
              <p:spPr bwMode="auto">
                <a:xfrm>
                  <a:off x="6199" y="523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7" name="Line 4009"/>
                <p:cNvSpPr>
                  <a:spLocks noChangeShapeType="1"/>
                </p:cNvSpPr>
                <p:nvPr/>
              </p:nvSpPr>
              <p:spPr bwMode="auto">
                <a:xfrm>
                  <a:off x="6231" y="5156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8" name="Line 4010"/>
                <p:cNvSpPr>
                  <a:spLocks noChangeShapeType="1"/>
                </p:cNvSpPr>
                <p:nvPr/>
              </p:nvSpPr>
              <p:spPr bwMode="auto">
                <a:xfrm flipV="1">
                  <a:off x="6149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19" name="Freeform 4011"/>
                <p:cNvSpPr>
                  <a:spLocks/>
                </p:cNvSpPr>
                <p:nvPr/>
              </p:nvSpPr>
              <p:spPr bwMode="auto">
                <a:xfrm>
                  <a:off x="6166" y="525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0" name="Line 4012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1" name="Freeform 4013"/>
                <p:cNvSpPr>
                  <a:spLocks/>
                </p:cNvSpPr>
                <p:nvPr/>
              </p:nvSpPr>
              <p:spPr bwMode="auto">
                <a:xfrm>
                  <a:off x="6166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2" name="Line 4014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3" name="Freeform 4015"/>
                <p:cNvSpPr>
                  <a:spLocks/>
                </p:cNvSpPr>
                <p:nvPr/>
              </p:nvSpPr>
              <p:spPr bwMode="auto">
                <a:xfrm>
                  <a:off x="6166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4" name="Freeform 4016"/>
                <p:cNvSpPr>
                  <a:spLocks/>
                </p:cNvSpPr>
                <p:nvPr/>
              </p:nvSpPr>
              <p:spPr bwMode="auto">
                <a:xfrm>
                  <a:off x="6166" y="523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5" name="Freeform 4017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6" name="Line 4018"/>
                <p:cNvSpPr>
                  <a:spLocks noChangeShapeType="1"/>
                </p:cNvSpPr>
                <p:nvPr/>
              </p:nvSpPr>
              <p:spPr bwMode="auto">
                <a:xfrm>
                  <a:off x="6166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7" name="Freeform 4019"/>
                <p:cNvSpPr>
                  <a:spLocks/>
                </p:cNvSpPr>
                <p:nvPr/>
              </p:nvSpPr>
              <p:spPr bwMode="auto">
                <a:xfrm>
                  <a:off x="6166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8" name="Line 4020"/>
                <p:cNvSpPr>
                  <a:spLocks noChangeShapeType="1"/>
                </p:cNvSpPr>
                <p:nvPr/>
              </p:nvSpPr>
              <p:spPr bwMode="auto">
                <a:xfrm>
                  <a:off x="6182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29" name="Freeform 4021"/>
                <p:cNvSpPr>
                  <a:spLocks/>
                </p:cNvSpPr>
                <p:nvPr/>
              </p:nvSpPr>
              <p:spPr bwMode="auto">
                <a:xfrm>
                  <a:off x="6166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0" name="Line 4022"/>
                <p:cNvSpPr>
                  <a:spLocks noChangeShapeType="1"/>
                </p:cNvSpPr>
                <p:nvPr/>
              </p:nvSpPr>
              <p:spPr bwMode="auto">
                <a:xfrm flipV="1">
                  <a:off x="6149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1" name="Line 4023"/>
                <p:cNvSpPr>
                  <a:spLocks noChangeShapeType="1"/>
                </p:cNvSpPr>
                <p:nvPr/>
              </p:nvSpPr>
              <p:spPr bwMode="auto">
                <a:xfrm flipH="1">
                  <a:off x="6133" y="528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2" name="Line 4024"/>
                <p:cNvSpPr>
                  <a:spLocks noChangeShapeType="1"/>
                </p:cNvSpPr>
                <p:nvPr/>
              </p:nvSpPr>
              <p:spPr bwMode="auto">
                <a:xfrm flipV="1">
                  <a:off x="6149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3" name="Line 4025"/>
                <p:cNvSpPr>
                  <a:spLocks noChangeShapeType="1"/>
                </p:cNvSpPr>
                <p:nvPr/>
              </p:nvSpPr>
              <p:spPr bwMode="auto">
                <a:xfrm flipV="1">
                  <a:off x="6149" y="527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1434" name="Group 4026"/>
              <p:cNvGrpSpPr>
                <a:grpSpLocks/>
              </p:cNvGrpSpPr>
              <p:nvPr/>
            </p:nvGrpSpPr>
            <p:grpSpPr bwMode="auto">
              <a:xfrm>
                <a:off x="6133" y="4729"/>
                <a:ext cx="344" cy="772"/>
                <a:chOff x="6133" y="4729"/>
                <a:chExt cx="344" cy="772"/>
              </a:xfrm>
            </p:grpSpPr>
            <p:sp>
              <p:nvSpPr>
                <p:cNvPr id="661435" name="Line 4027"/>
                <p:cNvSpPr>
                  <a:spLocks noChangeShapeType="1"/>
                </p:cNvSpPr>
                <p:nvPr/>
              </p:nvSpPr>
              <p:spPr bwMode="auto">
                <a:xfrm>
                  <a:off x="6149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6" name="Freeform 4028"/>
                <p:cNvSpPr>
                  <a:spLocks/>
                </p:cNvSpPr>
                <p:nvPr/>
              </p:nvSpPr>
              <p:spPr bwMode="auto">
                <a:xfrm>
                  <a:off x="6149" y="527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7" name="Line 4029"/>
                <p:cNvSpPr>
                  <a:spLocks noChangeShapeType="1"/>
                </p:cNvSpPr>
                <p:nvPr/>
              </p:nvSpPr>
              <p:spPr bwMode="auto">
                <a:xfrm flipH="1">
                  <a:off x="6149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8" name="Freeform 4030"/>
                <p:cNvSpPr>
                  <a:spLocks/>
                </p:cNvSpPr>
                <p:nvPr/>
              </p:nvSpPr>
              <p:spPr bwMode="auto">
                <a:xfrm>
                  <a:off x="6166" y="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39" name="Freeform 4031"/>
                <p:cNvSpPr>
                  <a:spLocks/>
                </p:cNvSpPr>
                <p:nvPr/>
              </p:nvSpPr>
              <p:spPr bwMode="auto">
                <a:xfrm>
                  <a:off x="6166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0" name="Line 4032"/>
                <p:cNvSpPr>
                  <a:spLocks noChangeShapeType="1"/>
                </p:cNvSpPr>
                <p:nvPr/>
              </p:nvSpPr>
              <p:spPr bwMode="auto">
                <a:xfrm flipV="1">
                  <a:off x="6166" y="523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1" name="Freeform 4033"/>
                <p:cNvSpPr>
                  <a:spLocks/>
                </p:cNvSpPr>
                <p:nvPr/>
              </p:nvSpPr>
              <p:spPr bwMode="auto">
                <a:xfrm>
                  <a:off x="6166" y="523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2" name="Line 4034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3" name="Line 4035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4" name="Freeform 4036"/>
                <p:cNvSpPr>
                  <a:spLocks/>
                </p:cNvSpPr>
                <p:nvPr/>
              </p:nvSpPr>
              <p:spPr bwMode="auto">
                <a:xfrm>
                  <a:off x="6166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5" name="Freeform 4037"/>
                <p:cNvSpPr>
                  <a:spLocks/>
                </p:cNvSpPr>
                <p:nvPr/>
              </p:nvSpPr>
              <p:spPr bwMode="auto">
                <a:xfrm>
                  <a:off x="6166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6" name="Line 4038"/>
                <p:cNvSpPr>
                  <a:spLocks noChangeShapeType="1"/>
                </p:cNvSpPr>
                <p:nvPr/>
              </p:nvSpPr>
              <p:spPr bwMode="auto">
                <a:xfrm>
                  <a:off x="6166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7" name="Line 4039"/>
                <p:cNvSpPr>
                  <a:spLocks noChangeShapeType="1"/>
                </p:cNvSpPr>
                <p:nvPr/>
              </p:nvSpPr>
              <p:spPr bwMode="auto">
                <a:xfrm flipH="1">
                  <a:off x="6166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8" name="Freeform 4040"/>
                <p:cNvSpPr>
                  <a:spLocks/>
                </p:cNvSpPr>
                <p:nvPr/>
              </p:nvSpPr>
              <p:spPr bwMode="auto">
                <a:xfrm>
                  <a:off x="6166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49" name="Line 4041"/>
                <p:cNvSpPr>
                  <a:spLocks noChangeShapeType="1"/>
                </p:cNvSpPr>
                <p:nvPr/>
              </p:nvSpPr>
              <p:spPr bwMode="auto">
                <a:xfrm>
                  <a:off x="6182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0" name="Freeform 4042"/>
                <p:cNvSpPr>
                  <a:spLocks/>
                </p:cNvSpPr>
                <p:nvPr/>
              </p:nvSpPr>
              <p:spPr bwMode="auto">
                <a:xfrm>
                  <a:off x="6182" y="527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1" name="Freeform 4043"/>
                <p:cNvSpPr>
                  <a:spLocks/>
                </p:cNvSpPr>
                <p:nvPr/>
              </p:nvSpPr>
              <p:spPr bwMode="auto">
                <a:xfrm>
                  <a:off x="6182" y="5271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2" name="Freeform 4044"/>
                <p:cNvSpPr>
                  <a:spLocks/>
                </p:cNvSpPr>
                <p:nvPr/>
              </p:nvSpPr>
              <p:spPr bwMode="auto">
                <a:xfrm>
                  <a:off x="6182" y="527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3" name="Line 4045"/>
                <p:cNvSpPr>
                  <a:spLocks noChangeShapeType="1"/>
                </p:cNvSpPr>
                <p:nvPr/>
              </p:nvSpPr>
              <p:spPr bwMode="auto">
                <a:xfrm>
                  <a:off x="6182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4" name="Freeform 4046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5" name="Freeform 4047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6" name="Freeform 4048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7" name="Freeform 4049"/>
                <p:cNvSpPr>
                  <a:spLocks/>
                </p:cNvSpPr>
                <p:nvPr/>
              </p:nvSpPr>
              <p:spPr bwMode="auto">
                <a:xfrm>
                  <a:off x="6199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8" name="Freeform 4050"/>
                <p:cNvSpPr>
                  <a:spLocks/>
                </p:cNvSpPr>
                <p:nvPr/>
              </p:nvSpPr>
              <p:spPr bwMode="auto">
                <a:xfrm>
                  <a:off x="6199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59" name="Freeform 4051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0" name="Freeform 4052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1" name="Line 4053"/>
                <p:cNvSpPr>
                  <a:spLocks noChangeShapeType="1"/>
                </p:cNvSpPr>
                <p:nvPr/>
              </p:nvSpPr>
              <p:spPr bwMode="auto">
                <a:xfrm>
                  <a:off x="6182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2" name="Line 4054"/>
                <p:cNvSpPr>
                  <a:spLocks noChangeShapeType="1"/>
                </p:cNvSpPr>
                <p:nvPr/>
              </p:nvSpPr>
              <p:spPr bwMode="auto">
                <a:xfrm>
                  <a:off x="6182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3" name="Line 4055"/>
                <p:cNvSpPr>
                  <a:spLocks noChangeShapeType="1"/>
                </p:cNvSpPr>
                <p:nvPr/>
              </p:nvSpPr>
              <p:spPr bwMode="auto">
                <a:xfrm>
                  <a:off x="6199" y="52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4" name="Line 4056"/>
                <p:cNvSpPr>
                  <a:spLocks noChangeShapeType="1"/>
                </p:cNvSpPr>
                <p:nvPr/>
              </p:nvSpPr>
              <p:spPr bwMode="auto">
                <a:xfrm>
                  <a:off x="6182" y="514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5" name="Line 4057"/>
                <p:cNvSpPr>
                  <a:spLocks noChangeShapeType="1"/>
                </p:cNvSpPr>
                <p:nvPr/>
              </p:nvSpPr>
              <p:spPr bwMode="auto">
                <a:xfrm>
                  <a:off x="6149" y="512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6" name="Freeform 4058"/>
                <p:cNvSpPr>
                  <a:spLocks/>
                </p:cNvSpPr>
                <p:nvPr/>
              </p:nvSpPr>
              <p:spPr bwMode="auto">
                <a:xfrm>
                  <a:off x="6166" y="518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7" name="Freeform 4059"/>
                <p:cNvSpPr>
                  <a:spLocks/>
                </p:cNvSpPr>
                <p:nvPr/>
              </p:nvSpPr>
              <p:spPr bwMode="auto">
                <a:xfrm>
                  <a:off x="6149" y="518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8" name="Freeform 4060"/>
                <p:cNvSpPr>
                  <a:spLocks/>
                </p:cNvSpPr>
                <p:nvPr/>
              </p:nvSpPr>
              <p:spPr bwMode="auto">
                <a:xfrm>
                  <a:off x="6149" y="517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69" name="Freeform 4061"/>
                <p:cNvSpPr>
                  <a:spLocks/>
                </p:cNvSpPr>
                <p:nvPr/>
              </p:nvSpPr>
              <p:spPr bwMode="auto">
                <a:xfrm>
                  <a:off x="6133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0" name="Freeform 4062"/>
                <p:cNvSpPr>
                  <a:spLocks/>
                </p:cNvSpPr>
                <p:nvPr/>
              </p:nvSpPr>
              <p:spPr bwMode="auto">
                <a:xfrm>
                  <a:off x="6166" y="518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1" name="Freeform 4063"/>
                <p:cNvSpPr>
                  <a:spLocks/>
                </p:cNvSpPr>
                <p:nvPr/>
              </p:nvSpPr>
              <p:spPr bwMode="auto">
                <a:xfrm>
                  <a:off x="6166" y="51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2" name="Line 4064"/>
                <p:cNvSpPr>
                  <a:spLocks noChangeShapeType="1"/>
                </p:cNvSpPr>
                <p:nvPr/>
              </p:nvSpPr>
              <p:spPr bwMode="auto">
                <a:xfrm>
                  <a:off x="6149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3" name="Line 4065"/>
                <p:cNvSpPr>
                  <a:spLocks noChangeShapeType="1"/>
                </p:cNvSpPr>
                <p:nvPr/>
              </p:nvSpPr>
              <p:spPr bwMode="auto">
                <a:xfrm flipV="1">
                  <a:off x="6182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4" name="Line 4066"/>
                <p:cNvSpPr>
                  <a:spLocks noChangeShapeType="1"/>
                </p:cNvSpPr>
                <p:nvPr/>
              </p:nvSpPr>
              <p:spPr bwMode="auto">
                <a:xfrm>
                  <a:off x="6248" y="525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5" name="Line 4067"/>
                <p:cNvSpPr>
                  <a:spLocks noChangeShapeType="1"/>
                </p:cNvSpPr>
                <p:nvPr/>
              </p:nvSpPr>
              <p:spPr bwMode="auto">
                <a:xfrm flipH="1">
                  <a:off x="6248" y="525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6" name="Line 4068"/>
                <p:cNvSpPr>
                  <a:spLocks noChangeShapeType="1"/>
                </p:cNvSpPr>
                <p:nvPr/>
              </p:nvSpPr>
              <p:spPr bwMode="auto">
                <a:xfrm>
                  <a:off x="6231" y="523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7" name="Line 4069"/>
                <p:cNvSpPr>
                  <a:spLocks noChangeShapeType="1"/>
                </p:cNvSpPr>
                <p:nvPr/>
              </p:nvSpPr>
              <p:spPr bwMode="auto">
                <a:xfrm flipH="1" flipV="1">
                  <a:off x="6231" y="523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8" name="Line 4070"/>
                <p:cNvSpPr>
                  <a:spLocks noChangeShapeType="1"/>
                </p:cNvSpPr>
                <p:nvPr/>
              </p:nvSpPr>
              <p:spPr bwMode="auto">
                <a:xfrm flipH="1">
                  <a:off x="6215" y="52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79" name="Line 4071"/>
                <p:cNvSpPr>
                  <a:spLocks noChangeShapeType="1"/>
                </p:cNvSpPr>
                <p:nvPr/>
              </p:nvSpPr>
              <p:spPr bwMode="auto">
                <a:xfrm>
                  <a:off x="6264" y="525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0" name="Freeform 4072"/>
                <p:cNvSpPr>
                  <a:spLocks/>
                </p:cNvSpPr>
                <p:nvPr/>
              </p:nvSpPr>
              <p:spPr bwMode="auto">
                <a:xfrm>
                  <a:off x="6264" y="527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1" name="Line 4073"/>
                <p:cNvSpPr>
                  <a:spLocks noChangeShapeType="1"/>
                </p:cNvSpPr>
                <p:nvPr/>
              </p:nvSpPr>
              <p:spPr bwMode="auto">
                <a:xfrm>
                  <a:off x="6281" y="527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2" name="Line 4074"/>
                <p:cNvSpPr>
                  <a:spLocks noChangeShapeType="1"/>
                </p:cNvSpPr>
                <p:nvPr/>
              </p:nvSpPr>
              <p:spPr bwMode="auto">
                <a:xfrm>
                  <a:off x="6281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3" name="Line 4075"/>
                <p:cNvSpPr>
                  <a:spLocks noChangeShapeType="1"/>
                </p:cNvSpPr>
                <p:nvPr/>
              </p:nvSpPr>
              <p:spPr bwMode="auto">
                <a:xfrm flipH="1" flipV="1">
                  <a:off x="6264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4" name="Line 4076"/>
                <p:cNvSpPr>
                  <a:spLocks noChangeShapeType="1"/>
                </p:cNvSpPr>
                <p:nvPr/>
              </p:nvSpPr>
              <p:spPr bwMode="auto">
                <a:xfrm>
                  <a:off x="6264" y="525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5" name="Line 4077"/>
                <p:cNvSpPr>
                  <a:spLocks noChangeShapeType="1"/>
                </p:cNvSpPr>
                <p:nvPr/>
              </p:nvSpPr>
              <p:spPr bwMode="auto">
                <a:xfrm>
                  <a:off x="6264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6" name="Line 4078"/>
                <p:cNvSpPr>
                  <a:spLocks noChangeShapeType="1"/>
                </p:cNvSpPr>
                <p:nvPr/>
              </p:nvSpPr>
              <p:spPr bwMode="auto">
                <a:xfrm>
                  <a:off x="6264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7" name="Freeform 4079"/>
                <p:cNvSpPr>
                  <a:spLocks/>
                </p:cNvSpPr>
                <p:nvPr/>
              </p:nvSpPr>
              <p:spPr bwMode="auto">
                <a:xfrm>
                  <a:off x="6281" y="528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8" name="Freeform 4080"/>
                <p:cNvSpPr>
                  <a:spLocks/>
                </p:cNvSpPr>
                <p:nvPr/>
              </p:nvSpPr>
              <p:spPr bwMode="auto">
                <a:xfrm>
                  <a:off x="6281" y="528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89" name="Line 4081"/>
                <p:cNvSpPr>
                  <a:spLocks noChangeShapeType="1"/>
                </p:cNvSpPr>
                <p:nvPr/>
              </p:nvSpPr>
              <p:spPr bwMode="auto">
                <a:xfrm>
                  <a:off x="6297" y="52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0" name="Line 4082"/>
                <p:cNvSpPr>
                  <a:spLocks noChangeShapeType="1"/>
                </p:cNvSpPr>
                <p:nvPr/>
              </p:nvSpPr>
              <p:spPr bwMode="auto">
                <a:xfrm flipH="1">
                  <a:off x="6281" y="527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1" name="Line 4083"/>
                <p:cNvSpPr>
                  <a:spLocks noChangeShapeType="1"/>
                </p:cNvSpPr>
                <p:nvPr/>
              </p:nvSpPr>
              <p:spPr bwMode="auto">
                <a:xfrm>
                  <a:off x="6297" y="525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2" name="Line 4084"/>
                <p:cNvSpPr>
                  <a:spLocks noChangeShapeType="1"/>
                </p:cNvSpPr>
                <p:nvPr/>
              </p:nvSpPr>
              <p:spPr bwMode="auto">
                <a:xfrm>
                  <a:off x="6297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3" name="Line 4085"/>
                <p:cNvSpPr>
                  <a:spLocks noChangeShapeType="1"/>
                </p:cNvSpPr>
                <p:nvPr/>
              </p:nvSpPr>
              <p:spPr bwMode="auto">
                <a:xfrm>
                  <a:off x="6231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4" name="Freeform 4086"/>
                <p:cNvSpPr>
                  <a:spLocks/>
                </p:cNvSpPr>
                <p:nvPr/>
              </p:nvSpPr>
              <p:spPr bwMode="auto">
                <a:xfrm>
                  <a:off x="6379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5" name="Line 4087"/>
                <p:cNvSpPr>
                  <a:spLocks noChangeShapeType="1"/>
                </p:cNvSpPr>
                <p:nvPr/>
              </p:nvSpPr>
              <p:spPr bwMode="auto">
                <a:xfrm>
                  <a:off x="6461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6" name="Freeform 4088"/>
                <p:cNvSpPr>
                  <a:spLocks/>
                </p:cNvSpPr>
                <p:nvPr/>
              </p:nvSpPr>
              <p:spPr bwMode="auto">
                <a:xfrm>
                  <a:off x="6395" y="533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7" name="Line 4089"/>
                <p:cNvSpPr>
                  <a:spLocks noChangeShapeType="1"/>
                </p:cNvSpPr>
                <p:nvPr/>
              </p:nvSpPr>
              <p:spPr bwMode="auto">
                <a:xfrm>
                  <a:off x="6461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8" name="Freeform 4090"/>
                <p:cNvSpPr>
                  <a:spLocks/>
                </p:cNvSpPr>
                <p:nvPr/>
              </p:nvSpPr>
              <p:spPr bwMode="auto">
                <a:xfrm>
                  <a:off x="6346" y="532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499" name="Freeform 4091"/>
                <p:cNvSpPr>
                  <a:spLocks/>
                </p:cNvSpPr>
                <p:nvPr/>
              </p:nvSpPr>
              <p:spPr bwMode="auto">
                <a:xfrm>
                  <a:off x="6346" y="532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0" name="Line 4092"/>
                <p:cNvSpPr>
                  <a:spLocks noChangeShapeType="1"/>
                </p:cNvSpPr>
                <p:nvPr/>
              </p:nvSpPr>
              <p:spPr bwMode="auto">
                <a:xfrm>
                  <a:off x="6330" y="530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1" name="Line 4093"/>
                <p:cNvSpPr>
                  <a:spLocks noChangeShapeType="1"/>
                </p:cNvSpPr>
                <p:nvPr/>
              </p:nvSpPr>
              <p:spPr bwMode="auto">
                <a:xfrm>
                  <a:off x="6363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2" name="Line 4094"/>
                <p:cNvSpPr>
                  <a:spLocks noChangeShapeType="1"/>
                </p:cNvSpPr>
                <p:nvPr/>
              </p:nvSpPr>
              <p:spPr bwMode="auto">
                <a:xfrm>
                  <a:off x="6346" y="532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3" name="Line 4095"/>
                <p:cNvSpPr>
                  <a:spLocks noChangeShapeType="1"/>
                </p:cNvSpPr>
                <p:nvPr/>
              </p:nvSpPr>
              <p:spPr bwMode="auto">
                <a:xfrm flipH="1" flipV="1">
                  <a:off x="6363" y="532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4" name="Line 4096"/>
                <p:cNvSpPr>
                  <a:spLocks noChangeShapeType="1"/>
                </p:cNvSpPr>
                <p:nvPr/>
              </p:nvSpPr>
              <p:spPr bwMode="auto">
                <a:xfrm flipH="1">
                  <a:off x="6379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5" name="Freeform 4097"/>
                <p:cNvSpPr>
                  <a:spLocks/>
                </p:cNvSpPr>
                <p:nvPr/>
              </p:nvSpPr>
              <p:spPr bwMode="auto">
                <a:xfrm>
                  <a:off x="6412" y="543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6" name="Freeform 4098"/>
                <p:cNvSpPr>
                  <a:spLocks/>
                </p:cNvSpPr>
                <p:nvPr/>
              </p:nvSpPr>
              <p:spPr bwMode="auto">
                <a:xfrm>
                  <a:off x="6412" y="54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7" name="Line 4099"/>
                <p:cNvSpPr>
                  <a:spLocks noChangeShapeType="1"/>
                </p:cNvSpPr>
                <p:nvPr/>
              </p:nvSpPr>
              <p:spPr bwMode="auto">
                <a:xfrm flipV="1">
                  <a:off x="6428" y="541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8" name="Line 4100"/>
                <p:cNvSpPr>
                  <a:spLocks noChangeShapeType="1"/>
                </p:cNvSpPr>
                <p:nvPr/>
              </p:nvSpPr>
              <p:spPr bwMode="auto">
                <a:xfrm flipH="1">
                  <a:off x="6428" y="541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09" name="Freeform 4101"/>
                <p:cNvSpPr>
                  <a:spLocks/>
                </p:cNvSpPr>
                <p:nvPr/>
              </p:nvSpPr>
              <p:spPr bwMode="auto">
                <a:xfrm>
                  <a:off x="6412" y="54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0" name="Freeform 4102"/>
                <p:cNvSpPr>
                  <a:spLocks/>
                </p:cNvSpPr>
                <p:nvPr/>
              </p:nvSpPr>
              <p:spPr bwMode="auto">
                <a:xfrm>
                  <a:off x="6412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1" name="Freeform 4103"/>
                <p:cNvSpPr>
                  <a:spLocks/>
                </p:cNvSpPr>
                <p:nvPr/>
              </p:nvSpPr>
              <p:spPr bwMode="auto">
                <a:xfrm>
                  <a:off x="6412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2" name="Freeform 4104"/>
                <p:cNvSpPr>
                  <a:spLocks/>
                </p:cNvSpPr>
                <p:nvPr/>
              </p:nvSpPr>
              <p:spPr bwMode="auto">
                <a:xfrm>
                  <a:off x="6412" y="548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3" name="Freeform 4105"/>
                <p:cNvSpPr>
                  <a:spLocks/>
                </p:cNvSpPr>
                <p:nvPr/>
              </p:nvSpPr>
              <p:spPr bwMode="auto">
                <a:xfrm>
                  <a:off x="6412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4" name="Line 4106"/>
                <p:cNvSpPr>
                  <a:spLocks noChangeShapeType="1"/>
                </p:cNvSpPr>
                <p:nvPr/>
              </p:nvSpPr>
              <p:spPr bwMode="auto">
                <a:xfrm>
                  <a:off x="6412" y="543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5" name="Freeform 4107"/>
                <p:cNvSpPr>
                  <a:spLocks/>
                </p:cNvSpPr>
                <p:nvPr/>
              </p:nvSpPr>
              <p:spPr bwMode="auto">
                <a:xfrm>
                  <a:off x="6445" y="540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6" name="Line 4108"/>
                <p:cNvSpPr>
                  <a:spLocks noChangeShapeType="1"/>
                </p:cNvSpPr>
                <p:nvPr/>
              </p:nvSpPr>
              <p:spPr bwMode="auto">
                <a:xfrm flipH="1">
                  <a:off x="6445" y="540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7" name="Freeform 4109"/>
                <p:cNvSpPr>
                  <a:spLocks/>
                </p:cNvSpPr>
                <p:nvPr/>
              </p:nvSpPr>
              <p:spPr bwMode="auto">
                <a:xfrm>
                  <a:off x="6428" y="535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8" name="Line 4110"/>
                <p:cNvSpPr>
                  <a:spLocks noChangeShapeType="1"/>
                </p:cNvSpPr>
                <p:nvPr/>
              </p:nvSpPr>
              <p:spPr bwMode="auto">
                <a:xfrm>
                  <a:off x="6428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19" name="Freeform 4111"/>
                <p:cNvSpPr>
                  <a:spLocks/>
                </p:cNvSpPr>
                <p:nvPr/>
              </p:nvSpPr>
              <p:spPr bwMode="auto">
                <a:xfrm>
                  <a:off x="6395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0" name="Freeform 4112"/>
                <p:cNvSpPr>
                  <a:spLocks/>
                </p:cNvSpPr>
                <p:nvPr/>
              </p:nvSpPr>
              <p:spPr bwMode="auto">
                <a:xfrm>
                  <a:off x="6412" y="535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1" name="Freeform 4113"/>
                <p:cNvSpPr>
                  <a:spLocks/>
                </p:cNvSpPr>
                <p:nvPr/>
              </p:nvSpPr>
              <p:spPr bwMode="auto">
                <a:xfrm>
                  <a:off x="6412" y="535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2" name="Freeform 4114"/>
                <p:cNvSpPr>
                  <a:spLocks/>
                </p:cNvSpPr>
                <p:nvPr/>
              </p:nvSpPr>
              <p:spPr bwMode="auto">
                <a:xfrm>
                  <a:off x="6445" y="537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3" name="Freeform 4115"/>
                <p:cNvSpPr>
                  <a:spLocks/>
                </p:cNvSpPr>
                <p:nvPr/>
              </p:nvSpPr>
              <p:spPr bwMode="auto">
                <a:xfrm>
                  <a:off x="6445" y="535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4" name="Freeform 4116"/>
                <p:cNvSpPr>
                  <a:spLocks/>
                </p:cNvSpPr>
                <p:nvPr/>
              </p:nvSpPr>
              <p:spPr bwMode="auto">
                <a:xfrm>
                  <a:off x="6445" y="537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5" name="Freeform 4117"/>
                <p:cNvSpPr>
                  <a:spLocks/>
                </p:cNvSpPr>
                <p:nvPr/>
              </p:nvSpPr>
              <p:spPr bwMode="auto">
                <a:xfrm>
                  <a:off x="6428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6" name="Freeform 4118"/>
                <p:cNvSpPr>
                  <a:spLocks/>
                </p:cNvSpPr>
                <p:nvPr/>
              </p:nvSpPr>
              <p:spPr bwMode="auto">
                <a:xfrm>
                  <a:off x="6461" y="53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7" name="Freeform 4119"/>
                <p:cNvSpPr>
                  <a:spLocks/>
                </p:cNvSpPr>
                <p:nvPr/>
              </p:nvSpPr>
              <p:spPr bwMode="auto">
                <a:xfrm>
                  <a:off x="6461" y="53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8" name="Line 4120"/>
                <p:cNvSpPr>
                  <a:spLocks noChangeShapeType="1"/>
                </p:cNvSpPr>
                <p:nvPr/>
              </p:nvSpPr>
              <p:spPr bwMode="auto">
                <a:xfrm flipH="1">
                  <a:off x="6461" y="538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29" name="Line 4121"/>
                <p:cNvSpPr>
                  <a:spLocks noChangeShapeType="1"/>
                </p:cNvSpPr>
                <p:nvPr/>
              </p:nvSpPr>
              <p:spPr bwMode="auto">
                <a:xfrm flipV="1">
                  <a:off x="6330" y="523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0" name="Freeform 4122"/>
                <p:cNvSpPr>
                  <a:spLocks/>
                </p:cNvSpPr>
                <p:nvPr/>
              </p:nvSpPr>
              <p:spPr bwMode="auto">
                <a:xfrm>
                  <a:off x="6297" y="518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1" name="Line 4123"/>
                <p:cNvSpPr>
                  <a:spLocks noChangeShapeType="1"/>
                </p:cNvSpPr>
                <p:nvPr/>
              </p:nvSpPr>
              <p:spPr bwMode="auto">
                <a:xfrm>
                  <a:off x="6379" y="530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2" name="Freeform 4124"/>
                <p:cNvSpPr>
                  <a:spLocks/>
                </p:cNvSpPr>
                <p:nvPr/>
              </p:nvSpPr>
              <p:spPr bwMode="auto">
                <a:xfrm>
                  <a:off x="6379" y="527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3" name="Line 4125"/>
                <p:cNvSpPr>
                  <a:spLocks noChangeShapeType="1"/>
                </p:cNvSpPr>
                <p:nvPr/>
              </p:nvSpPr>
              <p:spPr bwMode="auto">
                <a:xfrm>
                  <a:off x="6330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4" name="Freeform 4126"/>
                <p:cNvSpPr>
                  <a:spLocks/>
                </p:cNvSpPr>
                <p:nvPr/>
              </p:nvSpPr>
              <p:spPr bwMode="auto">
                <a:xfrm>
                  <a:off x="6395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5" name="Line 4127"/>
                <p:cNvSpPr>
                  <a:spLocks noChangeShapeType="1"/>
                </p:cNvSpPr>
                <p:nvPr/>
              </p:nvSpPr>
              <p:spPr bwMode="auto">
                <a:xfrm>
                  <a:off x="6330" y="5288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6" name="Line 4128"/>
                <p:cNvSpPr>
                  <a:spLocks noChangeShapeType="1"/>
                </p:cNvSpPr>
                <p:nvPr/>
              </p:nvSpPr>
              <p:spPr bwMode="auto">
                <a:xfrm>
                  <a:off x="6330" y="527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7" name="Line 4129"/>
                <p:cNvSpPr>
                  <a:spLocks noChangeShapeType="1"/>
                </p:cNvSpPr>
                <p:nvPr/>
              </p:nvSpPr>
              <p:spPr bwMode="auto">
                <a:xfrm flipV="1">
                  <a:off x="6330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8" name="Line 4130"/>
                <p:cNvSpPr>
                  <a:spLocks noChangeShapeType="1"/>
                </p:cNvSpPr>
                <p:nvPr/>
              </p:nvSpPr>
              <p:spPr bwMode="auto">
                <a:xfrm flipV="1">
                  <a:off x="6330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39" name="Freeform 4131"/>
                <p:cNvSpPr>
                  <a:spLocks/>
                </p:cNvSpPr>
                <p:nvPr/>
              </p:nvSpPr>
              <p:spPr bwMode="auto">
                <a:xfrm>
                  <a:off x="6313" y="528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0" name="Freeform 4132"/>
                <p:cNvSpPr>
                  <a:spLocks/>
                </p:cNvSpPr>
                <p:nvPr/>
              </p:nvSpPr>
              <p:spPr bwMode="auto">
                <a:xfrm>
                  <a:off x="6313" y="528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1" name="Line 4133"/>
                <p:cNvSpPr>
                  <a:spLocks noChangeShapeType="1"/>
                </p:cNvSpPr>
                <p:nvPr/>
              </p:nvSpPr>
              <p:spPr bwMode="auto">
                <a:xfrm>
                  <a:off x="6330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2" name="Line 4134"/>
                <p:cNvSpPr>
                  <a:spLocks noChangeShapeType="1"/>
                </p:cNvSpPr>
                <p:nvPr/>
              </p:nvSpPr>
              <p:spPr bwMode="auto">
                <a:xfrm>
                  <a:off x="6379" y="527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3" name="Line 4135"/>
                <p:cNvSpPr>
                  <a:spLocks noChangeShapeType="1"/>
                </p:cNvSpPr>
                <p:nvPr/>
              </p:nvSpPr>
              <p:spPr bwMode="auto">
                <a:xfrm>
                  <a:off x="6297" y="5189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4" name="Line 4136"/>
                <p:cNvSpPr>
                  <a:spLocks noChangeShapeType="1"/>
                </p:cNvSpPr>
                <p:nvPr/>
              </p:nvSpPr>
              <p:spPr bwMode="auto">
                <a:xfrm>
                  <a:off x="6412" y="5238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5" name="Line 4137"/>
                <p:cNvSpPr>
                  <a:spLocks noChangeShapeType="1"/>
                </p:cNvSpPr>
                <p:nvPr/>
              </p:nvSpPr>
              <p:spPr bwMode="auto">
                <a:xfrm>
                  <a:off x="6412" y="5238"/>
                  <a:ext cx="49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6" name="Line 4138"/>
                <p:cNvSpPr>
                  <a:spLocks noChangeShapeType="1"/>
                </p:cNvSpPr>
                <p:nvPr/>
              </p:nvSpPr>
              <p:spPr bwMode="auto">
                <a:xfrm>
                  <a:off x="6412" y="52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7" name="Line 4139"/>
                <p:cNvSpPr>
                  <a:spLocks noChangeShapeType="1"/>
                </p:cNvSpPr>
                <p:nvPr/>
              </p:nvSpPr>
              <p:spPr bwMode="auto">
                <a:xfrm>
                  <a:off x="6412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8" name="Line 4140"/>
                <p:cNvSpPr>
                  <a:spLocks noChangeShapeType="1"/>
                </p:cNvSpPr>
                <p:nvPr/>
              </p:nvSpPr>
              <p:spPr bwMode="auto">
                <a:xfrm>
                  <a:off x="6395" y="522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49" name="Freeform 4141"/>
                <p:cNvSpPr>
                  <a:spLocks/>
                </p:cNvSpPr>
                <p:nvPr/>
              </p:nvSpPr>
              <p:spPr bwMode="auto">
                <a:xfrm>
                  <a:off x="6428" y="512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0" name="Line 4142"/>
                <p:cNvSpPr>
                  <a:spLocks noChangeShapeType="1"/>
                </p:cNvSpPr>
                <p:nvPr/>
              </p:nvSpPr>
              <p:spPr bwMode="auto">
                <a:xfrm flipH="1">
                  <a:off x="6428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1" name="Freeform 4143"/>
                <p:cNvSpPr>
                  <a:spLocks/>
                </p:cNvSpPr>
                <p:nvPr/>
              </p:nvSpPr>
              <p:spPr bwMode="auto">
                <a:xfrm>
                  <a:off x="6412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2" name="Freeform 4144"/>
                <p:cNvSpPr>
                  <a:spLocks/>
                </p:cNvSpPr>
                <p:nvPr/>
              </p:nvSpPr>
              <p:spPr bwMode="auto">
                <a:xfrm>
                  <a:off x="6412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3" name="Freeform 4145"/>
                <p:cNvSpPr>
                  <a:spLocks/>
                </p:cNvSpPr>
                <p:nvPr/>
              </p:nvSpPr>
              <p:spPr bwMode="auto">
                <a:xfrm>
                  <a:off x="6412" y="51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4" name="Line 4146"/>
                <p:cNvSpPr>
                  <a:spLocks noChangeShapeType="1"/>
                </p:cNvSpPr>
                <p:nvPr/>
              </p:nvSpPr>
              <p:spPr bwMode="auto">
                <a:xfrm>
                  <a:off x="6445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5" name="Line 4147"/>
                <p:cNvSpPr>
                  <a:spLocks noChangeShapeType="1"/>
                </p:cNvSpPr>
                <p:nvPr/>
              </p:nvSpPr>
              <p:spPr bwMode="auto">
                <a:xfrm>
                  <a:off x="644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6" name="Line 4148"/>
                <p:cNvSpPr>
                  <a:spLocks noChangeShapeType="1"/>
                </p:cNvSpPr>
                <p:nvPr/>
              </p:nvSpPr>
              <p:spPr bwMode="auto">
                <a:xfrm flipH="1" flipV="1">
                  <a:off x="6445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7" name="Line 4149"/>
                <p:cNvSpPr>
                  <a:spLocks noChangeShapeType="1"/>
                </p:cNvSpPr>
                <p:nvPr/>
              </p:nvSpPr>
              <p:spPr bwMode="auto">
                <a:xfrm>
                  <a:off x="6133" y="489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8" name="Freeform 4150"/>
                <p:cNvSpPr>
                  <a:spLocks/>
                </p:cNvSpPr>
                <p:nvPr/>
              </p:nvSpPr>
              <p:spPr bwMode="auto">
                <a:xfrm>
                  <a:off x="6281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59" name="Line 4151"/>
                <p:cNvSpPr>
                  <a:spLocks noChangeShapeType="1"/>
                </p:cNvSpPr>
                <p:nvPr/>
              </p:nvSpPr>
              <p:spPr bwMode="auto">
                <a:xfrm>
                  <a:off x="6297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0" name="Freeform 4152"/>
                <p:cNvSpPr>
                  <a:spLocks/>
                </p:cNvSpPr>
                <p:nvPr/>
              </p:nvSpPr>
              <p:spPr bwMode="auto">
                <a:xfrm>
                  <a:off x="6199" y="491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1" name="Line 4153"/>
                <p:cNvSpPr>
                  <a:spLocks noChangeShapeType="1"/>
                </p:cNvSpPr>
                <p:nvPr/>
              </p:nvSpPr>
              <p:spPr bwMode="auto">
                <a:xfrm>
                  <a:off x="629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2" name="Line 4154"/>
                <p:cNvSpPr>
                  <a:spLocks noChangeShapeType="1"/>
                </p:cNvSpPr>
                <p:nvPr/>
              </p:nvSpPr>
              <p:spPr bwMode="auto">
                <a:xfrm>
                  <a:off x="6281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3" name="Freeform 4155"/>
                <p:cNvSpPr>
                  <a:spLocks/>
                </p:cNvSpPr>
                <p:nvPr/>
              </p:nvSpPr>
              <p:spPr bwMode="auto">
                <a:xfrm>
                  <a:off x="6133" y="4795"/>
                  <a:ext cx="49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66">
                      <a:moveTo>
                        <a:pt x="0" y="66"/>
                      </a:move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4" name="Freeform 4156"/>
                <p:cNvSpPr>
                  <a:spLocks/>
                </p:cNvSpPr>
                <p:nvPr/>
              </p:nvSpPr>
              <p:spPr bwMode="auto">
                <a:xfrm>
                  <a:off x="6166" y="4844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6" h="6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5" name="Line 4157"/>
                <p:cNvSpPr>
                  <a:spLocks noChangeShapeType="1"/>
                </p:cNvSpPr>
                <p:nvPr/>
              </p:nvSpPr>
              <p:spPr bwMode="auto">
                <a:xfrm>
                  <a:off x="6248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6" name="Freeform 4158"/>
                <p:cNvSpPr>
                  <a:spLocks/>
                </p:cNvSpPr>
                <p:nvPr/>
              </p:nvSpPr>
              <p:spPr bwMode="auto">
                <a:xfrm>
                  <a:off x="6297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7" name="Freeform 4159"/>
                <p:cNvSpPr>
                  <a:spLocks/>
                </p:cNvSpPr>
                <p:nvPr/>
              </p:nvSpPr>
              <p:spPr bwMode="auto">
                <a:xfrm>
                  <a:off x="6297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8" name="Line 4160"/>
                <p:cNvSpPr>
                  <a:spLocks noChangeShapeType="1"/>
                </p:cNvSpPr>
                <p:nvPr/>
              </p:nvSpPr>
              <p:spPr bwMode="auto">
                <a:xfrm>
                  <a:off x="6281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69" name="Freeform 4161"/>
                <p:cNvSpPr>
                  <a:spLocks/>
                </p:cNvSpPr>
                <p:nvPr/>
              </p:nvSpPr>
              <p:spPr bwMode="auto">
                <a:xfrm>
                  <a:off x="6281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0" name="Line 4162"/>
                <p:cNvSpPr>
                  <a:spLocks noChangeShapeType="1"/>
                </p:cNvSpPr>
                <p:nvPr/>
              </p:nvSpPr>
              <p:spPr bwMode="auto">
                <a:xfrm flipH="1">
                  <a:off x="6281" y="5009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1" name="Line 4163"/>
                <p:cNvSpPr>
                  <a:spLocks noChangeShapeType="1"/>
                </p:cNvSpPr>
                <p:nvPr/>
              </p:nvSpPr>
              <p:spPr bwMode="auto">
                <a:xfrm flipH="1">
                  <a:off x="6297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2" name="Freeform 4164"/>
                <p:cNvSpPr>
                  <a:spLocks/>
                </p:cNvSpPr>
                <p:nvPr/>
              </p:nvSpPr>
              <p:spPr bwMode="auto">
                <a:xfrm>
                  <a:off x="6281" y="474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3" name="Line 4165"/>
                <p:cNvSpPr>
                  <a:spLocks noChangeShapeType="1"/>
                </p:cNvSpPr>
                <p:nvPr/>
              </p:nvSpPr>
              <p:spPr bwMode="auto">
                <a:xfrm flipH="1">
                  <a:off x="6281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4" name="Freeform 4166"/>
                <p:cNvSpPr>
                  <a:spLocks/>
                </p:cNvSpPr>
                <p:nvPr/>
              </p:nvSpPr>
              <p:spPr bwMode="auto">
                <a:xfrm>
                  <a:off x="6281" y="472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5" name="Freeform 4167"/>
                <p:cNvSpPr>
                  <a:spLocks/>
                </p:cNvSpPr>
                <p:nvPr/>
              </p:nvSpPr>
              <p:spPr bwMode="auto">
                <a:xfrm>
                  <a:off x="6281" y="472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6" name="Line 4168"/>
                <p:cNvSpPr>
                  <a:spLocks noChangeShapeType="1"/>
                </p:cNvSpPr>
                <p:nvPr/>
              </p:nvSpPr>
              <p:spPr bwMode="auto">
                <a:xfrm flipH="1">
                  <a:off x="6166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7" name="Line 4169"/>
                <p:cNvSpPr>
                  <a:spLocks noChangeShapeType="1"/>
                </p:cNvSpPr>
                <p:nvPr/>
              </p:nvSpPr>
              <p:spPr bwMode="auto">
                <a:xfrm>
                  <a:off x="6199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8" name="Line 4170"/>
                <p:cNvSpPr>
                  <a:spLocks noChangeShapeType="1"/>
                </p:cNvSpPr>
                <p:nvPr/>
              </p:nvSpPr>
              <p:spPr bwMode="auto">
                <a:xfrm flipV="1">
                  <a:off x="6199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79" name="Line 4171"/>
                <p:cNvSpPr>
                  <a:spLocks noChangeShapeType="1"/>
                </p:cNvSpPr>
                <p:nvPr/>
              </p:nvSpPr>
              <p:spPr bwMode="auto">
                <a:xfrm flipH="1">
                  <a:off x="6133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0" name="Line 4172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1" name="Freeform 4173"/>
                <p:cNvSpPr>
                  <a:spLocks/>
                </p:cNvSpPr>
                <p:nvPr/>
              </p:nvSpPr>
              <p:spPr bwMode="auto">
                <a:xfrm>
                  <a:off x="6215" y="49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2" name="Freeform 4174"/>
                <p:cNvSpPr>
                  <a:spLocks/>
                </p:cNvSpPr>
                <p:nvPr/>
              </p:nvSpPr>
              <p:spPr bwMode="auto">
                <a:xfrm>
                  <a:off x="6199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3" name="Line 4175"/>
                <p:cNvSpPr>
                  <a:spLocks noChangeShapeType="1"/>
                </p:cNvSpPr>
                <p:nvPr/>
              </p:nvSpPr>
              <p:spPr bwMode="auto">
                <a:xfrm flipV="1">
                  <a:off x="6264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4" name="Line 4176"/>
                <p:cNvSpPr>
                  <a:spLocks noChangeShapeType="1"/>
                </p:cNvSpPr>
                <p:nvPr/>
              </p:nvSpPr>
              <p:spPr bwMode="auto">
                <a:xfrm flipH="1">
                  <a:off x="6281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5" name="Line 4177"/>
                <p:cNvSpPr>
                  <a:spLocks noChangeShapeType="1"/>
                </p:cNvSpPr>
                <p:nvPr/>
              </p:nvSpPr>
              <p:spPr bwMode="auto">
                <a:xfrm flipH="1">
                  <a:off x="6199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6" name="Freeform 4178"/>
                <p:cNvSpPr>
                  <a:spLocks/>
                </p:cNvSpPr>
                <p:nvPr/>
              </p:nvSpPr>
              <p:spPr bwMode="auto">
                <a:xfrm>
                  <a:off x="6215" y="4959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7" name="Line 4179"/>
                <p:cNvSpPr>
                  <a:spLocks noChangeShapeType="1"/>
                </p:cNvSpPr>
                <p:nvPr/>
              </p:nvSpPr>
              <p:spPr bwMode="auto">
                <a:xfrm>
                  <a:off x="6281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8" name="Line 4180"/>
                <p:cNvSpPr>
                  <a:spLocks noChangeShapeType="1"/>
                </p:cNvSpPr>
                <p:nvPr/>
              </p:nvSpPr>
              <p:spPr bwMode="auto">
                <a:xfrm>
                  <a:off x="614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89" name="Line 4181"/>
                <p:cNvSpPr>
                  <a:spLocks noChangeShapeType="1"/>
                </p:cNvSpPr>
                <p:nvPr/>
              </p:nvSpPr>
              <p:spPr bwMode="auto">
                <a:xfrm>
                  <a:off x="6166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0" name="Line 4182"/>
                <p:cNvSpPr>
                  <a:spLocks noChangeShapeType="1"/>
                </p:cNvSpPr>
                <p:nvPr/>
              </p:nvSpPr>
              <p:spPr bwMode="auto">
                <a:xfrm flipH="1">
                  <a:off x="6133" y="509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1" name="Line 4183"/>
                <p:cNvSpPr>
                  <a:spLocks noChangeShapeType="1"/>
                </p:cNvSpPr>
                <p:nvPr/>
              </p:nvSpPr>
              <p:spPr bwMode="auto">
                <a:xfrm>
                  <a:off x="6182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2" name="Line 4184"/>
                <p:cNvSpPr>
                  <a:spLocks noChangeShapeType="1"/>
                </p:cNvSpPr>
                <p:nvPr/>
              </p:nvSpPr>
              <p:spPr bwMode="auto">
                <a:xfrm flipV="1">
                  <a:off x="6199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3" name="Line 4185"/>
                <p:cNvSpPr>
                  <a:spLocks noChangeShapeType="1"/>
                </p:cNvSpPr>
                <p:nvPr/>
              </p:nvSpPr>
              <p:spPr bwMode="auto">
                <a:xfrm flipH="1" flipV="1">
                  <a:off x="6182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4" name="Line 4186"/>
                <p:cNvSpPr>
                  <a:spLocks noChangeShapeType="1"/>
                </p:cNvSpPr>
                <p:nvPr/>
              </p:nvSpPr>
              <p:spPr bwMode="auto">
                <a:xfrm>
                  <a:off x="6182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5" name="Line 4187"/>
                <p:cNvSpPr>
                  <a:spLocks noChangeShapeType="1"/>
                </p:cNvSpPr>
                <p:nvPr/>
              </p:nvSpPr>
              <p:spPr bwMode="auto">
                <a:xfrm>
                  <a:off x="6182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6" name="Line 4188"/>
                <p:cNvSpPr>
                  <a:spLocks noChangeShapeType="1"/>
                </p:cNvSpPr>
                <p:nvPr/>
              </p:nvSpPr>
              <p:spPr bwMode="auto">
                <a:xfrm>
                  <a:off x="6166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7" name="Freeform 4189"/>
                <p:cNvSpPr>
                  <a:spLocks/>
                </p:cNvSpPr>
                <p:nvPr/>
              </p:nvSpPr>
              <p:spPr bwMode="auto">
                <a:xfrm>
                  <a:off x="6149" y="497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8" name="Line 4190"/>
                <p:cNvSpPr>
                  <a:spLocks noChangeShapeType="1"/>
                </p:cNvSpPr>
                <p:nvPr/>
              </p:nvSpPr>
              <p:spPr bwMode="auto">
                <a:xfrm>
                  <a:off x="6133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599" name="Line 4191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0" name="Line 4192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1" name="Line 4193"/>
                <p:cNvSpPr>
                  <a:spLocks noChangeShapeType="1"/>
                </p:cNvSpPr>
                <p:nvPr/>
              </p:nvSpPr>
              <p:spPr bwMode="auto">
                <a:xfrm flipH="1">
                  <a:off x="6133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2" name="Line 4194"/>
                <p:cNvSpPr>
                  <a:spLocks noChangeShapeType="1"/>
                </p:cNvSpPr>
                <p:nvPr/>
              </p:nvSpPr>
              <p:spPr bwMode="auto">
                <a:xfrm>
                  <a:off x="6133" y="497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3" name="Line 4195"/>
                <p:cNvSpPr>
                  <a:spLocks noChangeShapeType="1"/>
                </p:cNvSpPr>
                <p:nvPr/>
              </p:nvSpPr>
              <p:spPr bwMode="auto">
                <a:xfrm flipH="1">
                  <a:off x="6149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4" name="Line 4196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5" name="Line 4197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6" name="Line 4198"/>
                <p:cNvSpPr>
                  <a:spLocks noChangeShapeType="1"/>
                </p:cNvSpPr>
                <p:nvPr/>
              </p:nvSpPr>
              <p:spPr bwMode="auto">
                <a:xfrm>
                  <a:off x="6182" y="499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7" name="Line 4199"/>
                <p:cNvSpPr>
                  <a:spLocks noChangeShapeType="1"/>
                </p:cNvSpPr>
                <p:nvPr/>
              </p:nvSpPr>
              <p:spPr bwMode="auto">
                <a:xfrm flipH="1">
                  <a:off x="6182" y="499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8" name="Line 4200"/>
                <p:cNvSpPr>
                  <a:spLocks noChangeShapeType="1"/>
                </p:cNvSpPr>
                <p:nvPr/>
              </p:nvSpPr>
              <p:spPr bwMode="auto">
                <a:xfrm>
                  <a:off x="6166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09" name="Freeform 4201"/>
                <p:cNvSpPr>
                  <a:spLocks/>
                </p:cNvSpPr>
                <p:nvPr/>
              </p:nvSpPr>
              <p:spPr bwMode="auto">
                <a:xfrm>
                  <a:off x="6166" y="497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0" name="Line 4202"/>
                <p:cNvSpPr>
                  <a:spLocks noChangeShapeType="1"/>
                </p:cNvSpPr>
                <p:nvPr/>
              </p:nvSpPr>
              <p:spPr bwMode="auto">
                <a:xfrm>
                  <a:off x="6199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1" name="Freeform 4203"/>
                <p:cNvSpPr>
                  <a:spLocks/>
                </p:cNvSpPr>
                <p:nvPr/>
              </p:nvSpPr>
              <p:spPr bwMode="auto">
                <a:xfrm>
                  <a:off x="6248" y="502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2" name="Line 4204"/>
                <p:cNvSpPr>
                  <a:spLocks noChangeShapeType="1"/>
                </p:cNvSpPr>
                <p:nvPr/>
              </p:nvSpPr>
              <p:spPr bwMode="auto">
                <a:xfrm flipH="1">
                  <a:off x="6248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3" name="Line 4205"/>
                <p:cNvSpPr>
                  <a:spLocks noChangeShapeType="1"/>
                </p:cNvSpPr>
                <p:nvPr/>
              </p:nvSpPr>
              <p:spPr bwMode="auto">
                <a:xfrm>
                  <a:off x="6281" y="504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4" name="Line 4206"/>
                <p:cNvSpPr>
                  <a:spLocks noChangeShapeType="1"/>
                </p:cNvSpPr>
                <p:nvPr/>
              </p:nvSpPr>
              <p:spPr bwMode="auto">
                <a:xfrm>
                  <a:off x="6231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5" name="Line 4207"/>
                <p:cNvSpPr>
                  <a:spLocks noChangeShapeType="1"/>
                </p:cNvSpPr>
                <p:nvPr/>
              </p:nvSpPr>
              <p:spPr bwMode="auto">
                <a:xfrm flipH="1">
                  <a:off x="6215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6" name="Line 4208"/>
                <p:cNvSpPr>
                  <a:spLocks noChangeShapeType="1"/>
                </p:cNvSpPr>
                <p:nvPr/>
              </p:nvSpPr>
              <p:spPr bwMode="auto">
                <a:xfrm>
                  <a:off x="6215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7" name="Line 4209"/>
                <p:cNvSpPr>
                  <a:spLocks noChangeShapeType="1"/>
                </p:cNvSpPr>
                <p:nvPr/>
              </p:nvSpPr>
              <p:spPr bwMode="auto">
                <a:xfrm flipH="1">
                  <a:off x="6231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8" name="Line 4210"/>
                <p:cNvSpPr>
                  <a:spLocks noChangeShapeType="1"/>
                </p:cNvSpPr>
                <p:nvPr/>
              </p:nvSpPr>
              <p:spPr bwMode="auto">
                <a:xfrm>
                  <a:off x="6264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19" name="Line 4211"/>
                <p:cNvSpPr>
                  <a:spLocks noChangeShapeType="1"/>
                </p:cNvSpPr>
                <p:nvPr/>
              </p:nvSpPr>
              <p:spPr bwMode="auto">
                <a:xfrm flipH="1" flipV="1">
                  <a:off x="6264" y="50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0" name="Line 4212"/>
                <p:cNvSpPr>
                  <a:spLocks noChangeShapeType="1"/>
                </p:cNvSpPr>
                <p:nvPr/>
              </p:nvSpPr>
              <p:spPr bwMode="auto">
                <a:xfrm>
                  <a:off x="6264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1" name="Line 4213"/>
                <p:cNvSpPr>
                  <a:spLocks noChangeShapeType="1"/>
                </p:cNvSpPr>
                <p:nvPr/>
              </p:nvSpPr>
              <p:spPr bwMode="auto">
                <a:xfrm>
                  <a:off x="6281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2" name="Freeform 4214"/>
                <p:cNvSpPr>
                  <a:spLocks/>
                </p:cNvSpPr>
                <p:nvPr/>
              </p:nvSpPr>
              <p:spPr bwMode="auto">
                <a:xfrm>
                  <a:off x="6231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3" name="Freeform 4215"/>
                <p:cNvSpPr>
                  <a:spLocks/>
                </p:cNvSpPr>
                <p:nvPr/>
              </p:nvSpPr>
              <p:spPr bwMode="auto">
                <a:xfrm>
                  <a:off x="6215" y="4910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4" name="Freeform 4216"/>
                <p:cNvSpPr>
                  <a:spLocks/>
                </p:cNvSpPr>
                <p:nvPr/>
              </p:nvSpPr>
              <p:spPr bwMode="auto">
                <a:xfrm>
                  <a:off x="6248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5" name="Line 4217"/>
                <p:cNvSpPr>
                  <a:spLocks noChangeShapeType="1"/>
                </p:cNvSpPr>
                <p:nvPr/>
              </p:nvSpPr>
              <p:spPr bwMode="auto">
                <a:xfrm flipV="1">
                  <a:off x="6281" y="492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6" name="Freeform 4218"/>
                <p:cNvSpPr>
                  <a:spLocks/>
                </p:cNvSpPr>
                <p:nvPr/>
              </p:nvSpPr>
              <p:spPr bwMode="auto">
                <a:xfrm>
                  <a:off x="6215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7" name="Freeform 4219"/>
                <p:cNvSpPr>
                  <a:spLocks/>
                </p:cNvSpPr>
                <p:nvPr/>
              </p:nvSpPr>
              <p:spPr bwMode="auto">
                <a:xfrm>
                  <a:off x="6231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8" name="Freeform 4220"/>
                <p:cNvSpPr>
                  <a:spLocks/>
                </p:cNvSpPr>
                <p:nvPr/>
              </p:nvSpPr>
              <p:spPr bwMode="auto">
                <a:xfrm>
                  <a:off x="6215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29" name="Line 4221"/>
                <p:cNvSpPr>
                  <a:spLocks noChangeShapeType="1"/>
                </p:cNvSpPr>
                <p:nvPr/>
              </p:nvSpPr>
              <p:spPr bwMode="auto">
                <a:xfrm>
                  <a:off x="6264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0" name="Line 4222"/>
                <p:cNvSpPr>
                  <a:spLocks noChangeShapeType="1"/>
                </p:cNvSpPr>
                <p:nvPr/>
              </p:nvSpPr>
              <p:spPr bwMode="auto">
                <a:xfrm flipV="1">
                  <a:off x="6264" y="4959"/>
                  <a:ext cx="17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1" name="Line 4223"/>
                <p:cNvSpPr>
                  <a:spLocks noChangeShapeType="1"/>
                </p:cNvSpPr>
                <p:nvPr/>
              </p:nvSpPr>
              <p:spPr bwMode="auto">
                <a:xfrm flipH="1">
                  <a:off x="6264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2" name="Line 4224"/>
                <p:cNvSpPr>
                  <a:spLocks noChangeShapeType="1"/>
                </p:cNvSpPr>
                <p:nvPr/>
              </p:nvSpPr>
              <p:spPr bwMode="auto">
                <a:xfrm>
                  <a:off x="6248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3" name="Line 4225"/>
                <p:cNvSpPr>
                  <a:spLocks noChangeShapeType="1"/>
                </p:cNvSpPr>
                <p:nvPr/>
              </p:nvSpPr>
              <p:spPr bwMode="auto">
                <a:xfrm flipH="1">
                  <a:off x="6248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4" name="Line 4226"/>
                <p:cNvSpPr>
                  <a:spLocks noChangeShapeType="1"/>
                </p:cNvSpPr>
                <p:nvPr/>
              </p:nvSpPr>
              <p:spPr bwMode="auto">
                <a:xfrm>
                  <a:off x="6281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1635" name="Group 4227"/>
              <p:cNvGrpSpPr>
                <a:grpSpLocks/>
              </p:cNvGrpSpPr>
              <p:nvPr/>
            </p:nvGrpSpPr>
            <p:grpSpPr bwMode="auto">
              <a:xfrm>
                <a:off x="6117" y="4713"/>
                <a:ext cx="623" cy="673"/>
                <a:chOff x="6117" y="4713"/>
                <a:chExt cx="623" cy="673"/>
              </a:xfrm>
            </p:grpSpPr>
            <p:sp>
              <p:nvSpPr>
                <p:cNvPr id="661636" name="Line 4228"/>
                <p:cNvSpPr>
                  <a:spLocks noChangeShapeType="1"/>
                </p:cNvSpPr>
                <p:nvPr/>
              </p:nvSpPr>
              <p:spPr bwMode="auto">
                <a:xfrm flipV="1">
                  <a:off x="6133" y="481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7" name="Line 4229"/>
                <p:cNvSpPr>
                  <a:spLocks noChangeShapeType="1"/>
                </p:cNvSpPr>
                <p:nvPr/>
              </p:nvSpPr>
              <p:spPr bwMode="auto">
                <a:xfrm>
                  <a:off x="6182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8" name="Freeform 4230"/>
                <p:cNvSpPr>
                  <a:spLocks/>
                </p:cNvSpPr>
                <p:nvPr/>
              </p:nvSpPr>
              <p:spPr bwMode="auto">
                <a:xfrm>
                  <a:off x="6133" y="481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39" name="Line 4231"/>
                <p:cNvSpPr>
                  <a:spLocks noChangeShapeType="1"/>
                </p:cNvSpPr>
                <p:nvPr/>
              </p:nvSpPr>
              <p:spPr bwMode="auto">
                <a:xfrm flipV="1">
                  <a:off x="6182" y="4779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0" name="Freeform 4232"/>
                <p:cNvSpPr>
                  <a:spLocks/>
                </p:cNvSpPr>
                <p:nvPr/>
              </p:nvSpPr>
              <p:spPr bwMode="auto">
                <a:xfrm>
                  <a:off x="6215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1" name="Line 4233"/>
                <p:cNvSpPr>
                  <a:spLocks noChangeShapeType="1"/>
                </p:cNvSpPr>
                <p:nvPr/>
              </p:nvSpPr>
              <p:spPr bwMode="auto">
                <a:xfrm flipH="1" flipV="1">
                  <a:off x="6199" y="482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2" name="Line 4234"/>
                <p:cNvSpPr>
                  <a:spLocks noChangeShapeType="1"/>
                </p:cNvSpPr>
                <p:nvPr/>
              </p:nvSpPr>
              <p:spPr bwMode="auto">
                <a:xfrm flipH="1">
                  <a:off x="6199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3" name="Line 4235"/>
                <p:cNvSpPr>
                  <a:spLocks noChangeShapeType="1"/>
                </p:cNvSpPr>
                <p:nvPr/>
              </p:nvSpPr>
              <p:spPr bwMode="auto">
                <a:xfrm flipH="1">
                  <a:off x="6199" y="47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4" name="Line 4236"/>
                <p:cNvSpPr>
                  <a:spLocks noChangeShapeType="1"/>
                </p:cNvSpPr>
                <p:nvPr/>
              </p:nvSpPr>
              <p:spPr bwMode="auto">
                <a:xfrm>
                  <a:off x="6133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5" name="Line 4237"/>
                <p:cNvSpPr>
                  <a:spLocks noChangeShapeType="1"/>
                </p:cNvSpPr>
                <p:nvPr/>
              </p:nvSpPr>
              <p:spPr bwMode="auto">
                <a:xfrm>
                  <a:off x="6133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6" name="Freeform 4238"/>
                <p:cNvSpPr>
                  <a:spLocks/>
                </p:cNvSpPr>
                <p:nvPr/>
              </p:nvSpPr>
              <p:spPr bwMode="auto">
                <a:xfrm>
                  <a:off x="6117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7" name="Freeform 4239"/>
                <p:cNvSpPr>
                  <a:spLocks/>
                </p:cNvSpPr>
                <p:nvPr/>
              </p:nvSpPr>
              <p:spPr bwMode="auto">
                <a:xfrm>
                  <a:off x="6133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8" name="Line 4240"/>
                <p:cNvSpPr>
                  <a:spLocks noChangeShapeType="1"/>
                </p:cNvSpPr>
                <p:nvPr/>
              </p:nvSpPr>
              <p:spPr bwMode="auto">
                <a:xfrm>
                  <a:off x="6133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49" name="Freeform 4241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0" name="Freeform 4242"/>
                <p:cNvSpPr>
                  <a:spLocks/>
                </p:cNvSpPr>
                <p:nvPr/>
              </p:nvSpPr>
              <p:spPr bwMode="auto">
                <a:xfrm>
                  <a:off x="6166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1" name="Freeform 4243"/>
                <p:cNvSpPr>
                  <a:spLocks/>
                </p:cNvSpPr>
                <p:nvPr/>
              </p:nvSpPr>
              <p:spPr bwMode="auto">
                <a:xfrm>
                  <a:off x="6166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2" name="Line 4244"/>
                <p:cNvSpPr>
                  <a:spLocks noChangeShapeType="1"/>
                </p:cNvSpPr>
                <p:nvPr/>
              </p:nvSpPr>
              <p:spPr bwMode="auto">
                <a:xfrm flipV="1">
                  <a:off x="6149" y="477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3" name="Line 4245"/>
                <p:cNvSpPr>
                  <a:spLocks noChangeShapeType="1"/>
                </p:cNvSpPr>
                <p:nvPr/>
              </p:nvSpPr>
              <p:spPr bwMode="auto">
                <a:xfrm>
                  <a:off x="6133" y="474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4" name="Line 4246"/>
                <p:cNvSpPr>
                  <a:spLocks noChangeShapeType="1"/>
                </p:cNvSpPr>
                <p:nvPr/>
              </p:nvSpPr>
              <p:spPr bwMode="auto">
                <a:xfrm>
                  <a:off x="6133" y="474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5" name="Freeform 4247"/>
                <p:cNvSpPr>
                  <a:spLocks/>
                </p:cNvSpPr>
                <p:nvPr/>
              </p:nvSpPr>
              <p:spPr bwMode="auto">
                <a:xfrm>
                  <a:off x="6166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6" name="Freeform 4248"/>
                <p:cNvSpPr>
                  <a:spLocks/>
                </p:cNvSpPr>
                <p:nvPr/>
              </p:nvSpPr>
              <p:spPr bwMode="auto">
                <a:xfrm>
                  <a:off x="6166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7" name="Line 4249"/>
                <p:cNvSpPr>
                  <a:spLocks noChangeShapeType="1"/>
                </p:cNvSpPr>
                <p:nvPr/>
              </p:nvSpPr>
              <p:spPr bwMode="auto">
                <a:xfrm flipH="1">
                  <a:off x="6149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8" name="Line 4250"/>
                <p:cNvSpPr>
                  <a:spLocks noChangeShapeType="1"/>
                </p:cNvSpPr>
                <p:nvPr/>
              </p:nvSpPr>
              <p:spPr bwMode="auto">
                <a:xfrm flipH="1">
                  <a:off x="6182" y="476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59" name="Line 4251"/>
                <p:cNvSpPr>
                  <a:spLocks noChangeShapeType="1"/>
                </p:cNvSpPr>
                <p:nvPr/>
              </p:nvSpPr>
              <p:spPr bwMode="auto">
                <a:xfrm>
                  <a:off x="6182" y="474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0" name="Freeform 4252"/>
                <p:cNvSpPr>
                  <a:spLocks/>
                </p:cNvSpPr>
                <p:nvPr/>
              </p:nvSpPr>
              <p:spPr bwMode="auto">
                <a:xfrm>
                  <a:off x="6133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1" name="Freeform 4253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2" name="Rectangle 4254"/>
                <p:cNvSpPr>
                  <a:spLocks noChangeArrowheads="1"/>
                </p:cNvSpPr>
                <p:nvPr/>
              </p:nvSpPr>
              <p:spPr bwMode="auto">
                <a:xfrm>
                  <a:off x="6133" y="4795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3" name="Line 4255"/>
                <p:cNvSpPr>
                  <a:spLocks noChangeShapeType="1"/>
                </p:cNvSpPr>
                <p:nvPr/>
              </p:nvSpPr>
              <p:spPr bwMode="auto">
                <a:xfrm>
                  <a:off x="6149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4" name="Freeform 4256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5" name="Line 4257"/>
                <p:cNvSpPr>
                  <a:spLocks noChangeShapeType="1"/>
                </p:cNvSpPr>
                <p:nvPr/>
              </p:nvSpPr>
              <p:spPr bwMode="auto">
                <a:xfrm flipV="1">
                  <a:off x="6149" y="479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6" name="Freeform 4258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7" name="Line 4259"/>
                <p:cNvSpPr>
                  <a:spLocks noChangeShapeType="1"/>
                </p:cNvSpPr>
                <p:nvPr/>
              </p:nvSpPr>
              <p:spPr bwMode="auto">
                <a:xfrm flipH="1">
                  <a:off x="6133" y="477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8" name="Line 4260"/>
                <p:cNvSpPr>
                  <a:spLocks noChangeShapeType="1"/>
                </p:cNvSpPr>
                <p:nvPr/>
              </p:nvSpPr>
              <p:spPr bwMode="auto">
                <a:xfrm>
                  <a:off x="6133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69" name="Freeform 4261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0" name="Freeform 4262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1" name="Line 4263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2" name="Freeform 4264"/>
                <p:cNvSpPr>
                  <a:spLocks/>
                </p:cNvSpPr>
                <p:nvPr/>
              </p:nvSpPr>
              <p:spPr bwMode="auto">
                <a:xfrm>
                  <a:off x="6166" y="477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3" name="Freeform 4265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4" name="Freeform 4266"/>
                <p:cNvSpPr>
                  <a:spLocks/>
                </p:cNvSpPr>
                <p:nvPr/>
              </p:nvSpPr>
              <p:spPr bwMode="auto">
                <a:xfrm>
                  <a:off x="6182" y="47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5" name="Freeform 4267"/>
                <p:cNvSpPr>
                  <a:spLocks/>
                </p:cNvSpPr>
                <p:nvPr/>
              </p:nvSpPr>
              <p:spPr bwMode="auto">
                <a:xfrm>
                  <a:off x="6166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6" name="Line 4268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7" name="Freeform 4269"/>
                <p:cNvSpPr>
                  <a:spLocks/>
                </p:cNvSpPr>
                <p:nvPr/>
              </p:nvSpPr>
              <p:spPr bwMode="auto">
                <a:xfrm>
                  <a:off x="6166" y="477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8" name="Freeform 4270"/>
                <p:cNvSpPr>
                  <a:spLocks/>
                </p:cNvSpPr>
                <p:nvPr/>
              </p:nvSpPr>
              <p:spPr bwMode="auto">
                <a:xfrm>
                  <a:off x="6166" y="477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79" name="Line 4271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0" name="Line 4272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1" name="Line 4273"/>
                <p:cNvSpPr>
                  <a:spLocks noChangeShapeType="1"/>
                </p:cNvSpPr>
                <p:nvPr/>
              </p:nvSpPr>
              <p:spPr bwMode="auto">
                <a:xfrm>
                  <a:off x="6182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2" name="Freeform 4274"/>
                <p:cNvSpPr>
                  <a:spLocks/>
                </p:cNvSpPr>
                <p:nvPr/>
              </p:nvSpPr>
              <p:spPr bwMode="auto">
                <a:xfrm>
                  <a:off x="6199" y="476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3" name="Line 4275"/>
                <p:cNvSpPr>
                  <a:spLocks noChangeShapeType="1"/>
                </p:cNvSpPr>
                <p:nvPr/>
              </p:nvSpPr>
              <p:spPr bwMode="auto">
                <a:xfrm flipH="1">
                  <a:off x="618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4" name="Freeform 4276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5" name="Freeform 4277"/>
                <p:cNvSpPr>
                  <a:spLocks/>
                </p:cNvSpPr>
                <p:nvPr/>
              </p:nvSpPr>
              <p:spPr bwMode="auto">
                <a:xfrm>
                  <a:off x="6182" y="476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6" name="Line 4278"/>
                <p:cNvSpPr>
                  <a:spLocks noChangeShapeType="1"/>
                </p:cNvSpPr>
                <p:nvPr/>
              </p:nvSpPr>
              <p:spPr bwMode="auto">
                <a:xfrm>
                  <a:off x="6166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7" name="Line 4279"/>
                <p:cNvSpPr>
                  <a:spLocks noChangeShapeType="1"/>
                </p:cNvSpPr>
                <p:nvPr/>
              </p:nvSpPr>
              <p:spPr bwMode="auto">
                <a:xfrm>
                  <a:off x="6199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8" name="Freeform 4280"/>
                <p:cNvSpPr>
                  <a:spLocks/>
                </p:cNvSpPr>
                <p:nvPr/>
              </p:nvSpPr>
              <p:spPr bwMode="auto">
                <a:xfrm>
                  <a:off x="6248" y="476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89" name="Line 4281"/>
                <p:cNvSpPr>
                  <a:spLocks noChangeShapeType="1"/>
                </p:cNvSpPr>
                <p:nvPr/>
              </p:nvSpPr>
              <p:spPr bwMode="auto">
                <a:xfrm>
                  <a:off x="6248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0" name="Line 4282"/>
                <p:cNvSpPr>
                  <a:spLocks noChangeShapeType="1"/>
                </p:cNvSpPr>
                <p:nvPr/>
              </p:nvSpPr>
              <p:spPr bwMode="auto">
                <a:xfrm>
                  <a:off x="6231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1" name="Line 4283"/>
                <p:cNvSpPr>
                  <a:spLocks noChangeShapeType="1"/>
                </p:cNvSpPr>
                <p:nvPr/>
              </p:nvSpPr>
              <p:spPr bwMode="auto">
                <a:xfrm>
                  <a:off x="6248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2" name="Freeform 4284"/>
                <p:cNvSpPr>
                  <a:spLocks/>
                </p:cNvSpPr>
                <p:nvPr/>
              </p:nvSpPr>
              <p:spPr bwMode="auto">
                <a:xfrm>
                  <a:off x="6281" y="476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3" name="Line 4285"/>
                <p:cNvSpPr>
                  <a:spLocks noChangeShapeType="1"/>
                </p:cNvSpPr>
                <p:nvPr/>
              </p:nvSpPr>
              <p:spPr bwMode="auto">
                <a:xfrm>
                  <a:off x="6248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4" name="Freeform 4286"/>
                <p:cNvSpPr>
                  <a:spLocks/>
                </p:cNvSpPr>
                <p:nvPr/>
              </p:nvSpPr>
              <p:spPr bwMode="auto">
                <a:xfrm>
                  <a:off x="6264" y="476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5" name="Line 4287"/>
                <p:cNvSpPr>
                  <a:spLocks noChangeShapeType="1"/>
                </p:cNvSpPr>
                <p:nvPr/>
              </p:nvSpPr>
              <p:spPr bwMode="auto">
                <a:xfrm>
                  <a:off x="6231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6" name="Line 4288"/>
                <p:cNvSpPr>
                  <a:spLocks noChangeShapeType="1"/>
                </p:cNvSpPr>
                <p:nvPr/>
              </p:nvSpPr>
              <p:spPr bwMode="auto">
                <a:xfrm flipH="1">
                  <a:off x="6215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7" name="Line 4289"/>
                <p:cNvSpPr>
                  <a:spLocks noChangeShapeType="1"/>
                </p:cNvSpPr>
                <p:nvPr/>
              </p:nvSpPr>
              <p:spPr bwMode="auto">
                <a:xfrm>
                  <a:off x="6215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8" name="Line 4290"/>
                <p:cNvSpPr>
                  <a:spLocks noChangeShapeType="1"/>
                </p:cNvSpPr>
                <p:nvPr/>
              </p:nvSpPr>
              <p:spPr bwMode="auto">
                <a:xfrm flipH="1">
                  <a:off x="6231" y="477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699" name="Line 4291"/>
                <p:cNvSpPr>
                  <a:spLocks noChangeShapeType="1"/>
                </p:cNvSpPr>
                <p:nvPr/>
              </p:nvSpPr>
              <p:spPr bwMode="auto">
                <a:xfrm flipV="1">
                  <a:off x="6215" y="474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0" name="Line 4292"/>
                <p:cNvSpPr>
                  <a:spLocks noChangeShapeType="1"/>
                </p:cNvSpPr>
                <p:nvPr/>
              </p:nvSpPr>
              <p:spPr bwMode="auto">
                <a:xfrm flipH="1">
                  <a:off x="6215" y="474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1" name="Freeform 4293"/>
                <p:cNvSpPr>
                  <a:spLocks/>
                </p:cNvSpPr>
                <p:nvPr/>
              </p:nvSpPr>
              <p:spPr bwMode="auto">
                <a:xfrm>
                  <a:off x="6231" y="474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2" name="Freeform 4294"/>
                <p:cNvSpPr>
                  <a:spLocks/>
                </p:cNvSpPr>
                <p:nvPr/>
              </p:nvSpPr>
              <p:spPr bwMode="auto">
                <a:xfrm>
                  <a:off x="6264" y="476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3" name="Line 4295"/>
                <p:cNvSpPr>
                  <a:spLocks noChangeShapeType="1"/>
                </p:cNvSpPr>
                <p:nvPr/>
              </p:nvSpPr>
              <p:spPr bwMode="auto">
                <a:xfrm flipH="1">
                  <a:off x="6248" y="47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4" name="Line 4296"/>
                <p:cNvSpPr>
                  <a:spLocks noChangeShapeType="1"/>
                </p:cNvSpPr>
                <p:nvPr/>
              </p:nvSpPr>
              <p:spPr bwMode="auto">
                <a:xfrm>
                  <a:off x="6264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5" name="Freeform 4297"/>
                <p:cNvSpPr>
                  <a:spLocks/>
                </p:cNvSpPr>
                <p:nvPr/>
              </p:nvSpPr>
              <p:spPr bwMode="auto">
                <a:xfrm>
                  <a:off x="6248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6" name="Line 4298"/>
                <p:cNvSpPr>
                  <a:spLocks noChangeShapeType="1"/>
                </p:cNvSpPr>
                <p:nvPr/>
              </p:nvSpPr>
              <p:spPr bwMode="auto">
                <a:xfrm flipH="1">
                  <a:off x="6264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7" name="Line 4299"/>
                <p:cNvSpPr>
                  <a:spLocks noChangeShapeType="1"/>
                </p:cNvSpPr>
                <p:nvPr/>
              </p:nvSpPr>
              <p:spPr bwMode="auto">
                <a:xfrm>
                  <a:off x="6379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8" name="Freeform 4300"/>
                <p:cNvSpPr>
                  <a:spLocks/>
                </p:cNvSpPr>
                <p:nvPr/>
              </p:nvSpPr>
              <p:spPr bwMode="auto">
                <a:xfrm>
                  <a:off x="6363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09" name="Line 4301"/>
                <p:cNvSpPr>
                  <a:spLocks noChangeShapeType="1"/>
                </p:cNvSpPr>
                <p:nvPr/>
              </p:nvSpPr>
              <p:spPr bwMode="auto">
                <a:xfrm>
                  <a:off x="6297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0" name="Freeform 4302"/>
                <p:cNvSpPr>
                  <a:spLocks/>
                </p:cNvSpPr>
                <p:nvPr/>
              </p:nvSpPr>
              <p:spPr bwMode="auto">
                <a:xfrm>
                  <a:off x="6363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1" name="Line 4303"/>
                <p:cNvSpPr>
                  <a:spLocks noChangeShapeType="1"/>
                </p:cNvSpPr>
                <p:nvPr/>
              </p:nvSpPr>
              <p:spPr bwMode="auto">
                <a:xfrm flipH="1">
                  <a:off x="6346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2" name="Freeform 4304"/>
                <p:cNvSpPr>
                  <a:spLocks/>
                </p:cNvSpPr>
                <p:nvPr/>
              </p:nvSpPr>
              <p:spPr bwMode="auto">
                <a:xfrm>
                  <a:off x="6379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3" name="Freeform 4305"/>
                <p:cNvSpPr>
                  <a:spLocks/>
                </p:cNvSpPr>
                <p:nvPr/>
              </p:nvSpPr>
              <p:spPr bwMode="auto">
                <a:xfrm>
                  <a:off x="6363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4" name="Line 4306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5" name="Line 4307"/>
                <p:cNvSpPr>
                  <a:spLocks noChangeShapeType="1"/>
                </p:cNvSpPr>
                <p:nvPr/>
              </p:nvSpPr>
              <p:spPr bwMode="auto">
                <a:xfrm flipH="1">
                  <a:off x="6330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6" name="Line 4308"/>
                <p:cNvSpPr>
                  <a:spLocks noChangeShapeType="1"/>
                </p:cNvSpPr>
                <p:nvPr/>
              </p:nvSpPr>
              <p:spPr bwMode="auto">
                <a:xfrm>
                  <a:off x="6330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7" name="Line 4309"/>
                <p:cNvSpPr>
                  <a:spLocks noChangeShapeType="1"/>
                </p:cNvSpPr>
                <p:nvPr/>
              </p:nvSpPr>
              <p:spPr bwMode="auto">
                <a:xfrm>
                  <a:off x="6330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8" name="Line 4310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19" name="Line 4311"/>
                <p:cNvSpPr>
                  <a:spLocks noChangeShapeType="1"/>
                </p:cNvSpPr>
                <p:nvPr/>
              </p:nvSpPr>
              <p:spPr bwMode="auto">
                <a:xfrm flipH="1">
                  <a:off x="6346" y="5025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0" name="Line 4312"/>
                <p:cNvSpPr>
                  <a:spLocks noChangeShapeType="1"/>
                </p:cNvSpPr>
                <p:nvPr/>
              </p:nvSpPr>
              <p:spPr bwMode="auto">
                <a:xfrm>
                  <a:off x="6346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1" name="Line 4313"/>
                <p:cNvSpPr>
                  <a:spLocks noChangeShapeType="1"/>
                </p:cNvSpPr>
                <p:nvPr/>
              </p:nvSpPr>
              <p:spPr bwMode="auto">
                <a:xfrm>
                  <a:off x="6313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2" name="Freeform 4314"/>
                <p:cNvSpPr>
                  <a:spLocks/>
                </p:cNvSpPr>
                <p:nvPr/>
              </p:nvSpPr>
              <p:spPr bwMode="auto">
                <a:xfrm>
                  <a:off x="6313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3" name="Freeform 4315"/>
                <p:cNvSpPr>
                  <a:spLocks/>
                </p:cNvSpPr>
                <p:nvPr/>
              </p:nvSpPr>
              <p:spPr bwMode="auto">
                <a:xfrm>
                  <a:off x="6313" y="504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4" name="Freeform 4316"/>
                <p:cNvSpPr>
                  <a:spLocks/>
                </p:cNvSpPr>
                <p:nvPr/>
              </p:nvSpPr>
              <p:spPr bwMode="auto">
                <a:xfrm>
                  <a:off x="6313" y="500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5" name="Freeform 4317"/>
                <p:cNvSpPr>
                  <a:spLocks/>
                </p:cNvSpPr>
                <p:nvPr/>
              </p:nvSpPr>
              <p:spPr bwMode="auto">
                <a:xfrm>
                  <a:off x="6297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6" name="Line 4318"/>
                <p:cNvSpPr>
                  <a:spLocks noChangeShapeType="1"/>
                </p:cNvSpPr>
                <p:nvPr/>
              </p:nvSpPr>
              <p:spPr bwMode="auto">
                <a:xfrm flipH="1">
                  <a:off x="6297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7" name="Line 4319"/>
                <p:cNvSpPr>
                  <a:spLocks noChangeShapeType="1"/>
                </p:cNvSpPr>
                <p:nvPr/>
              </p:nvSpPr>
              <p:spPr bwMode="auto">
                <a:xfrm>
                  <a:off x="6313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8" name="Line 4320"/>
                <p:cNvSpPr>
                  <a:spLocks noChangeShapeType="1"/>
                </p:cNvSpPr>
                <p:nvPr/>
              </p:nvSpPr>
              <p:spPr bwMode="auto">
                <a:xfrm flipH="1">
                  <a:off x="6313" y="502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29" name="Freeform 4321"/>
                <p:cNvSpPr>
                  <a:spLocks/>
                </p:cNvSpPr>
                <p:nvPr/>
              </p:nvSpPr>
              <p:spPr bwMode="auto">
                <a:xfrm>
                  <a:off x="6346" y="505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0" name="Freeform 4322"/>
                <p:cNvSpPr>
                  <a:spLocks/>
                </p:cNvSpPr>
                <p:nvPr/>
              </p:nvSpPr>
              <p:spPr bwMode="auto">
                <a:xfrm>
                  <a:off x="6346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1" name="Freeform 4323"/>
                <p:cNvSpPr>
                  <a:spLocks/>
                </p:cNvSpPr>
                <p:nvPr/>
              </p:nvSpPr>
              <p:spPr bwMode="auto">
                <a:xfrm>
                  <a:off x="6363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2" name="Freeform 4324"/>
                <p:cNvSpPr>
                  <a:spLocks/>
                </p:cNvSpPr>
                <p:nvPr/>
              </p:nvSpPr>
              <p:spPr bwMode="auto">
                <a:xfrm>
                  <a:off x="6363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3" name="Freeform 4325"/>
                <p:cNvSpPr>
                  <a:spLocks/>
                </p:cNvSpPr>
                <p:nvPr/>
              </p:nvSpPr>
              <p:spPr bwMode="auto">
                <a:xfrm>
                  <a:off x="6363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4" name="Line 4326"/>
                <p:cNvSpPr>
                  <a:spLocks noChangeShapeType="1"/>
                </p:cNvSpPr>
                <p:nvPr/>
              </p:nvSpPr>
              <p:spPr bwMode="auto">
                <a:xfrm>
                  <a:off x="6346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5" name="Freeform 4327"/>
                <p:cNvSpPr>
                  <a:spLocks/>
                </p:cNvSpPr>
                <p:nvPr/>
              </p:nvSpPr>
              <p:spPr bwMode="auto">
                <a:xfrm>
                  <a:off x="6363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6" name="Line 4328"/>
                <p:cNvSpPr>
                  <a:spLocks noChangeShapeType="1"/>
                </p:cNvSpPr>
                <p:nvPr/>
              </p:nvSpPr>
              <p:spPr bwMode="auto">
                <a:xfrm flipH="1">
                  <a:off x="6346" y="502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7" name="Freeform 4329"/>
                <p:cNvSpPr>
                  <a:spLocks/>
                </p:cNvSpPr>
                <p:nvPr/>
              </p:nvSpPr>
              <p:spPr bwMode="auto">
                <a:xfrm>
                  <a:off x="6313" y="4943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8" name="Line 4330"/>
                <p:cNvSpPr>
                  <a:spLocks noChangeShapeType="1"/>
                </p:cNvSpPr>
                <p:nvPr/>
              </p:nvSpPr>
              <p:spPr bwMode="auto">
                <a:xfrm flipH="1">
                  <a:off x="6297" y="4943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39" name="Line 4331"/>
                <p:cNvSpPr>
                  <a:spLocks noChangeShapeType="1"/>
                </p:cNvSpPr>
                <p:nvPr/>
              </p:nvSpPr>
              <p:spPr bwMode="auto">
                <a:xfrm>
                  <a:off x="6363" y="497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0" name="Freeform 4332"/>
                <p:cNvSpPr>
                  <a:spLocks/>
                </p:cNvSpPr>
                <p:nvPr/>
              </p:nvSpPr>
              <p:spPr bwMode="auto">
                <a:xfrm>
                  <a:off x="6395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1" name="Line 4333"/>
                <p:cNvSpPr>
                  <a:spLocks noChangeShapeType="1"/>
                </p:cNvSpPr>
                <p:nvPr/>
              </p:nvSpPr>
              <p:spPr bwMode="auto">
                <a:xfrm>
                  <a:off x="6428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2" name="Freeform 4334"/>
                <p:cNvSpPr>
                  <a:spLocks/>
                </p:cNvSpPr>
                <p:nvPr/>
              </p:nvSpPr>
              <p:spPr bwMode="auto">
                <a:xfrm>
                  <a:off x="6412" y="505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3" name="Line 4335"/>
                <p:cNvSpPr>
                  <a:spLocks noChangeShapeType="1"/>
                </p:cNvSpPr>
                <p:nvPr/>
              </p:nvSpPr>
              <p:spPr bwMode="auto">
                <a:xfrm>
                  <a:off x="6412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4" name="Line 4336"/>
                <p:cNvSpPr>
                  <a:spLocks noChangeShapeType="1"/>
                </p:cNvSpPr>
                <p:nvPr/>
              </p:nvSpPr>
              <p:spPr bwMode="auto">
                <a:xfrm flipH="1">
                  <a:off x="6428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5" name="Line 4337"/>
                <p:cNvSpPr>
                  <a:spLocks noChangeShapeType="1"/>
                </p:cNvSpPr>
                <p:nvPr/>
              </p:nvSpPr>
              <p:spPr bwMode="auto">
                <a:xfrm>
                  <a:off x="639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6" name="Freeform 4338"/>
                <p:cNvSpPr>
                  <a:spLocks/>
                </p:cNvSpPr>
                <p:nvPr/>
              </p:nvSpPr>
              <p:spPr bwMode="auto">
                <a:xfrm>
                  <a:off x="6395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7" name="Line 4339"/>
                <p:cNvSpPr>
                  <a:spLocks noChangeShapeType="1"/>
                </p:cNvSpPr>
                <p:nvPr/>
              </p:nvSpPr>
              <p:spPr bwMode="auto">
                <a:xfrm>
                  <a:off x="6395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8" name="Freeform 4340"/>
                <p:cNvSpPr>
                  <a:spLocks/>
                </p:cNvSpPr>
                <p:nvPr/>
              </p:nvSpPr>
              <p:spPr bwMode="auto">
                <a:xfrm>
                  <a:off x="6395" y="504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49" name="Line 4341"/>
                <p:cNvSpPr>
                  <a:spLocks noChangeShapeType="1"/>
                </p:cNvSpPr>
                <p:nvPr/>
              </p:nvSpPr>
              <p:spPr bwMode="auto">
                <a:xfrm>
                  <a:off x="6379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0" name="Line 4342"/>
                <p:cNvSpPr>
                  <a:spLocks noChangeShapeType="1"/>
                </p:cNvSpPr>
                <p:nvPr/>
              </p:nvSpPr>
              <p:spPr bwMode="auto">
                <a:xfrm flipH="1">
                  <a:off x="6379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1" name="Line 4343"/>
                <p:cNvSpPr>
                  <a:spLocks noChangeShapeType="1"/>
                </p:cNvSpPr>
                <p:nvPr/>
              </p:nvSpPr>
              <p:spPr bwMode="auto">
                <a:xfrm>
                  <a:off x="6445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2" name="Line 4344"/>
                <p:cNvSpPr>
                  <a:spLocks noChangeShapeType="1"/>
                </p:cNvSpPr>
                <p:nvPr/>
              </p:nvSpPr>
              <p:spPr bwMode="auto">
                <a:xfrm flipH="1" flipV="1">
                  <a:off x="6445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3" name="Freeform 4345"/>
                <p:cNvSpPr>
                  <a:spLocks/>
                </p:cNvSpPr>
                <p:nvPr/>
              </p:nvSpPr>
              <p:spPr bwMode="auto">
                <a:xfrm>
                  <a:off x="6363" y="4729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32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17"/>
                      </a:moveTo>
                      <a:lnTo>
                        <a:pt x="32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4" name="Line 4346"/>
                <p:cNvSpPr>
                  <a:spLocks noChangeShapeType="1"/>
                </p:cNvSpPr>
                <p:nvPr/>
              </p:nvSpPr>
              <p:spPr bwMode="auto">
                <a:xfrm>
                  <a:off x="6363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5" name="Freeform 4347"/>
                <p:cNvSpPr>
                  <a:spLocks/>
                </p:cNvSpPr>
                <p:nvPr/>
              </p:nvSpPr>
              <p:spPr bwMode="auto">
                <a:xfrm>
                  <a:off x="6363" y="47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6" name="Line 4348"/>
                <p:cNvSpPr>
                  <a:spLocks noChangeShapeType="1"/>
                </p:cNvSpPr>
                <p:nvPr/>
              </p:nvSpPr>
              <p:spPr bwMode="auto">
                <a:xfrm>
                  <a:off x="6330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7" name="Line 4349"/>
                <p:cNvSpPr>
                  <a:spLocks noChangeShapeType="1"/>
                </p:cNvSpPr>
                <p:nvPr/>
              </p:nvSpPr>
              <p:spPr bwMode="auto">
                <a:xfrm flipH="1">
                  <a:off x="6330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8" name="Line 4350"/>
                <p:cNvSpPr>
                  <a:spLocks noChangeShapeType="1"/>
                </p:cNvSpPr>
                <p:nvPr/>
              </p:nvSpPr>
              <p:spPr bwMode="auto">
                <a:xfrm flipV="1">
                  <a:off x="6297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59" name="Freeform 4351"/>
                <p:cNvSpPr>
                  <a:spLocks/>
                </p:cNvSpPr>
                <p:nvPr/>
              </p:nvSpPr>
              <p:spPr bwMode="auto">
                <a:xfrm>
                  <a:off x="6297" y="472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0" name="Line 4352"/>
                <p:cNvSpPr>
                  <a:spLocks noChangeShapeType="1"/>
                </p:cNvSpPr>
                <p:nvPr/>
              </p:nvSpPr>
              <p:spPr bwMode="auto">
                <a:xfrm>
                  <a:off x="6313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1" name="Rectangle 4353"/>
                <p:cNvSpPr>
                  <a:spLocks noChangeArrowheads="1"/>
                </p:cNvSpPr>
                <p:nvPr/>
              </p:nvSpPr>
              <p:spPr bwMode="auto">
                <a:xfrm>
                  <a:off x="6297" y="4746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2" name="Line 4354"/>
                <p:cNvSpPr>
                  <a:spLocks noChangeShapeType="1"/>
                </p:cNvSpPr>
                <p:nvPr/>
              </p:nvSpPr>
              <p:spPr bwMode="auto">
                <a:xfrm flipV="1">
                  <a:off x="6313" y="472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3" name="Line 4355"/>
                <p:cNvSpPr>
                  <a:spLocks noChangeShapeType="1"/>
                </p:cNvSpPr>
                <p:nvPr/>
              </p:nvSpPr>
              <p:spPr bwMode="auto">
                <a:xfrm>
                  <a:off x="6313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4" name="Freeform 4356"/>
                <p:cNvSpPr>
                  <a:spLocks/>
                </p:cNvSpPr>
                <p:nvPr/>
              </p:nvSpPr>
              <p:spPr bwMode="auto">
                <a:xfrm>
                  <a:off x="6297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5" name="Line 4357"/>
                <p:cNvSpPr>
                  <a:spLocks noChangeShapeType="1"/>
                </p:cNvSpPr>
                <p:nvPr/>
              </p:nvSpPr>
              <p:spPr bwMode="auto">
                <a:xfrm>
                  <a:off x="6297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6" name="Line 4358"/>
                <p:cNvSpPr>
                  <a:spLocks noChangeShapeType="1"/>
                </p:cNvSpPr>
                <p:nvPr/>
              </p:nvSpPr>
              <p:spPr bwMode="auto">
                <a:xfrm flipH="1">
                  <a:off x="6297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7" name="Freeform 4359"/>
                <p:cNvSpPr>
                  <a:spLocks/>
                </p:cNvSpPr>
                <p:nvPr/>
              </p:nvSpPr>
              <p:spPr bwMode="auto">
                <a:xfrm>
                  <a:off x="6297" y="47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8" name="Line 4360"/>
                <p:cNvSpPr>
                  <a:spLocks noChangeShapeType="1"/>
                </p:cNvSpPr>
                <p:nvPr/>
              </p:nvSpPr>
              <p:spPr bwMode="auto">
                <a:xfrm>
                  <a:off x="629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69" name="Line 4361"/>
                <p:cNvSpPr>
                  <a:spLocks noChangeShapeType="1"/>
                </p:cNvSpPr>
                <p:nvPr/>
              </p:nvSpPr>
              <p:spPr bwMode="auto">
                <a:xfrm>
                  <a:off x="6313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0" name="Line 4362"/>
                <p:cNvSpPr>
                  <a:spLocks noChangeShapeType="1"/>
                </p:cNvSpPr>
                <p:nvPr/>
              </p:nvSpPr>
              <p:spPr bwMode="auto">
                <a:xfrm>
                  <a:off x="6297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1" name="Line 4363"/>
                <p:cNvSpPr>
                  <a:spLocks noChangeShapeType="1"/>
                </p:cNvSpPr>
                <p:nvPr/>
              </p:nvSpPr>
              <p:spPr bwMode="auto">
                <a:xfrm>
                  <a:off x="6297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2" name="Line 4364"/>
                <p:cNvSpPr>
                  <a:spLocks noChangeShapeType="1"/>
                </p:cNvSpPr>
                <p:nvPr/>
              </p:nvSpPr>
              <p:spPr bwMode="auto">
                <a:xfrm flipH="1">
                  <a:off x="6313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3" name="Line 4365"/>
                <p:cNvSpPr>
                  <a:spLocks noChangeShapeType="1"/>
                </p:cNvSpPr>
                <p:nvPr/>
              </p:nvSpPr>
              <p:spPr bwMode="auto">
                <a:xfrm>
                  <a:off x="6346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4" name="Line 4366"/>
                <p:cNvSpPr>
                  <a:spLocks noChangeShapeType="1"/>
                </p:cNvSpPr>
                <p:nvPr/>
              </p:nvSpPr>
              <p:spPr bwMode="auto">
                <a:xfrm flipH="1">
                  <a:off x="6346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5" name="Line 4367"/>
                <p:cNvSpPr>
                  <a:spLocks noChangeShapeType="1"/>
                </p:cNvSpPr>
                <p:nvPr/>
              </p:nvSpPr>
              <p:spPr bwMode="auto">
                <a:xfrm>
                  <a:off x="6346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6" name="Line 4368"/>
                <p:cNvSpPr>
                  <a:spLocks noChangeShapeType="1"/>
                </p:cNvSpPr>
                <p:nvPr/>
              </p:nvSpPr>
              <p:spPr bwMode="auto">
                <a:xfrm>
                  <a:off x="636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7" name="Line 4369"/>
                <p:cNvSpPr>
                  <a:spLocks noChangeShapeType="1"/>
                </p:cNvSpPr>
                <p:nvPr/>
              </p:nvSpPr>
              <p:spPr bwMode="auto">
                <a:xfrm flipV="1">
                  <a:off x="6412" y="471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8" name="Freeform 4370"/>
                <p:cNvSpPr>
                  <a:spLocks/>
                </p:cNvSpPr>
                <p:nvPr/>
              </p:nvSpPr>
              <p:spPr bwMode="auto">
                <a:xfrm>
                  <a:off x="6412" y="47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79" name="Line 4371"/>
                <p:cNvSpPr>
                  <a:spLocks noChangeShapeType="1"/>
                </p:cNvSpPr>
                <p:nvPr/>
              </p:nvSpPr>
              <p:spPr bwMode="auto">
                <a:xfrm flipH="1">
                  <a:off x="6412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0" name="Line 4372"/>
                <p:cNvSpPr>
                  <a:spLocks noChangeShapeType="1"/>
                </p:cNvSpPr>
                <p:nvPr/>
              </p:nvSpPr>
              <p:spPr bwMode="auto">
                <a:xfrm>
                  <a:off x="6395" y="47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1" name="Freeform 4373"/>
                <p:cNvSpPr>
                  <a:spLocks/>
                </p:cNvSpPr>
                <p:nvPr/>
              </p:nvSpPr>
              <p:spPr bwMode="auto">
                <a:xfrm>
                  <a:off x="6379" y="47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2" name="Line 4374"/>
                <p:cNvSpPr>
                  <a:spLocks noChangeShapeType="1"/>
                </p:cNvSpPr>
                <p:nvPr/>
              </p:nvSpPr>
              <p:spPr bwMode="auto">
                <a:xfrm>
                  <a:off x="6412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3" name="Freeform 4375"/>
                <p:cNvSpPr>
                  <a:spLocks/>
                </p:cNvSpPr>
                <p:nvPr/>
              </p:nvSpPr>
              <p:spPr bwMode="auto">
                <a:xfrm>
                  <a:off x="6445" y="47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4" name="Line 4376"/>
                <p:cNvSpPr>
                  <a:spLocks noChangeShapeType="1"/>
                </p:cNvSpPr>
                <p:nvPr/>
              </p:nvSpPr>
              <p:spPr bwMode="auto">
                <a:xfrm flipH="1">
                  <a:off x="6428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5" name="Line 4377"/>
                <p:cNvSpPr>
                  <a:spLocks noChangeShapeType="1"/>
                </p:cNvSpPr>
                <p:nvPr/>
              </p:nvSpPr>
              <p:spPr bwMode="auto">
                <a:xfrm>
                  <a:off x="6428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6" name="Line 4378"/>
                <p:cNvSpPr>
                  <a:spLocks noChangeShapeType="1"/>
                </p:cNvSpPr>
                <p:nvPr/>
              </p:nvSpPr>
              <p:spPr bwMode="auto">
                <a:xfrm>
                  <a:off x="6428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7" name="Line 4379"/>
                <p:cNvSpPr>
                  <a:spLocks noChangeShapeType="1"/>
                </p:cNvSpPr>
                <p:nvPr/>
              </p:nvSpPr>
              <p:spPr bwMode="auto">
                <a:xfrm flipH="1">
                  <a:off x="6445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8" name="Freeform 4380"/>
                <p:cNvSpPr>
                  <a:spLocks/>
                </p:cNvSpPr>
                <p:nvPr/>
              </p:nvSpPr>
              <p:spPr bwMode="auto">
                <a:xfrm>
                  <a:off x="6543" y="5288"/>
                  <a:ext cx="49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33">
                      <a:moveTo>
                        <a:pt x="0" y="33"/>
                      </a:move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89" name="Line 4381"/>
                <p:cNvSpPr>
                  <a:spLocks noChangeShapeType="1"/>
                </p:cNvSpPr>
                <p:nvPr/>
              </p:nvSpPr>
              <p:spPr bwMode="auto">
                <a:xfrm flipV="1">
                  <a:off x="6641" y="5288"/>
                  <a:ext cx="5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0" name="Freeform 4382"/>
                <p:cNvSpPr>
                  <a:spLocks/>
                </p:cNvSpPr>
                <p:nvPr/>
              </p:nvSpPr>
              <p:spPr bwMode="auto">
                <a:xfrm>
                  <a:off x="6625" y="5337"/>
                  <a:ext cx="66" cy="49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49" y="49"/>
                    </a:cxn>
                    <a:cxn ang="0">
                      <a:pos x="66" y="49"/>
                    </a:cxn>
                  </a:cxnLst>
                  <a:rect l="0" t="0" r="r" b="b"/>
                  <a:pathLst>
                    <a:path w="66" h="49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49" y="49"/>
                      </a:lnTo>
                      <a:lnTo>
                        <a:pt x="6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1" name="Line 4383"/>
                <p:cNvSpPr>
                  <a:spLocks noChangeShapeType="1"/>
                </p:cNvSpPr>
                <p:nvPr/>
              </p:nvSpPr>
              <p:spPr bwMode="auto">
                <a:xfrm>
                  <a:off x="6641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2" name="Freeform 4384"/>
                <p:cNvSpPr>
                  <a:spLocks/>
                </p:cNvSpPr>
                <p:nvPr/>
              </p:nvSpPr>
              <p:spPr bwMode="auto">
                <a:xfrm>
                  <a:off x="6641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3" name="Line 4385"/>
                <p:cNvSpPr>
                  <a:spLocks noChangeShapeType="1"/>
                </p:cNvSpPr>
                <p:nvPr/>
              </p:nvSpPr>
              <p:spPr bwMode="auto">
                <a:xfrm>
                  <a:off x="6641" y="51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4" name="Freeform 4386"/>
                <p:cNvSpPr>
                  <a:spLocks/>
                </p:cNvSpPr>
                <p:nvPr/>
              </p:nvSpPr>
              <p:spPr bwMode="auto">
                <a:xfrm>
                  <a:off x="6691" y="5288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5" name="Line 4387"/>
                <p:cNvSpPr>
                  <a:spLocks noChangeShapeType="1"/>
                </p:cNvSpPr>
                <p:nvPr/>
              </p:nvSpPr>
              <p:spPr bwMode="auto">
                <a:xfrm>
                  <a:off x="6641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6" name="Line 4388"/>
                <p:cNvSpPr>
                  <a:spLocks noChangeShapeType="1"/>
                </p:cNvSpPr>
                <p:nvPr/>
              </p:nvSpPr>
              <p:spPr bwMode="auto">
                <a:xfrm flipH="1">
                  <a:off x="6641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7" name="Freeform 4389"/>
                <p:cNvSpPr>
                  <a:spLocks/>
                </p:cNvSpPr>
                <p:nvPr/>
              </p:nvSpPr>
              <p:spPr bwMode="auto">
                <a:xfrm>
                  <a:off x="6543" y="5321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66" y="16"/>
                    </a:cxn>
                    <a:cxn ang="0">
                      <a:pos x="66" y="16"/>
                    </a:cxn>
                  </a:cxnLst>
                  <a:rect l="0" t="0" r="r" b="b"/>
                  <a:pathLst>
                    <a:path w="6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66" y="16"/>
                      </a:lnTo>
                      <a:lnTo>
                        <a:pt x="6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8" name="Line 4390"/>
                <p:cNvSpPr>
                  <a:spLocks noChangeShapeType="1"/>
                </p:cNvSpPr>
                <p:nvPr/>
              </p:nvSpPr>
              <p:spPr bwMode="auto">
                <a:xfrm flipV="1">
                  <a:off x="6494" y="5321"/>
                  <a:ext cx="49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799" name="Line 4391"/>
                <p:cNvSpPr>
                  <a:spLocks noChangeShapeType="1"/>
                </p:cNvSpPr>
                <p:nvPr/>
              </p:nvSpPr>
              <p:spPr bwMode="auto">
                <a:xfrm>
                  <a:off x="6477" y="53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0" name="Freeform 4392"/>
                <p:cNvSpPr>
                  <a:spLocks/>
                </p:cNvSpPr>
                <p:nvPr/>
              </p:nvSpPr>
              <p:spPr bwMode="auto">
                <a:xfrm>
                  <a:off x="6494" y="537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1" name="Freeform 4393"/>
                <p:cNvSpPr>
                  <a:spLocks/>
                </p:cNvSpPr>
                <p:nvPr/>
              </p:nvSpPr>
              <p:spPr bwMode="auto">
                <a:xfrm>
                  <a:off x="6494" y="53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2" name="Line 4394"/>
                <p:cNvSpPr>
                  <a:spLocks noChangeShapeType="1"/>
                </p:cNvSpPr>
                <p:nvPr/>
              </p:nvSpPr>
              <p:spPr bwMode="auto">
                <a:xfrm flipV="1">
                  <a:off x="6543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3" name="Line 4395"/>
                <p:cNvSpPr>
                  <a:spLocks noChangeShapeType="1"/>
                </p:cNvSpPr>
                <p:nvPr/>
              </p:nvSpPr>
              <p:spPr bwMode="auto">
                <a:xfrm flipV="1">
                  <a:off x="6559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4" name="Line 4396"/>
                <p:cNvSpPr>
                  <a:spLocks noChangeShapeType="1"/>
                </p:cNvSpPr>
                <p:nvPr/>
              </p:nvSpPr>
              <p:spPr bwMode="auto">
                <a:xfrm>
                  <a:off x="6543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5" name="Freeform 4397"/>
                <p:cNvSpPr>
                  <a:spLocks/>
                </p:cNvSpPr>
                <p:nvPr/>
              </p:nvSpPr>
              <p:spPr bwMode="auto">
                <a:xfrm>
                  <a:off x="6576" y="520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6" name="Freeform 4398"/>
                <p:cNvSpPr>
                  <a:spLocks/>
                </p:cNvSpPr>
                <p:nvPr/>
              </p:nvSpPr>
              <p:spPr bwMode="auto">
                <a:xfrm>
                  <a:off x="6543" y="517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7" name="Freeform 4399"/>
                <p:cNvSpPr>
                  <a:spLocks/>
                </p:cNvSpPr>
                <p:nvPr/>
              </p:nvSpPr>
              <p:spPr bwMode="auto">
                <a:xfrm>
                  <a:off x="6559" y="5189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8" name="Line 4400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09" name="Line 4401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0" name="Freeform 4402"/>
                <p:cNvSpPr>
                  <a:spLocks/>
                </p:cNvSpPr>
                <p:nvPr/>
              </p:nvSpPr>
              <p:spPr bwMode="auto">
                <a:xfrm>
                  <a:off x="6609" y="517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1" name="Line 4403"/>
                <p:cNvSpPr>
                  <a:spLocks noChangeShapeType="1"/>
                </p:cNvSpPr>
                <p:nvPr/>
              </p:nvSpPr>
              <p:spPr bwMode="auto">
                <a:xfrm flipV="1">
                  <a:off x="6527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2" name="Freeform 4404"/>
                <p:cNvSpPr>
                  <a:spLocks/>
                </p:cNvSpPr>
                <p:nvPr/>
              </p:nvSpPr>
              <p:spPr bwMode="auto">
                <a:xfrm>
                  <a:off x="6527" y="520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3" name="Line 4405"/>
                <p:cNvSpPr>
                  <a:spLocks noChangeShapeType="1"/>
                </p:cNvSpPr>
                <p:nvPr/>
              </p:nvSpPr>
              <p:spPr bwMode="auto">
                <a:xfrm flipH="1" flipV="1">
                  <a:off x="6477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4" name="Freeform 4406"/>
                <p:cNvSpPr>
                  <a:spLocks/>
                </p:cNvSpPr>
                <p:nvPr/>
              </p:nvSpPr>
              <p:spPr bwMode="auto">
                <a:xfrm>
                  <a:off x="6510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5" name="Line 4407"/>
                <p:cNvSpPr>
                  <a:spLocks noChangeShapeType="1"/>
                </p:cNvSpPr>
                <p:nvPr/>
              </p:nvSpPr>
              <p:spPr bwMode="auto">
                <a:xfrm>
                  <a:off x="6477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6" name="Line 4408"/>
                <p:cNvSpPr>
                  <a:spLocks noChangeShapeType="1"/>
                </p:cNvSpPr>
                <p:nvPr/>
              </p:nvSpPr>
              <p:spPr bwMode="auto">
                <a:xfrm flipH="1" flipV="1">
                  <a:off x="6510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7" name="Line 4409"/>
                <p:cNvSpPr>
                  <a:spLocks noChangeShapeType="1"/>
                </p:cNvSpPr>
                <p:nvPr/>
              </p:nvSpPr>
              <p:spPr bwMode="auto">
                <a:xfrm flipH="1">
                  <a:off x="6510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8" name="Freeform 4410"/>
                <p:cNvSpPr>
                  <a:spLocks/>
                </p:cNvSpPr>
                <p:nvPr/>
              </p:nvSpPr>
              <p:spPr bwMode="auto">
                <a:xfrm>
                  <a:off x="6494" y="515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19" name="Freeform 4411"/>
                <p:cNvSpPr>
                  <a:spLocks/>
                </p:cNvSpPr>
                <p:nvPr/>
              </p:nvSpPr>
              <p:spPr bwMode="auto">
                <a:xfrm>
                  <a:off x="6494" y="515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0" name="Line 4412"/>
                <p:cNvSpPr>
                  <a:spLocks noChangeShapeType="1"/>
                </p:cNvSpPr>
                <p:nvPr/>
              </p:nvSpPr>
              <p:spPr bwMode="auto">
                <a:xfrm>
                  <a:off x="6510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1" name="Line 4413"/>
                <p:cNvSpPr>
                  <a:spLocks noChangeShapeType="1"/>
                </p:cNvSpPr>
                <p:nvPr/>
              </p:nvSpPr>
              <p:spPr bwMode="auto">
                <a:xfrm>
                  <a:off x="6477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2" name="Line 4414"/>
                <p:cNvSpPr>
                  <a:spLocks noChangeShapeType="1"/>
                </p:cNvSpPr>
                <p:nvPr/>
              </p:nvSpPr>
              <p:spPr bwMode="auto">
                <a:xfrm>
                  <a:off x="6477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3" name="Line 4415"/>
                <p:cNvSpPr>
                  <a:spLocks noChangeShapeType="1"/>
                </p:cNvSpPr>
                <p:nvPr/>
              </p:nvSpPr>
              <p:spPr bwMode="auto">
                <a:xfrm>
                  <a:off x="6527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4" name="Freeform 4416"/>
                <p:cNvSpPr>
                  <a:spLocks/>
                </p:cNvSpPr>
                <p:nvPr/>
              </p:nvSpPr>
              <p:spPr bwMode="auto">
                <a:xfrm>
                  <a:off x="6543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5" name="Line 4417"/>
                <p:cNvSpPr>
                  <a:spLocks noChangeShapeType="1"/>
                </p:cNvSpPr>
                <p:nvPr/>
              </p:nvSpPr>
              <p:spPr bwMode="auto">
                <a:xfrm>
                  <a:off x="6543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6" name="Freeform 4418"/>
                <p:cNvSpPr>
                  <a:spLocks/>
                </p:cNvSpPr>
                <p:nvPr/>
              </p:nvSpPr>
              <p:spPr bwMode="auto">
                <a:xfrm>
                  <a:off x="6527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7" name="Freeform 4419"/>
                <p:cNvSpPr>
                  <a:spLocks/>
                </p:cNvSpPr>
                <p:nvPr/>
              </p:nvSpPr>
              <p:spPr bwMode="auto">
                <a:xfrm>
                  <a:off x="6510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8" name="Line 4420"/>
                <p:cNvSpPr>
                  <a:spLocks noChangeShapeType="1"/>
                </p:cNvSpPr>
                <p:nvPr/>
              </p:nvSpPr>
              <p:spPr bwMode="auto">
                <a:xfrm flipV="1">
                  <a:off x="6543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29" name="Freeform 4421"/>
                <p:cNvSpPr>
                  <a:spLocks/>
                </p:cNvSpPr>
                <p:nvPr/>
              </p:nvSpPr>
              <p:spPr bwMode="auto">
                <a:xfrm>
                  <a:off x="6559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0" name="Line 4422"/>
                <p:cNvSpPr>
                  <a:spLocks noChangeShapeType="1"/>
                </p:cNvSpPr>
                <p:nvPr/>
              </p:nvSpPr>
              <p:spPr bwMode="auto">
                <a:xfrm>
                  <a:off x="6527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1" name="Line 4423"/>
                <p:cNvSpPr>
                  <a:spLocks noChangeShapeType="1"/>
                </p:cNvSpPr>
                <p:nvPr/>
              </p:nvSpPr>
              <p:spPr bwMode="auto">
                <a:xfrm>
                  <a:off x="6510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2" name="Line 4424"/>
                <p:cNvSpPr>
                  <a:spLocks noChangeShapeType="1"/>
                </p:cNvSpPr>
                <p:nvPr/>
              </p:nvSpPr>
              <p:spPr bwMode="auto">
                <a:xfrm flipH="1" flipV="1">
                  <a:off x="6527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3" name="Line 4425"/>
                <p:cNvSpPr>
                  <a:spLocks noChangeShapeType="1"/>
                </p:cNvSpPr>
                <p:nvPr/>
              </p:nvSpPr>
              <p:spPr bwMode="auto">
                <a:xfrm>
                  <a:off x="6527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4" name="Freeform 4426"/>
                <p:cNvSpPr>
                  <a:spLocks/>
                </p:cNvSpPr>
                <p:nvPr/>
              </p:nvSpPr>
              <p:spPr bwMode="auto">
                <a:xfrm>
                  <a:off x="6527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5" name="Line 4427"/>
                <p:cNvSpPr>
                  <a:spLocks noChangeShapeType="1"/>
                </p:cNvSpPr>
                <p:nvPr/>
              </p:nvSpPr>
              <p:spPr bwMode="auto">
                <a:xfrm>
                  <a:off x="6510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1836" name="Group 4428"/>
              <p:cNvGrpSpPr>
                <a:grpSpLocks/>
              </p:cNvGrpSpPr>
              <p:nvPr/>
            </p:nvGrpSpPr>
            <p:grpSpPr bwMode="auto">
              <a:xfrm>
                <a:off x="6117" y="4483"/>
                <a:ext cx="705" cy="788"/>
                <a:chOff x="6117" y="4483"/>
                <a:chExt cx="705" cy="788"/>
              </a:xfrm>
            </p:grpSpPr>
            <p:sp>
              <p:nvSpPr>
                <p:cNvPr id="661837" name="Freeform 4429"/>
                <p:cNvSpPr>
                  <a:spLocks/>
                </p:cNvSpPr>
                <p:nvPr/>
              </p:nvSpPr>
              <p:spPr bwMode="auto">
                <a:xfrm>
                  <a:off x="6527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8" name="Freeform 4430"/>
                <p:cNvSpPr>
                  <a:spLocks/>
                </p:cNvSpPr>
                <p:nvPr/>
              </p:nvSpPr>
              <p:spPr bwMode="auto">
                <a:xfrm>
                  <a:off x="6510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39" name="Line 4431"/>
                <p:cNvSpPr>
                  <a:spLocks noChangeShapeType="1"/>
                </p:cNvSpPr>
                <p:nvPr/>
              </p:nvSpPr>
              <p:spPr bwMode="auto">
                <a:xfrm flipH="1">
                  <a:off x="6543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0" name="Freeform 4432"/>
                <p:cNvSpPr>
                  <a:spLocks/>
                </p:cNvSpPr>
                <p:nvPr/>
              </p:nvSpPr>
              <p:spPr bwMode="auto">
                <a:xfrm>
                  <a:off x="6592" y="520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1" name="Line 4433"/>
                <p:cNvSpPr>
                  <a:spLocks noChangeShapeType="1"/>
                </p:cNvSpPr>
                <p:nvPr/>
              </p:nvSpPr>
              <p:spPr bwMode="auto">
                <a:xfrm flipH="1">
                  <a:off x="6592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2" name="Freeform 4434"/>
                <p:cNvSpPr>
                  <a:spLocks/>
                </p:cNvSpPr>
                <p:nvPr/>
              </p:nvSpPr>
              <p:spPr bwMode="auto">
                <a:xfrm>
                  <a:off x="6609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3" name="Freeform 4435"/>
                <p:cNvSpPr>
                  <a:spLocks/>
                </p:cNvSpPr>
                <p:nvPr/>
              </p:nvSpPr>
              <p:spPr bwMode="auto">
                <a:xfrm>
                  <a:off x="6625" y="52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4" name="Freeform 4436"/>
                <p:cNvSpPr>
                  <a:spLocks/>
                </p:cNvSpPr>
                <p:nvPr/>
              </p:nvSpPr>
              <p:spPr bwMode="auto">
                <a:xfrm>
                  <a:off x="6609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5" name="Freeform 4437"/>
                <p:cNvSpPr>
                  <a:spLocks/>
                </p:cNvSpPr>
                <p:nvPr/>
              </p:nvSpPr>
              <p:spPr bwMode="auto">
                <a:xfrm>
                  <a:off x="6609" y="520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6" name="Freeform 4438"/>
                <p:cNvSpPr>
                  <a:spLocks/>
                </p:cNvSpPr>
                <p:nvPr/>
              </p:nvSpPr>
              <p:spPr bwMode="auto">
                <a:xfrm>
                  <a:off x="6625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7" name="Freeform 4439"/>
                <p:cNvSpPr>
                  <a:spLocks/>
                </p:cNvSpPr>
                <p:nvPr/>
              </p:nvSpPr>
              <p:spPr bwMode="auto">
                <a:xfrm>
                  <a:off x="6625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8" name="Line 4440"/>
                <p:cNvSpPr>
                  <a:spLocks noChangeShapeType="1"/>
                </p:cNvSpPr>
                <p:nvPr/>
              </p:nvSpPr>
              <p:spPr bwMode="auto">
                <a:xfrm flipV="1">
                  <a:off x="655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49" name="Line 4441"/>
                <p:cNvSpPr>
                  <a:spLocks noChangeShapeType="1"/>
                </p:cNvSpPr>
                <p:nvPr/>
              </p:nvSpPr>
              <p:spPr bwMode="auto">
                <a:xfrm flipH="1" flipV="1">
                  <a:off x="6559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0" name="Line 4442"/>
                <p:cNvSpPr>
                  <a:spLocks noChangeShapeType="1"/>
                </p:cNvSpPr>
                <p:nvPr/>
              </p:nvSpPr>
              <p:spPr bwMode="auto">
                <a:xfrm>
                  <a:off x="6592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1" name="Line 4443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2" name="Line 4444"/>
                <p:cNvSpPr>
                  <a:spLocks noChangeShapeType="1"/>
                </p:cNvSpPr>
                <p:nvPr/>
              </p:nvSpPr>
              <p:spPr bwMode="auto">
                <a:xfrm flipH="1">
                  <a:off x="6592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3" name="Line 4445"/>
                <p:cNvSpPr>
                  <a:spLocks noChangeShapeType="1"/>
                </p:cNvSpPr>
                <p:nvPr/>
              </p:nvSpPr>
              <p:spPr bwMode="auto">
                <a:xfrm flipH="1">
                  <a:off x="6625" y="5107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4" name="Line 4446"/>
                <p:cNvSpPr>
                  <a:spLocks noChangeShapeType="1"/>
                </p:cNvSpPr>
                <p:nvPr/>
              </p:nvSpPr>
              <p:spPr bwMode="auto">
                <a:xfrm>
                  <a:off x="6576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5" name="Freeform 4447"/>
                <p:cNvSpPr>
                  <a:spLocks/>
                </p:cNvSpPr>
                <p:nvPr/>
              </p:nvSpPr>
              <p:spPr bwMode="auto">
                <a:xfrm>
                  <a:off x="6559" y="518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6" name="Line 4448"/>
                <p:cNvSpPr>
                  <a:spLocks noChangeShapeType="1"/>
                </p:cNvSpPr>
                <p:nvPr/>
              </p:nvSpPr>
              <p:spPr bwMode="auto">
                <a:xfrm flipH="1">
                  <a:off x="6576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7" name="Line 4449"/>
                <p:cNvSpPr>
                  <a:spLocks noChangeShapeType="1"/>
                </p:cNvSpPr>
                <p:nvPr/>
              </p:nvSpPr>
              <p:spPr bwMode="auto">
                <a:xfrm flipV="1">
                  <a:off x="6559" y="512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8" name="Line 4450"/>
                <p:cNvSpPr>
                  <a:spLocks noChangeShapeType="1"/>
                </p:cNvSpPr>
                <p:nvPr/>
              </p:nvSpPr>
              <p:spPr bwMode="auto">
                <a:xfrm flipV="1">
                  <a:off x="6576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59" name="Line 4451"/>
                <p:cNvSpPr>
                  <a:spLocks noChangeShapeType="1"/>
                </p:cNvSpPr>
                <p:nvPr/>
              </p:nvSpPr>
              <p:spPr bwMode="auto">
                <a:xfrm flipH="1">
                  <a:off x="6559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0" name="Line 4452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1" name="Line 4453"/>
                <p:cNvSpPr>
                  <a:spLocks noChangeShapeType="1"/>
                </p:cNvSpPr>
                <p:nvPr/>
              </p:nvSpPr>
              <p:spPr bwMode="auto">
                <a:xfrm>
                  <a:off x="6559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2" name="Line 4454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3" name="Line 4455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4" name="Line 4456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5" name="Line 4457"/>
                <p:cNvSpPr>
                  <a:spLocks noChangeShapeType="1"/>
                </p:cNvSpPr>
                <p:nvPr/>
              </p:nvSpPr>
              <p:spPr bwMode="auto">
                <a:xfrm>
                  <a:off x="655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6" name="Line 4458"/>
                <p:cNvSpPr>
                  <a:spLocks noChangeShapeType="1"/>
                </p:cNvSpPr>
                <p:nvPr/>
              </p:nvSpPr>
              <p:spPr bwMode="auto">
                <a:xfrm>
                  <a:off x="6576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7" name="Freeform 4459"/>
                <p:cNvSpPr>
                  <a:spLocks/>
                </p:cNvSpPr>
                <p:nvPr/>
              </p:nvSpPr>
              <p:spPr bwMode="auto">
                <a:xfrm>
                  <a:off x="6625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8" name="Freeform 4460"/>
                <p:cNvSpPr>
                  <a:spLocks/>
                </p:cNvSpPr>
                <p:nvPr/>
              </p:nvSpPr>
              <p:spPr bwMode="auto">
                <a:xfrm>
                  <a:off x="6625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69" name="Line 4461"/>
                <p:cNvSpPr>
                  <a:spLocks noChangeShapeType="1"/>
                </p:cNvSpPr>
                <p:nvPr/>
              </p:nvSpPr>
              <p:spPr bwMode="auto">
                <a:xfrm>
                  <a:off x="6609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0" name="Line 4462"/>
                <p:cNvSpPr>
                  <a:spLocks noChangeShapeType="1"/>
                </p:cNvSpPr>
                <p:nvPr/>
              </p:nvSpPr>
              <p:spPr bwMode="auto">
                <a:xfrm flipH="1" flipV="1">
                  <a:off x="6609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1" name="Line 4463"/>
                <p:cNvSpPr>
                  <a:spLocks noChangeShapeType="1"/>
                </p:cNvSpPr>
                <p:nvPr/>
              </p:nvSpPr>
              <p:spPr bwMode="auto">
                <a:xfrm>
                  <a:off x="6625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2" name="Line 4464"/>
                <p:cNvSpPr>
                  <a:spLocks noChangeShapeType="1"/>
                </p:cNvSpPr>
                <p:nvPr/>
              </p:nvSpPr>
              <p:spPr bwMode="auto">
                <a:xfrm>
                  <a:off x="6723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3" name="Freeform 4465"/>
                <p:cNvSpPr>
                  <a:spLocks/>
                </p:cNvSpPr>
                <p:nvPr/>
              </p:nvSpPr>
              <p:spPr bwMode="auto">
                <a:xfrm>
                  <a:off x="6723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4" name="Freeform 4466"/>
                <p:cNvSpPr>
                  <a:spLocks/>
                </p:cNvSpPr>
                <p:nvPr/>
              </p:nvSpPr>
              <p:spPr bwMode="auto">
                <a:xfrm>
                  <a:off x="6723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5" name="Freeform 4467"/>
                <p:cNvSpPr>
                  <a:spLocks/>
                </p:cNvSpPr>
                <p:nvPr/>
              </p:nvSpPr>
              <p:spPr bwMode="auto">
                <a:xfrm>
                  <a:off x="6789" y="518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6" name="Freeform 4468"/>
                <p:cNvSpPr>
                  <a:spLocks/>
                </p:cNvSpPr>
                <p:nvPr/>
              </p:nvSpPr>
              <p:spPr bwMode="auto">
                <a:xfrm>
                  <a:off x="6723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7" name="Freeform 4469"/>
                <p:cNvSpPr>
                  <a:spLocks/>
                </p:cNvSpPr>
                <p:nvPr/>
              </p:nvSpPr>
              <p:spPr bwMode="auto">
                <a:xfrm>
                  <a:off x="6789" y="518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8" name="Freeform 4470"/>
                <p:cNvSpPr>
                  <a:spLocks/>
                </p:cNvSpPr>
                <p:nvPr/>
              </p:nvSpPr>
              <p:spPr bwMode="auto">
                <a:xfrm>
                  <a:off x="6691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79" name="Freeform 4471"/>
                <p:cNvSpPr>
                  <a:spLocks/>
                </p:cNvSpPr>
                <p:nvPr/>
              </p:nvSpPr>
              <p:spPr bwMode="auto">
                <a:xfrm>
                  <a:off x="6674" y="522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0" name="Freeform 4472"/>
                <p:cNvSpPr>
                  <a:spLocks/>
                </p:cNvSpPr>
                <p:nvPr/>
              </p:nvSpPr>
              <p:spPr bwMode="auto">
                <a:xfrm>
                  <a:off x="6658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1" name="Freeform 4473"/>
                <p:cNvSpPr>
                  <a:spLocks/>
                </p:cNvSpPr>
                <p:nvPr/>
              </p:nvSpPr>
              <p:spPr bwMode="auto">
                <a:xfrm>
                  <a:off x="6674" y="52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2" name="Freeform 4474"/>
                <p:cNvSpPr>
                  <a:spLocks/>
                </p:cNvSpPr>
                <p:nvPr/>
              </p:nvSpPr>
              <p:spPr bwMode="auto">
                <a:xfrm>
                  <a:off x="6641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3" name="Line 4475"/>
                <p:cNvSpPr>
                  <a:spLocks noChangeShapeType="1"/>
                </p:cNvSpPr>
                <p:nvPr/>
              </p:nvSpPr>
              <p:spPr bwMode="auto">
                <a:xfrm flipH="1">
                  <a:off x="6641" y="522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4" name="Freeform 4476"/>
                <p:cNvSpPr>
                  <a:spLocks/>
                </p:cNvSpPr>
                <p:nvPr/>
              </p:nvSpPr>
              <p:spPr bwMode="auto">
                <a:xfrm>
                  <a:off x="6674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5" name="Freeform 4477"/>
                <p:cNvSpPr>
                  <a:spLocks/>
                </p:cNvSpPr>
                <p:nvPr/>
              </p:nvSpPr>
              <p:spPr bwMode="auto">
                <a:xfrm>
                  <a:off x="6707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6" name="Line 4478"/>
                <p:cNvSpPr>
                  <a:spLocks noChangeShapeType="1"/>
                </p:cNvSpPr>
                <p:nvPr/>
              </p:nvSpPr>
              <p:spPr bwMode="auto">
                <a:xfrm flipH="1">
                  <a:off x="6707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7" name="Freeform 4479"/>
                <p:cNvSpPr>
                  <a:spLocks/>
                </p:cNvSpPr>
                <p:nvPr/>
              </p:nvSpPr>
              <p:spPr bwMode="auto">
                <a:xfrm>
                  <a:off x="6674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8" name="Freeform 4480"/>
                <p:cNvSpPr>
                  <a:spLocks/>
                </p:cNvSpPr>
                <p:nvPr/>
              </p:nvSpPr>
              <p:spPr bwMode="auto">
                <a:xfrm>
                  <a:off x="6674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89" name="Freeform 4481"/>
                <p:cNvSpPr>
                  <a:spLocks/>
                </p:cNvSpPr>
                <p:nvPr/>
              </p:nvSpPr>
              <p:spPr bwMode="auto">
                <a:xfrm>
                  <a:off x="6658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0" name="Freeform 4482"/>
                <p:cNvSpPr>
                  <a:spLocks/>
                </p:cNvSpPr>
                <p:nvPr/>
              </p:nvSpPr>
              <p:spPr bwMode="auto">
                <a:xfrm>
                  <a:off x="6674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1" name="Freeform 4483"/>
                <p:cNvSpPr>
                  <a:spLocks/>
                </p:cNvSpPr>
                <p:nvPr/>
              </p:nvSpPr>
              <p:spPr bwMode="auto">
                <a:xfrm>
                  <a:off x="6658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2" name="Line 4484"/>
                <p:cNvSpPr>
                  <a:spLocks noChangeShapeType="1"/>
                </p:cNvSpPr>
                <p:nvPr/>
              </p:nvSpPr>
              <p:spPr bwMode="auto">
                <a:xfrm>
                  <a:off x="665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3" name="Line 4485"/>
                <p:cNvSpPr>
                  <a:spLocks noChangeShapeType="1"/>
                </p:cNvSpPr>
                <p:nvPr/>
              </p:nvSpPr>
              <p:spPr bwMode="auto">
                <a:xfrm>
                  <a:off x="665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4" name="Freeform 4486"/>
                <p:cNvSpPr>
                  <a:spLocks/>
                </p:cNvSpPr>
                <p:nvPr/>
              </p:nvSpPr>
              <p:spPr bwMode="auto">
                <a:xfrm>
                  <a:off x="6691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5" name="Freeform 4487"/>
                <p:cNvSpPr>
                  <a:spLocks/>
                </p:cNvSpPr>
                <p:nvPr/>
              </p:nvSpPr>
              <p:spPr bwMode="auto">
                <a:xfrm>
                  <a:off x="6707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6" name="Freeform 4488"/>
                <p:cNvSpPr>
                  <a:spLocks/>
                </p:cNvSpPr>
                <p:nvPr/>
              </p:nvSpPr>
              <p:spPr bwMode="auto">
                <a:xfrm>
                  <a:off x="6707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7" name="Freeform 4489"/>
                <p:cNvSpPr>
                  <a:spLocks/>
                </p:cNvSpPr>
                <p:nvPr/>
              </p:nvSpPr>
              <p:spPr bwMode="auto">
                <a:xfrm>
                  <a:off x="6691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8" name="Freeform 4490"/>
                <p:cNvSpPr>
                  <a:spLocks/>
                </p:cNvSpPr>
                <p:nvPr/>
              </p:nvSpPr>
              <p:spPr bwMode="auto">
                <a:xfrm>
                  <a:off x="6773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899" name="Freeform 4491"/>
                <p:cNvSpPr>
                  <a:spLocks/>
                </p:cNvSpPr>
                <p:nvPr/>
              </p:nvSpPr>
              <p:spPr bwMode="auto">
                <a:xfrm>
                  <a:off x="6773" y="52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0" name="Line 4492"/>
                <p:cNvSpPr>
                  <a:spLocks noChangeShapeType="1"/>
                </p:cNvSpPr>
                <p:nvPr/>
              </p:nvSpPr>
              <p:spPr bwMode="auto">
                <a:xfrm flipH="1" flipV="1">
                  <a:off x="6773" y="523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1" name="Line 4493"/>
                <p:cNvSpPr>
                  <a:spLocks noChangeShapeType="1"/>
                </p:cNvSpPr>
                <p:nvPr/>
              </p:nvSpPr>
              <p:spPr bwMode="auto">
                <a:xfrm>
                  <a:off x="6756" y="522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2" name="Freeform 4494"/>
                <p:cNvSpPr>
                  <a:spLocks/>
                </p:cNvSpPr>
                <p:nvPr/>
              </p:nvSpPr>
              <p:spPr bwMode="auto">
                <a:xfrm>
                  <a:off x="6740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3" name="Freeform 4495"/>
                <p:cNvSpPr>
                  <a:spLocks/>
                </p:cNvSpPr>
                <p:nvPr/>
              </p:nvSpPr>
              <p:spPr bwMode="auto">
                <a:xfrm>
                  <a:off x="6740" y="522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4" name="Line 4496"/>
                <p:cNvSpPr>
                  <a:spLocks noChangeShapeType="1"/>
                </p:cNvSpPr>
                <p:nvPr/>
              </p:nvSpPr>
              <p:spPr bwMode="auto">
                <a:xfrm>
                  <a:off x="6756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5" name="Freeform 4497"/>
                <p:cNvSpPr>
                  <a:spLocks/>
                </p:cNvSpPr>
                <p:nvPr/>
              </p:nvSpPr>
              <p:spPr bwMode="auto">
                <a:xfrm>
                  <a:off x="6756" y="5222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6" name="Freeform 4498"/>
                <p:cNvSpPr>
                  <a:spLocks/>
                </p:cNvSpPr>
                <p:nvPr/>
              </p:nvSpPr>
              <p:spPr bwMode="auto">
                <a:xfrm>
                  <a:off x="6789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7" name="Freeform 4499"/>
                <p:cNvSpPr>
                  <a:spLocks/>
                </p:cNvSpPr>
                <p:nvPr/>
              </p:nvSpPr>
              <p:spPr bwMode="auto">
                <a:xfrm>
                  <a:off x="6789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8" name="Freeform 4500"/>
                <p:cNvSpPr>
                  <a:spLocks/>
                </p:cNvSpPr>
                <p:nvPr/>
              </p:nvSpPr>
              <p:spPr bwMode="auto">
                <a:xfrm>
                  <a:off x="6805" y="527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09" name="Freeform 4501"/>
                <p:cNvSpPr>
                  <a:spLocks/>
                </p:cNvSpPr>
                <p:nvPr/>
              </p:nvSpPr>
              <p:spPr bwMode="auto">
                <a:xfrm>
                  <a:off x="6789" y="52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0" name="Freeform 4502"/>
                <p:cNvSpPr>
                  <a:spLocks/>
                </p:cNvSpPr>
                <p:nvPr/>
              </p:nvSpPr>
              <p:spPr bwMode="auto">
                <a:xfrm>
                  <a:off x="6756" y="517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1" name="Line 4503"/>
                <p:cNvSpPr>
                  <a:spLocks noChangeShapeType="1"/>
                </p:cNvSpPr>
                <p:nvPr/>
              </p:nvSpPr>
              <p:spPr bwMode="auto">
                <a:xfrm flipV="1">
                  <a:off x="6773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2" name="Freeform 4504"/>
                <p:cNvSpPr>
                  <a:spLocks/>
                </p:cNvSpPr>
                <p:nvPr/>
              </p:nvSpPr>
              <p:spPr bwMode="auto">
                <a:xfrm>
                  <a:off x="6740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3" name="Freeform 4505"/>
                <p:cNvSpPr>
                  <a:spLocks/>
                </p:cNvSpPr>
                <p:nvPr/>
              </p:nvSpPr>
              <p:spPr bwMode="auto">
                <a:xfrm>
                  <a:off x="6740" y="5173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4" name="Freeform 4506"/>
                <p:cNvSpPr>
                  <a:spLocks/>
                </p:cNvSpPr>
                <p:nvPr/>
              </p:nvSpPr>
              <p:spPr bwMode="auto">
                <a:xfrm>
                  <a:off x="6773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5" name="Freeform 4507"/>
                <p:cNvSpPr>
                  <a:spLocks/>
                </p:cNvSpPr>
                <p:nvPr/>
              </p:nvSpPr>
              <p:spPr bwMode="auto">
                <a:xfrm>
                  <a:off x="6773" y="518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6" name="Line 4508"/>
                <p:cNvSpPr>
                  <a:spLocks noChangeShapeType="1"/>
                </p:cNvSpPr>
                <p:nvPr/>
              </p:nvSpPr>
              <p:spPr bwMode="auto">
                <a:xfrm flipH="1">
                  <a:off x="6773" y="518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7" name="Freeform 4509"/>
                <p:cNvSpPr>
                  <a:spLocks/>
                </p:cNvSpPr>
                <p:nvPr/>
              </p:nvSpPr>
              <p:spPr bwMode="auto">
                <a:xfrm>
                  <a:off x="6625" y="495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8" name="Freeform 4510"/>
                <p:cNvSpPr>
                  <a:spLocks/>
                </p:cNvSpPr>
                <p:nvPr/>
              </p:nvSpPr>
              <p:spPr bwMode="auto">
                <a:xfrm>
                  <a:off x="6641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19" name="Freeform 4511"/>
                <p:cNvSpPr>
                  <a:spLocks/>
                </p:cNvSpPr>
                <p:nvPr/>
              </p:nvSpPr>
              <p:spPr bwMode="auto">
                <a:xfrm>
                  <a:off x="6658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0" name="Line 4512"/>
                <p:cNvSpPr>
                  <a:spLocks noChangeShapeType="1"/>
                </p:cNvSpPr>
                <p:nvPr/>
              </p:nvSpPr>
              <p:spPr bwMode="auto">
                <a:xfrm>
                  <a:off x="6658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1" name="Freeform 4513"/>
                <p:cNvSpPr>
                  <a:spLocks/>
                </p:cNvSpPr>
                <p:nvPr/>
              </p:nvSpPr>
              <p:spPr bwMode="auto">
                <a:xfrm>
                  <a:off x="6592" y="4713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9" h="16">
                      <a:moveTo>
                        <a:pt x="49" y="0"/>
                      </a:move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2" name="Line 4514"/>
                <p:cNvSpPr>
                  <a:spLocks noChangeShapeType="1"/>
                </p:cNvSpPr>
                <p:nvPr/>
              </p:nvSpPr>
              <p:spPr bwMode="auto">
                <a:xfrm flipH="1">
                  <a:off x="6543" y="5041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3" name="Freeform 4515"/>
                <p:cNvSpPr>
                  <a:spLocks/>
                </p:cNvSpPr>
                <p:nvPr/>
              </p:nvSpPr>
              <p:spPr bwMode="auto">
                <a:xfrm>
                  <a:off x="6625" y="499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4" name="Line 4516"/>
                <p:cNvSpPr>
                  <a:spLocks noChangeShapeType="1"/>
                </p:cNvSpPr>
                <p:nvPr/>
              </p:nvSpPr>
              <p:spPr bwMode="auto">
                <a:xfrm>
                  <a:off x="6625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5" name="Line 4517"/>
                <p:cNvSpPr>
                  <a:spLocks noChangeShapeType="1"/>
                </p:cNvSpPr>
                <p:nvPr/>
              </p:nvSpPr>
              <p:spPr bwMode="auto">
                <a:xfrm flipV="1">
                  <a:off x="6477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6" name="Freeform 4518"/>
                <p:cNvSpPr>
                  <a:spLocks/>
                </p:cNvSpPr>
                <p:nvPr/>
              </p:nvSpPr>
              <p:spPr bwMode="auto">
                <a:xfrm>
                  <a:off x="6477" y="5058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7" name="Freeform 4519"/>
                <p:cNvSpPr>
                  <a:spLocks/>
                </p:cNvSpPr>
                <p:nvPr/>
              </p:nvSpPr>
              <p:spPr bwMode="auto">
                <a:xfrm>
                  <a:off x="6510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8" name="Line 4520"/>
                <p:cNvSpPr>
                  <a:spLocks noChangeShapeType="1"/>
                </p:cNvSpPr>
                <p:nvPr/>
              </p:nvSpPr>
              <p:spPr bwMode="auto">
                <a:xfrm>
                  <a:off x="6477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29" name="Line 4521"/>
                <p:cNvSpPr>
                  <a:spLocks noChangeShapeType="1"/>
                </p:cNvSpPr>
                <p:nvPr/>
              </p:nvSpPr>
              <p:spPr bwMode="auto">
                <a:xfrm>
                  <a:off x="6477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0" name="Line 4522"/>
                <p:cNvSpPr>
                  <a:spLocks noChangeShapeType="1"/>
                </p:cNvSpPr>
                <p:nvPr/>
              </p:nvSpPr>
              <p:spPr bwMode="auto">
                <a:xfrm flipH="1" flipV="1">
                  <a:off x="6477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1" name="Line 4523"/>
                <p:cNvSpPr>
                  <a:spLocks noChangeShapeType="1"/>
                </p:cNvSpPr>
                <p:nvPr/>
              </p:nvSpPr>
              <p:spPr bwMode="auto">
                <a:xfrm>
                  <a:off x="6477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2" name="Line 4524"/>
                <p:cNvSpPr>
                  <a:spLocks noChangeShapeType="1"/>
                </p:cNvSpPr>
                <p:nvPr/>
              </p:nvSpPr>
              <p:spPr bwMode="auto">
                <a:xfrm>
                  <a:off x="6494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3" name="Line 4525"/>
                <p:cNvSpPr>
                  <a:spLocks noChangeShapeType="1"/>
                </p:cNvSpPr>
                <p:nvPr/>
              </p:nvSpPr>
              <p:spPr bwMode="auto">
                <a:xfrm flipH="1">
                  <a:off x="6494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4" name="Line 4526"/>
                <p:cNvSpPr>
                  <a:spLocks noChangeShapeType="1"/>
                </p:cNvSpPr>
                <p:nvPr/>
              </p:nvSpPr>
              <p:spPr bwMode="auto">
                <a:xfrm flipV="1">
                  <a:off x="6477" y="5025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5" name="Line 4527"/>
                <p:cNvSpPr>
                  <a:spLocks noChangeShapeType="1"/>
                </p:cNvSpPr>
                <p:nvPr/>
              </p:nvSpPr>
              <p:spPr bwMode="auto">
                <a:xfrm>
                  <a:off x="6592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6" name="Line 4528"/>
                <p:cNvSpPr>
                  <a:spLocks noChangeShapeType="1"/>
                </p:cNvSpPr>
                <p:nvPr/>
              </p:nvSpPr>
              <p:spPr bwMode="auto">
                <a:xfrm>
                  <a:off x="6592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7" name="Line 4529"/>
                <p:cNvSpPr>
                  <a:spLocks noChangeShapeType="1"/>
                </p:cNvSpPr>
                <p:nvPr/>
              </p:nvSpPr>
              <p:spPr bwMode="auto">
                <a:xfrm flipV="1">
                  <a:off x="6609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8" name="Line 4530"/>
                <p:cNvSpPr>
                  <a:spLocks noChangeShapeType="1"/>
                </p:cNvSpPr>
                <p:nvPr/>
              </p:nvSpPr>
              <p:spPr bwMode="auto">
                <a:xfrm flipH="1">
                  <a:off x="6592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39" name="Line 4531"/>
                <p:cNvSpPr>
                  <a:spLocks noChangeShapeType="1"/>
                </p:cNvSpPr>
                <p:nvPr/>
              </p:nvSpPr>
              <p:spPr bwMode="auto">
                <a:xfrm>
                  <a:off x="6592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0" name="Line 4532"/>
                <p:cNvSpPr>
                  <a:spLocks noChangeShapeType="1"/>
                </p:cNvSpPr>
                <p:nvPr/>
              </p:nvSpPr>
              <p:spPr bwMode="auto">
                <a:xfrm>
                  <a:off x="6592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1" name="Line 4533"/>
                <p:cNvSpPr>
                  <a:spLocks noChangeShapeType="1"/>
                </p:cNvSpPr>
                <p:nvPr/>
              </p:nvSpPr>
              <p:spPr bwMode="auto">
                <a:xfrm>
                  <a:off x="6576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2" name="Line 4534"/>
                <p:cNvSpPr>
                  <a:spLocks noChangeShapeType="1"/>
                </p:cNvSpPr>
                <p:nvPr/>
              </p:nvSpPr>
              <p:spPr bwMode="auto">
                <a:xfrm flipH="1">
                  <a:off x="6576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3" name="Line 4535"/>
                <p:cNvSpPr>
                  <a:spLocks noChangeShapeType="1"/>
                </p:cNvSpPr>
                <p:nvPr/>
              </p:nvSpPr>
              <p:spPr bwMode="auto">
                <a:xfrm flipV="1">
                  <a:off x="6592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4" name="Line 4536"/>
                <p:cNvSpPr>
                  <a:spLocks noChangeShapeType="1"/>
                </p:cNvSpPr>
                <p:nvPr/>
              </p:nvSpPr>
              <p:spPr bwMode="auto">
                <a:xfrm>
                  <a:off x="6592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5" name="Line 4537"/>
                <p:cNvSpPr>
                  <a:spLocks noChangeShapeType="1"/>
                </p:cNvSpPr>
                <p:nvPr/>
              </p:nvSpPr>
              <p:spPr bwMode="auto">
                <a:xfrm flipV="1">
                  <a:off x="6592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6" name="Freeform 4538"/>
                <p:cNvSpPr>
                  <a:spLocks/>
                </p:cNvSpPr>
                <p:nvPr/>
              </p:nvSpPr>
              <p:spPr bwMode="auto">
                <a:xfrm>
                  <a:off x="6609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7" name="Freeform 4539"/>
                <p:cNvSpPr>
                  <a:spLocks/>
                </p:cNvSpPr>
                <p:nvPr/>
              </p:nvSpPr>
              <p:spPr bwMode="auto">
                <a:xfrm>
                  <a:off x="6609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8" name="Line 4540"/>
                <p:cNvSpPr>
                  <a:spLocks noChangeShapeType="1"/>
                </p:cNvSpPr>
                <p:nvPr/>
              </p:nvSpPr>
              <p:spPr bwMode="auto">
                <a:xfrm flipV="1">
                  <a:off x="6609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49" name="Line 4541"/>
                <p:cNvSpPr>
                  <a:spLocks noChangeShapeType="1"/>
                </p:cNvSpPr>
                <p:nvPr/>
              </p:nvSpPr>
              <p:spPr bwMode="auto">
                <a:xfrm flipH="1">
                  <a:off x="6609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0" name="Line 4542"/>
                <p:cNvSpPr>
                  <a:spLocks noChangeShapeType="1"/>
                </p:cNvSpPr>
                <p:nvPr/>
              </p:nvSpPr>
              <p:spPr bwMode="auto">
                <a:xfrm flipV="1">
                  <a:off x="6625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1" name="Freeform 4543"/>
                <p:cNvSpPr>
                  <a:spLocks/>
                </p:cNvSpPr>
                <p:nvPr/>
              </p:nvSpPr>
              <p:spPr bwMode="auto">
                <a:xfrm>
                  <a:off x="6625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2" name="Line 4544"/>
                <p:cNvSpPr>
                  <a:spLocks noChangeShapeType="1"/>
                </p:cNvSpPr>
                <p:nvPr/>
              </p:nvSpPr>
              <p:spPr bwMode="auto">
                <a:xfrm flipH="1">
                  <a:off x="6625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3" name="Freeform 4545"/>
                <p:cNvSpPr>
                  <a:spLocks/>
                </p:cNvSpPr>
                <p:nvPr/>
              </p:nvSpPr>
              <p:spPr bwMode="auto">
                <a:xfrm>
                  <a:off x="6477" y="4713"/>
                  <a:ext cx="5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33" y="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33" y="0"/>
                      </a:lnTo>
                      <a:lnTo>
                        <a:pt x="5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4" name="Freeform 4546"/>
                <p:cNvSpPr>
                  <a:spLocks/>
                </p:cNvSpPr>
                <p:nvPr/>
              </p:nvSpPr>
              <p:spPr bwMode="auto">
                <a:xfrm>
                  <a:off x="6527" y="472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5" name="Line 4547"/>
                <p:cNvSpPr>
                  <a:spLocks noChangeShapeType="1"/>
                </p:cNvSpPr>
                <p:nvPr/>
              </p:nvSpPr>
              <p:spPr bwMode="auto">
                <a:xfrm>
                  <a:off x="6527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6" name="Line 4548"/>
                <p:cNvSpPr>
                  <a:spLocks noChangeShapeType="1"/>
                </p:cNvSpPr>
                <p:nvPr/>
              </p:nvSpPr>
              <p:spPr bwMode="auto">
                <a:xfrm>
                  <a:off x="6527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7" name="Line 4549"/>
                <p:cNvSpPr>
                  <a:spLocks noChangeShapeType="1"/>
                </p:cNvSpPr>
                <p:nvPr/>
              </p:nvSpPr>
              <p:spPr bwMode="auto">
                <a:xfrm flipV="1">
                  <a:off x="6527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8" name="Freeform 4550"/>
                <p:cNvSpPr>
                  <a:spLocks/>
                </p:cNvSpPr>
                <p:nvPr/>
              </p:nvSpPr>
              <p:spPr bwMode="auto">
                <a:xfrm>
                  <a:off x="6527" y="471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59" name="Line 4551"/>
                <p:cNvSpPr>
                  <a:spLocks noChangeShapeType="1"/>
                </p:cNvSpPr>
                <p:nvPr/>
              </p:nvSpPr>
              <p:spPr bwMode="auto">
                <a:xfrm>
                  <a:off x="6527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0" name="Freeform 4552"/>
                <p:cNvSpPr>
                  <a:spLocks/>
                </p:cNvSpPr>
                <p:nvPr/>
              </p:nvSpPr>
              <p:spPr bwMode="auto">
                <a:xfrm>
                  <a:off x="6641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1" name="Line 4553"/>
                <p:cNvSpPr>
                  <a:spLocks noChangeShapeType="1"/>
                </p:cNvSpPr>
                <p:nvPr/>
              </p:nvSpPr>
              <p:spPr bwMode="auto">
                <a:xfrm flipV="1">
                  <a:off x="6641" y="492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2" name="Freeform 4554"/>
                <p:cNvSpPr>
                  <a:spLocks/>
                </p:cNvSpPr>
                <p:nvPr/>
              </p:nvSpPr>
              <p:spPr bwMode="auto">
                <a:xfrm>
                  <a:off x="6641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3" name="Freeform 4555"/>
                <p:cNvSpPr>
                  <a:spLocks/>
                </p:cNvSpPr>
                <p:nvPr/>
              </p:nvSpPr>
              <p:spPr bwMode="auto">
                <a:xfrm>
                  <a:off x="6658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4" name="Freeform 4556"/>
                <p:cNvSpPr>
                  <a:spLocks/>
                </p:cNvSpPr>
                <p:nvPr/>
              </p:nvSpPr>
              <p:spPr bwMode="auto">
                <a:xfrm>
                  <a:off x="6641" y="491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5" name="Freeform 4557"/>
                <p:cNvSpPr>
                  <a:spLocks/>
                </p:cNvSpPr>
                <p:nvPr/>
              </p:nvSpPr>
              <p:spPr bwMode="auto">
                <a:xfrm>
                  <a:off x="6691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6" name="Freeform 4558"/>
                <p:cNvSpPr>
                  <a:spLocks/>
                </p:cNvSpPr>
                <p:nvPr/>
              </p:nvSpPr>
              <p:spPr bwMode="auto">
                <a:xfrm>
                  <a:off x="6674" y="47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7" name="Line 4559"/>
                <p:cNvSpPr>
                  <a:spLocks noChangeShapeType="1"/>
                </p:cNvSpPr>
                <p:nvPr/>
              </p:nvSpPr>
              <p:spPr bwMode="auto">
                <a:xfrm>
                  <a:off x="6658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8" name="Line 4560"/>
                <p:cNvSpPr>
                  <a:spLocks noChangeShapeType="1"/>
                </p:cNvSpPr>
                <p:nvPr/>
              </p:nvSpPr>
              <p:spPr bwMode="auto">
                <a:xfrm flipH="1">
                  <a:off x="6658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69" name="Line 4561"/>
                <p:cNvSpPr>
                  <a:spLocks noChangeShapeType="1"/>
                </p:cNvSpPr>
                <p:nvPr/>
              </p:nvSpPr>
              <p:spPr bwMode="auto">
                <a:xfrm flipV="1">
                  <a:off x="6674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0" name="Freeform 4562"/>
                <p:cNvSpPr>
                  <a:spLocks/>
                </p:cNvSpPr>
                <p:nvPr/>
              </p:nvSpPr>
              <p:spPr bwMode="auto">
                <a:xfrm>
                  <a:off x="6674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1" name="Freeform 4563"/>
                <p:cNvSpPr>
                  <a:spLocks/>
                </p:cNvSpPr>
                <p:nvPr/>
              </p:nvSpPr>
              <p:spPr bwMode="auto">
                <a:xfrm>
                  <a:off x="6658" y="4861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2" name="Line 4564"/>
                <p:cNvSpPr>
                  <a:spLocks noChangeShapeType="1"/>
                </p:cNvSpPr>
                <p:nvPr/>
              </p:nvSpPr>
              <p:spPr bwMode="auto">
                <a:xfrm>
                  <a:off x="6658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3" name="Freeform 4565"/>
                <p:cNvSpPr>
                  <a:spLocks/>
                </p:cNvSpPr>
                <p:nvPr/>
              </p:nvSpPr>
              <p:spPr bwMode="auto">
                <a:xfrm>
                  <a:off x="6658" y="4844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4" name="Freeform 4566"/>
                <p:cNvSpPr>
                  <a:spLocks/>
                </p:cNvSpPr>
                <p:nvPr/>
              </p:nvSpPr>
              <p:spPr bwMode="auto">
                <a:xfrm>
                  <a:off x="6658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5" name="Freeform 4567"/>
                <p:cNvSpPr>
                  <a:spLocks/>
                </p:cNvSpPr>
                <p:nvPr/>
              </p:nvSpPr>
              <p:spPr bwMode="auto">
                <a:xfrm>
                  <a:off x="6674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6" name="Freeform 4568"/>
                <p:cNvSpPr>
                  <a:spLocks/>
                </p:cNvSpPr>
                <p:nvPr/>
              </p:nvSpPr>
              <p:spPr bwMode="auto">
                <a:xfrm>
                  <a:off x="6674" y="481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7" name="Freeform 4569"/>
                <p:cNvSpPr>
                  <a:spLocks/>
                </p:cNvSpPr>
                <p:nvPr/>
              </p:nvSpPr>
              <p:spPr bwMode="auto">
                <a:xfrm>
                  <a:off x="6674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8" name="Line 4570"/>
                <p:cNvSpPr>
                  <a:spLocks noChangeShapeType="1"/>
                </p:cNvSpPr>
                <p:nvPr/>
              </p:nvSpPr>
              <p:spPr bwMode="auto">
                <a:xfrm>
                  <a:off x="6674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79" name="Line 4571"/>
                <p:cNvSpPr>
                  <a:spLocks noChangeShapeType="1"/>
                </p:cNvSpPr>
                <p:nvPr/>
              </p:nvSpPr>
              <p:spPr bwMode="auto">
                <a:xfrm flipH="1" flipV="1">
                  <a:off x="6674" y="4762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0" name="Freeform 4572"/>
                <p:cNvSpPr>
                  <a:spLocks/>
                </p:cNvSpPr>
                <p:nvPr/>
              </p:nvSpPr>
              <p:spPr bwMode="auto">
                <a:xfrm>
                  <a:off x="6674" y="4762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1" name="Freeform 4573"/>
                <p:cNvSpPr>
                  <a:spLocks/>
                </p:cNvSpPr>
                <p:nvPr/>
              </p:nvSpPr>
              <p:spPr bwMode="auto">
                <a:xfrm>
                  <a:off x="6674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2" name="Line 4574"/>
                <p:cNvSpPr>
                  <a:spLocks noChangeShapeType="1"/>
                </p:cNvSpPr>
                <p:nvPr/>
              </p:nvSpPr>
              <p:spPr bwMode="auto">
                <a:xfrm flipV="1">
                  <a:off x="6674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3" name="Freeform 4575"/>
                <p:cNvSpPr>
                  <a:spLocks/>
                </p:cNvSpPr>
                <p:nvPr/>
              </p:nvSpPr>
              <p:spPr bwMode="auto">
                <a:xfrm>
                  <a:off x="6674" y="472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4" name="Freeform 4576"/>
                <p:cNvSpPr>
                  <a:spLocks/>
                </p:cNvSpPr>
                <p:nvPr/>
              </p:nvSpPr>
              <p:spPr bwMode="auto">
                <a:xfrm>
                  <a:off x="6674" y="472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5" name="Line 4577"/>
                <p:cNvSpPr>
                  <a:spLocks noChangeShapeType="1"/>
                </p:cNvSpPr>
                <p:nvPr/>
              </p:nvSpPr>
              <p:spPr bwMode="auto">
                <a:xfrm>
                  <a:off x="6674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6" name="Freeform 4578"/>
                <p:cNvSpPr>
                  <a:spLocks/>
                </p:cNvSpPr>
                <p:nvPr/>
              </p:nvSpPr>
              <p:spPr bwMode="auto">
                <a:xfrm>
                  <a:off x="6412" y="4647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7" name="Freeform 4579"/>
                <p:cNvSpPr>
                  <a:spLocks/>
                </p:cNvSpPr>
                <p:nvPr/>
              </p:nvSpPr>
              <p:spPr bwMode="auto">
                <a:xfrm>
                  <a:off x="6445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8" name="Line 4580"/>
                <p:cNvSpPr>
                  <a:spLocks noChangeShapeType="1"/>
                </p:cNvSpPr>
                <p:nvPr/>
              </p:nvSpPr>
              <p:spPr bwMode="auto">
                <a:xfrm>
                  <a:off x="6445" y="46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89" name="Line 4581"/>
                <p:cNvSpPr>
                  <a:spLocks noChangeShapeType="1"/>
                </p:cNvSpPr>
                <p:nvPr/>
              </p:nvSpPr>
              <p:spPr bwMode="auto">
                <a:xfrm flipV="1">
                  <a:off x="6412" y="4549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0" name="Line 4582"/>
                <p:cNvSpPr>
                  <a:spLocks noChangeShapeType="1"/>
                </p:cNvSpPr>
                <p:nvPr/>
              </p:nvSpPr>
              <p:spPr bwMode="auto">
                <a:xfrm flipV="1">
                  <a:off x="6445" y="458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1" name="Line 4583"/>
                <p:cNvSpPr>
                  <a:spLocks noChangeShapeType="1"/>
                </p:cNvSpPr>
                <p:nvPr/>
              </p:nvSpPr>
              <p:spPr bwMode="auto">
                <a:xfrm>
                  <a:off x="6445" y="453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2" name="Freeform 4584"/>
                <p:cNvSpPr>
                  <a:spLocks/>
                </p:cNvSpPr>
                <p:nvPr/>
              </p:nvSpPr>
              <p:spPr bwMode="auto">
                <a:xfrm>
                  <a:off x="6461" y="448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3" name="Line 4585"/>
                <p:cNvSpPr>
                  <a:spLocks noChangeShapeType="1"/>
                </p:cNvSpPr>
                <p:nvPr/>
              </p:nvSpPr>
              <p:spPr bwMode="auto">
                <a:xfrm>
                  <a:off x="6461" y="458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4" name="Line 4586"/>
                <p:cNvSpPr>
                  <a:spLocks noChangeShapeType="1"/>
                </p:cNvSpPr>
                <p:nvPr/>
              </p:nvSpPr>
              <p:spPr bwMode="auto">
                <a:xfrm>
                  <a:off x="6461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5" name="Line 4587"/>
                <p:cNvSpPr>
                  <a:spLocks noChangeShapeType="1"/>
                </p:cNvSpPr>
                <p:nvPr/>
              </p:nvSpPr>
              <p:spPr bwMode="auto">
                <a:xfrm flipH="1">
                  <a:off x="6445" y="449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6" name="Freeform 4588"/>
                <p:cNvSpPr>
                  <a:spLocks/>
                </p:cNvSpPr>
                <p:nvPr/>
              </p:nvSpPr>
              <p:spPr bwMode="auto">
                <a:xfrm>
                  <a:off x="6445" y="4499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49" h="17">
                      <a:moveTo>
                        <a:pt x="49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7" name="Freeform 4589"/>
                <p:cNvSpPr>
                  <a:spLocks/>
                </p:cNvSpPr>
                <p:nvPr/>
              </p:nvSpPr>
              <p:spPr bwMode="auto">
                <a:xfrm>
                  <a:off x="6281" y="466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8" name="Line 4590"/>
                <p:cNvSpPr>
                  <a:spLocks noChangeShapeType="1"/>
                </p:cNvSpPr>
                <p:nvPr/>
              </p:nvSpPr>
              <p:spPr bwMode="auto">
                <a:xfrm flipV="1">
                  <a:off x="6264" y="4631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1999" name="Freeform 4591"/>
                <p:cNvSpPr>
                  <a:spLocks/>
                </p:cNvSpPr>
                <p:nvPr/>
              </p:nvSpPr>
              <p:spPr bwMode="auto">
                <a:xfrm>
                  <a:off x="6281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0" name="Line 4592"/>
                <p:cNvSpPr>
                  <a:spLocks noChangeShapeType="1"/>
                </p:cNvSpPr>
                <p:nvPr/>
              </p:nvSpPr>
              <p:spPr bwMode="auto">
                <a:xfrm>
                  <a:off x="6281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1" name="Freeform 4593"/>
                <p:cNvSpPr>
                  <a:spLocks/>
                </p:cNvSpPr>
                <p:nvPr/>
              </p:nvSpPr>
              <p:spPr bwMode="auto">
                <a:xfrm>
                  <a:off x="6281" y="458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2" name="Line 4594"/>
                <p:cNvSpPr>
                  <a:spLocks noChangeShapeType="1"/>
                </p:cNvSpPr>
                <p:nvPr/>
              </p:nvSpPr>
              <p:spPr bwMode="auto">
                <a:xfrm flipH="1" flipV="1">
                  <a:off x="6281" y="468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3" name="Line 4595"/>
                <p:cNvSpPr>
                  <a:spLocks noChangeShapeType="1"/>
                </p:cNvSpPr>
                <p:nvPr/>
              </p:nvSpPr>
              <p:spPr bwMode="auto">
                <a:xfrm flipH="1">
                  <a:off x="6281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4" name="Freeform 4596"/>
                <p:cNvSpPr>
                  <a:spLocks/>
                </p:cNvSpPr>
                <p:nvPr/>
              </p:nvSpPr>
              <p:spPr bwMode="auto">
                <a:xfrm>
                  <a:off x="6281" y="464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5" name="Freeform 4597"/>
                <p:cNvSpPr>
                  <a:spLocks/>
                </p:cNvSpPr>
                <p:nvPr/>
              </p:nvSpPr>
              <p:spPr bwMode="auto">
                <a:xfrm>
                  <a:off x="6281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6" name="Freeform 4598"/>
                <p:cNvSpPr>
                  <a:spLocks/>
                </p:cNvSpPr>
                <p:nvPr/>
              </p:nvSpPr>
              <p:spPr bwMode="auto">
                <a:xfrm>
                  <a:off x="6281" y="458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7" name="Freeform 4599"/>
                <p:cNvSpPr>
                  <a:spLocks/>
                </p:cNvSpPr>
                <p:nvPr/>
              </p:nvSpPr>
              <p:spPr bwMode="auto">
                <a:xfrm>
                  <a:off x="6428" y="449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8" name="Line 4600"/>
                <p:cNvSpPr>
                  <a:spLocks noChangeShapeType="1"/>
                </p:cNvSpPr>
                <p:nvPr/>
              </p:nvSpPr>
              <p:spPr bwMode="auto">
                <a:xfrm flipV="1">
                  <a:off x="6445" y="449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09" name="Line 4601"/>
                <p:cNvSpPr>
                  <a:spLocks noChangeShapeType="1"/>
                </p:cNvSpPr>
                <p:nvPr/>
              </p:nvSpPr>
              <p:spPr bwMode="auto">
                <a:xfrm flipH="1">
                  <a:off x="6412" y="451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0" name="Line 4602"/>
                <p:cNvSpPr>
                  <a:spLocks noChangeShapeType="1"/>
                </p:cNvSpPr>
                <p:nvPr/>
              </p:nvSpPr>
              <p:spPr bwMode="auto">
                <a:xfrm>
                  <a:off x="6445" y="449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1" name="Freeform 4603"/>
                <p:cNvSpPr>
                  <a:spLocks/>
                </p:cNvSpPr>
                <p:nvPr/>
              </p:nvSpPr>
              <p:spPr bwMode="auto">
                <a:xfrm>
                  <a:off x="6166" y="46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2" name="Freeform 4604"/>
                <p:cNvSpPr>
                  <a:spLocks/>
                </p:cNvSpPr>
                <p:nvPr/>
              </p:nvSpPr>
              <p:spPr bwMode="auto">
                <a:xfrm>
                  <a:off x="6166" y="46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3" name="Line 4605"/>
                <p:cNvSpPr>
                  <a:spLocks noChangeShapeType="1"/>
                </p:cNvSpPr>
                <p:nvPr/>
              </p:nvSpPr>
              <p:spPr bwMode="auto">
                <a:xfrm flipV="1">
                  <a:off x="6199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4" name="Line 4606"/>
                <p:cNvSpPr>
                  <a:spLocks noChangeShapeType="1"/>
                </p:cNvSpPr>
                <p:nvPr/>
              </p:nvSpPr>
              <p:spPr bwMode="auto">
                <a:xfrm flipH="1">
                  <a:off x="6182" y="461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5" name="Line 4607"/>
                <p:cNvSpPr>
                  <a:spLocks noChangeShapeType="1"/>
                </p:cNvSpPr>
                <p:nvPr/>
              </p:nvSpPr>
              <p:spPr bwMode="auto">
                <a:xfrm>
                  <a:off x="6215" y="461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6" name="Line 4608"/>
                <p:cNvSpPr>
                  <a:spLocks noChangeShapeType="1"/>
                </p:cNvSpPr>
                <p:nvPr/>
              </p:nvSpPr>
              <p:spPr bwMode="auto">
                <a:xfrm flipV="1">
                  <a:off x="6149" y="461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7" name="Freeform 4609"/>
                <p:cNvSpPr>
                  <a:spLocks/>
                </p:cNvSpPr>
                <p:nvPr/>
              </p:nvSpPr>
              <p:spPr bwMode="auto">
                <a:xfrm>
                  <a:off x="6149" y="4631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33"/>
                    </a:cxn>
                    <a:cxn ang="0">
                      <a:pos x="17" y="33"/>
                    </a:cxn>
                    <a:cxn ang="0">
                      <a:pos x="17" y="49"/>
                    </a:cxn>
                  </a:cxnLst>
                  <a:rect l="0" t="0" r="r" b="b"/>
                  <a:pathLst>
                    <a:path w="17" h="49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33"/>
                      </a:lnTo>
                      <a:lnTo>
                        <a:pt x="17" y="33"/>
                      </a:lnTo>
                      <a:lnTo>
                        <a:pt x="17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8" name="Line 4610"/>
                <p:cNvSpPr>
                  <a:spLocks noChangeShapeType="1"/>
                </p:cNvSpPr>
                <p:nvPr/>
              </p:nvSpPr>
              <p:spPr bwMode="auto">
                <a:xfrm flipH="1">
                  <a:off x="6149" y="461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19" name="Freeform 4611"/>
                <p:cNvSpPr>
                  <a:spLocks/>
                </p:cNvSpPr>
                <p:nvPr/>
              </p:nvSpPr>
              <p:spPr bwMode="auto">
                <a:xfrm>
                  <a:off x="6133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0" name="Line 4612"/>
                <p:cNvSpPr>
                  <a:spLocks noChangeShapeType="1"/>
                </p:cNvSpPr>
                <p:nvPr/>
              </p:nvSpPr>
              <p:spPr bwMode="auto">
                <a:xfrm flipH="1">
                  <a:off x="6133" y="46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1" name="Freeform 4613"/>
                <p:cNvSpPr>
                  <a:spLocks/>
                </p:cNvSpPr>
                <p:nvPr/>
              </p:nvSpPr>
              <p:spPr bwMode="auto">
                <a:xfrm>
                  <a:off x="6117" y="463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2" name="Freeform 4614"/>
                <p:cNvSpPr>
                  <a:spLocks/>
                </p:cNvSpPr>
                <p:nvPr/>
              </p:nvSpPr>
              <p:spPr bwMode="auto">
                <a:xfrm>
                  <a:off x="6117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3" name="Line 4615"/>
                <p:cNvSpPr>
                  <a:spLocks noChangeShapeType="1"/>
                </p:cNvSpPr>
                <p:nvPr/>
              </p:nvSpPr>
              <p:spPr bwMode="auto">
                <a:xfrm>
                  <a:off x="6166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4" name="Line 4616"/>
                <p:cNvSpPr>
                  <a:spLocks noChangeShapeType="1"/>
                </p:cNvSpPr>
                <p:nvPr/>
              </p:nvSpPr>
              <p:spPr bwMode="auto">
                <a:xfrm>
                  <a:off x="6182" y="461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5" name="Line 4617"/>
                <p:cNvSpPr>
                  <a:spLocks noChangeShapeType="1"/>
                </p:cNvSpPr>
                <p:nvPr/>
              </p:nvSpPr>
              <p:spPr bwMode="auto">
                <a:xfrm>
                  <a:off x="6231" y="4647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6" name="Line 4618"/>
                <p:cNvSpPr>
                  <a:spLocks noChangeShapeType="1"/>
                </p:cNvSpPr>
                <p:nvPr/>
              </p:nvSpPr>
              <p:spPr bwMode="auto">
                <a:xfrm flipH="1">
                  <a:off x="6248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7" name="Freeform 4619"/>
                <p:cNvSpPr>
                  <a:spLocks/>
                </p:cNvSpPr>
                <p:nvPr/>
              </p:nvSpPr>
              <p:spPr bwMode="auto">
                <a:xfrm>
                  <a:off x="6281" y="466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8" name="Line 4620"/>
                <p:cNvSpPr>
                  <a:spLocks noChangeShapeType="1"/>
                </p:cNvSpPr>
                <p:nvPr/>
              </p:nvSpPr>
              <p:spPr bwMode="auto">
                <a:xfrm>
                  <a:off x="6231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29" name="Line 4621"/>
                <p:cNvSpPr>
                  <a:spLocks noChangeShapeType="1"/>
                </p:cNvSpPr>
                <p:nvPr/>
              </p:nvSpPr>
              <p:spPr bwMode="auto">
                <a:xfrm>
                  <a:off x="6248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0" name="Line 4622"/>
                <p:cNvSpPr>
                  <a:spLocks noChangeShapeType="1"/>
                </p:cNvSpPr>
                <p:nvPr/>
              </p:nvSpPr>
              <p:spPr bwMode="auto">
                <a:xfrm>
                  <a:off x="6281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1" name="Line 4623"/>
                <p:cNvSpPr>
                  <a:spLocks noChangeShapeType="1"/>
                </p:cNvSpPr>
                <p:nvPr/>
              </p:nvSpPr>
              <p:spPr bwMode="auto">
                <a:xfrm>
                  <a:off x="6281" y="469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2" name="Line 4624"/>
                <p:cNvSpPr>
                  <a:spLocks noChangeShapeType="1"/>
                </p:cNvSpPr>
                <p:nvPr/>
              </p:nvSpPr>
              <p:spPr bwMode="auto">
                <a:xfrm>
                  <a:off x="6281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3" name="Line 4625"/>
                <p:cNvSpPr>
                  <a:spLocks noChangeShapeType="1"/>
                </p:cNvSpPr>
                <p:nvPr/>
              </p:nvSpPr>
              <p:spPr bwMode="auto">
                <a:xfrm>
                  <a:off x="6248" y="459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4" name="Line 4626"/>
                <p:cNvSpPr>
                  <a:spLocks noChangeShapeType="1"/>
                </p:cNvSpPr>
                <p:nvPr/>
              </p:nvSpPr>
              <p:spPr bwMode="auto">
                <a:xfrm flipH="1">
                  <a:off x="6231" y="459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5" name="Line 4627"/>
                <p:cNvSpPr>
                  <a:spLocks noChangeShapeType="1"/>
                </p:cNvSpPr>
                <p:nvPr/>
              </p:nvSpPr>
              <p:spPr bwMode="auto">
                <a:xfrm>
                  <a:off x="6215" y="46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6" name="Line 4628"/>
                <p:cNvSpPr>
                  <a:spLocks noChangeShapeType="1"/>
                </p:cNvSpPr>
                <p:nvPr/>
              </p:nvSpPr>
              <p:spPr bwMode="auto">
                <a:xfrm flipH="1">
                  <a:off x="6215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2037" name="Group 4629"/>
              <p:cNvGrpSpPr>
                <a:grpSpLocks/>
              </p:cNvGrpSpPr>
              <p:nvPr/>
            </p:nvGrpSpPr>
            <p:grpSpPr bwMode="auto">
              <a:xfrm>
                <a:off x="6199" y="4352"/>
                <a:ext cx="524" cy="361"/>
                <a:chOff x="6199" y="4352"/>
                <a:chExt cx="524" cy="361"/>
              </a:xfrm>
            </p:grpSpPr>
            <p:sp>
              <p:nvSpPr>
                <p:cNvPr id="662038" name="Line 4630"/>
                <p:cNvSpPr>
                  <a:spLocks noChangeShapeType="1"/>
                </p:cNvSpPr>
                <p:nvPr/>
              </p:nvSpPr>
              <p:spPr bwMode="auto">
                <a:xfrm flipH="1">
                  <a:off x="6199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39" name="Line 4631"/>
                <p:cNvSpPr>
                  <a:spLocks noChangeShapeType="1"/>
                </p:cNvSpPr>
                <p:nvPr/>
              </p:nvSpPr>
              <p:spPr bwMode="auto">
                <a:xfrm flipV="1">
                  <a:off x="6231" y="459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0" name="Line 4632"/>
                <p:cNvSpPr>
                  <a:spLocks noChangeShapeType="1"/>
                </p:cNvSpPr>
                <p:nvPr/>
              </p:nvSpPr>
              <p:spPr bwMode="auto">
                <a:xfrm flipV="1">
                  <a:off x="6264" y="458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1" name="Freeform 4633"/>
                <p:cNvSpPr>
                  <a:spLocks/>
                </p:cNvSpPr>
                <p:nvPr/>
              </p:nvSpPr>
              <p:spPr bwMode="auto">
                <a:xfrm>
                  <a:off x="6248" y="458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2" name="Line 4634"/>
                <p:cNvSpPr>
                  <a:spLocks noChangeShapeType="1"/>
                </p:cNvSpPr>
                <p:nvPr/>
              </p:nvSpPr>
              <p:spPr bwMode="auto">
                <a:xfrm flipH="1">
                  <a:off x="6264" y="458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3" name="Line 4635"/>
                <p:cNvSpPr>
                  <a:spLocks noChangeShapeType="1"/>
                </p:cNvSpPr>
                <p:nvPr/>
              </p:nvSpPr>
              <p:spPr bwMode="auto">
                <a:xfrm flipV="1">
                  <a:off x="6363" y="466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4" name="Line 4636"/>
                <p:cNvSpPr>
                  <a:spLocks noChangeShapeType="1"/>
                </p:cNvSpPr>
                <p:nvPr/>
              </p:nvSpPr>
              <p:spPr bwMode="auto">
                <a:xfrm>
                  <a:off x="6363" y="46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5" name="Line 4637"/>
                <p:cNvSpPr>
                  <a:spLocks noChangeShapeType="1"/>
                </p:cNvSpPr>
                <p:nvPr/>
              </p:nvSpPr>
              <p:spPr bwMode="auto">
                <a:xfrm flipV="1">
                  <a:off x="6330" y="459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6" name="Line 4638"/>
                <p:cNvSpPr>
                  <a:spLocks noChangeShapeType="1"/>
                </p:cNvSpPr>
                <p:nvPr/>
              </p:nvSpPr>
              <p:spPr bwMode="auto">
                <a:xfrm>
                  <a:off x="6363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7" name="Line 4639"/>
                <p:cNvSpPr>
                  <a:spLocks noChangeShapeType="1"/>
                </p:cNvSpPr>
                <p:nvPr/>
              </p:nvSpPr>
              <p:spPr bwMode="auto">
                <a:xfrm flipV="1">
                  <a:off x="6363" y="453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8" name="Line 4640"/>
                <p:cNvSpPr>
                  <a:spLocks noChangeShapeType="1"/>
                </p:cNvSpPr>
                <p:nvPr/>
              </p:nvSpPr>
              <p:spPr bwMode="auto">
                <a:xfrm flipH="1">
                  <a:off x="6363" y="46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49" name="Freeform 4641"/>
                <p:cNvSpPr>
                  <a:spLocks/>
                </p:cNvSpPr>
                <p:nvPr/>
              </p:nvSpPr>
              <p:spPr bwMode="auto">
                <a:xfrm>
                  <a:off x="6379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0" name="Freeform 4642"/>
                <p:cNvSpPr>
                  <a:spLocks/>
                </p:cNvSpPr>
                <p:nvPr/>
              </p:nvSpPr>
              <p:spPr bwMode="auto">
                <a:xfrm>
                  <a:off x="6412" y="46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1" name="Line 4643"/>
                <p:cNvSpPr>
                  <a:spLocks noChangeShapeType="1"/>
                </p:cNvSpPr>
                <p:nvPr/>
              </p:nvSpPr>
              <p:spPr bwMode="auto">
                <a:xfrm>
                  <a:off x="6379" y="458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2" name="Line 4644"/>
                <p:cNvSpPr>
                  <a:spLocks noChangeShapeType="1"/>
                </p:cNvSpPr>
                <p:nvPr/>
              </p:nvSpPr>
              <p:spPr bwMode="auto">
                <a:xfrm flipH="1">
                  <a:off x="6363" y="454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3" name="Freeform 4645"/>
                <p:cNvSpPr>
                  <a:spLocks/>
                </p:cNvSpPr>
                <p:nvPr/>
              </p:nvSpPr>
              <p:spPr bwMode="auto">
                <a:xfrm>
                  <a:off x="6363" y="4549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9" h="16">
                      <a:moveTo>
                        <a:pt x="49" y="0"/>
                      </a:move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4" name="Line 4646"/>
                <p:cNvSpPr>
                  <a:spLocks noChangeShapeType="1"/>
                </p:cNvSpPr>
                <p:nvPr/>
              </p:nvSpPr>
              <p:spPr bwMode="auto">
                <a:xfrm flipH="1">
                  <a:off x="6412" y="46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5" name="Line 4647"/>
                <p:cNvSpPr>
                  <a:spLocks noChangeShapeType="1"/>
                </p:cNvSpPr>
                <p:nvPr/>
              </p:nvSpPr>
              <p:spPr bwMode="auto">
                <a:xfrm>
                  <a:off x="6297" y="468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6" name="Line 4648"/>
                <p:cNvSpPr>
                  <a:spLocks noChangeShapeType="1"/>
                </p:cNvSpPr>
                <p:nvPr/>
              </p:nvSpPr>
              <p:spPr bwMode="auto">
                <a:xfrm>
                  <a:off x="6330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7" name="Line 4649"/>
                <p:cNvSpPr>
                  <a:spLocks noChangeShapeType="1"/>
                </p:cNvSpPr>
                <p:nvPr/>
              </p:nvSpPr>
              <p:spPr bwMode="auto">
                <a:xfrm flipH="1">
                  <a:off x="6313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8" name="Line 4650"/>
                <p:cNvSpPr>
                  <a:spLocks noChangeShapeType="1"/>
                </p:cNvSpPr>
                <p:nvPr/>
              </p:nvSpPr>
              <p:spPr bwMode="auto">
                <a:xfrm flipV="1">
                  <a:off x="6297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59" name="Rectangle 4651"/>
                <p:cNvSpPr>
                  <a:spLocks noChangeArrowheads="1"/>
                </p:cNvSpPr>
                <p:nvPr/>
              </p:nvSpPr>
              <p:spPr bwMode="auto">
                <a:xfrm>
                  <a:off x="6313" y="464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0" name="Line 4652"/>
                <p:cNvSpPr>
                  <a:spLocks noChangeShapeType="1"/>
                </p:cNvSpPr>
                <p:nvPr/>
              </p:nvSpPr>
              <p:spPr bwMode="auto">
                <a:xfrm>
                  <a:off x="6297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1" name="Freeform 4653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2" name="Line 4654"/>
                <p:cNvSpPr>
                  <a:spLocks noChangeShapeType="1"/>
                </p:cNvSpPr>
                <p:nvPr/>
              </p:nvSpPr>
              <p:spPr bwMode="auto">
                <a:xfrm>
                  <a:off x="6313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3" name="Freeform 4655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4" name="Freeform 4656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5" name="Freeform 4657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6" name="Freeform 4658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7" name="Line 4659"/>
                <p:cNvSpPr>
                  <a:spLocks noChangeShapeType="1"/>
                </p:cNvSpPr>
                <p:nvPr/>
              </p:nvSpPr>
              <p:spPr bwMode="auto">
                <a:xfrm>
                  <a:off x="6313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8" name="Line 4660"/>
                <p:cNvSpPr>
                  <a:spLocks noChangeShapeType="1"/>
                </p:cNvSpPr>
                <p:nvPr/>
              </p:nvSpPr>
              <p:spPr bwMode="auto">
                <a:xfrm flipV="1">
                  <a:off x="6346" y="463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69" name="Line 4661"/>
                <p:cNvSpPr>
                  <a:spLocks noChangeShapeType="1"/>
                </p:cNvSpPr>
                <p:nvPr/>
              </p:nvSpPr>
              <p:spPr bwMode="auto">
                <a:xfrm flipH="1">
                  <a:off x="6330" y="46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0" name="Line 4662"/>
                <p:cNvSpPr>
                  <a:spLocks noChangeShapeType="1"/>
                </p:cNvSpPr>
                <p:nvPr/>
              </p:nvSpPr>
              <p:spPr bwMode="auto">
                <a:xfrm flipH="1">
                  <a:off x="6346" y="463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1" name="Freeform 4663"/>
                <p:cNvSpPr>
                  <a:spLocks/>
                </p:cNvSpPr>
                <p:nvPr/>
              </p:nvSpPr>
              <p:spPr bwMode="auto">
                <a:xfrm>
                  <a:off x="6330" y="4582"/>
                  <a:ext cx="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2" name="Freeform 4664"/>
                <p:cNvSpPr>
                  <a:spLocks/>
                </p:cNvSpPr>
                <p:nvPr/>
              </p:nvSpPr>
              <p:spPr bwMode="auto">
                <a:xfrm>
                  <a:off x="6313" y="4565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3" name="Freeform 4665"/>
                <p:cNvSpPr>
                  <a:spLocks/>
                </p:cNvSpPr>
                <p:nvPr/>
              </p:nvSpPr>
              <p:spPr bwMode="auto">
                <a:xfrm>
                  <a:off x="6330" y="4565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3" h="17">
                      <a:moveTo>
                        <a:pt x="33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4" name="Line 4666"/>
                <p:cNvSpPr>
                  <a:spLocks noChangeShapeType="1"/>
                </p:cNvSpPr>
                <p:nvPr/>
              </p:nvSpPr>
              <p:spPr bwMode="auto">
                <a:xfrm flipH="1">
                  <a:off x="6313" y="456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5" name="Line 4667"/>
                <p:cNvSpPr>
                  <a:spLocks noChangeShapeType="1"/>
                </p:cNvSpPr>
                <p:nvPr/>
              </p:nvSpPr>
              <p:spPr bwMode="auto">
                <a:xfrm>
                  <a:off x="6363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6" name="Freeform 4668"/>
                <p:cNvSpPr>
                  <a:spLocks/>
                </p:cNvSpPr>
                <p:nvPr/>
              </p:nvSpPr>
              <p:spPr bwMode="auto">
                <a:xfrm>
                  <a:off x="6297" y="458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7" name="Line 4669"/>
                <p:cNvSpPr>
                  <a:spLocks noChangeShapeType="1"/>
                </p:cNvSpPr>
                <p:nvPr/>
              </p:nvSpPr>
              <p:spPr bwMode="auto">
                <a:xfrm flipH="1">
                  <a:off x="6297" y="456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8" name="Line 4670"/>
                <p:cNvSpPr>
                  <a:spLocks noChangeShapeType="1"/>
                </p:cNvSpPr>
                <p:nvPr/>
              </p:nvSpPr>
              <p:spPr bwMode="auto">
                <a:xfrm>
                  <a:off x="6313" y="456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79" name="Line 4671"/>
                <p:cNvSpPr>
                  <a:spLocks noChangeShapeType="1"/>
                </p:cNvSpPr>
                <p:nvPr/>
              </p:nvSpPr>
              <p:spPr bwMode="auto">
                <a:xfrm flipV="1">
                  <a:off x="6313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0" name="Line 4672"/>
                <p:cNvSpPr>
                  <a:spLocks noChangeShapeType="1"/>
                </p:cNvSpPr>
                <p:nvPr/>
              </p:nvSpPr>
              <p:spPr bwMode="auto">
                <a:xfrm flipV="1">
                  <a:off x="6346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1" name="Line 4673"/>
                <p:cNvSpPr>
                  <a:spLocks noChangeShapeType="1"/>
                </p:cNvSpPr>
                <p:nvPr/>
              </p:nvSpPr>
              <p:spPr bwMode="auto">
                <a:xfrm>
                  <a:off x="6346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2" name="Line 4674"/>
                <p:cNvSpPr>
                  <a:spLocks noChangeShapeType="1"/>
                </p:cNvSpPr>
                <p:nvPr/>
              </p:nvSpPr>
              <p:spPr bwMode="auto">
                <a:xfrm flipH="1">
                  <a:off x="6330" y="454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3" name="Line 4675"/>
                <p:cNvSpPr>
                  <a:spLocks noChangeShapeType="1"/>
                </p:cNvSpPr>
                <p:nvPr/>
              </p:nvSpPr>
              <p:spPr bwMode="auto">
                <a:xfrm>
                  <a:off x="6363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4" name="Line 4676"/>
                <p:cNvSpPr>
                  <a:spLocks noChangeShapeType="1"/>
                </p:cNvSpPr>
                <p:nvPr/>
              </p:nvSpPr>
              <p:spPr bwMode="auto">
                <a:xfrm>
                  <a:off x="6363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5" name="Line 4677"/>
                <p:cNvSpPr>
                  <a:spLocks noChangeShapeType="1"/>
                </p:cNvSpPr>
                <p:nvPr/>
              </p:nvSpPr>
              <p:spPr bwMode="auto">
                <a:xfrm flipH="1">
                  <a:off x="6346" y="454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6" name="Line 4678"/>
                <p:cNvSpPr>
                  <a:spLocks noChangeShapeType="1"/>
                </p:cNvSpPr>
                <p:nvPr/>
              </p:nvSpPr>
              <p:spPr bwMode="auto">
                <a:xfrm>
                  <a:off x="6346" y="454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7" name="Freeform 4679"/>
                <p:cNvSpPr>
                  <a:spLocks/>
                </p:cNvSpPr>
                <p:nvPr/>
              </p:nvSpPr>
              <p:spPr bwMode="auto">
                <a:xfrm>
                  <a:off x="6395" y="4631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8" name="Freeform 4680"/>
                <p:cNvSpPr>
                  <a:spLocks/>
                </p:cNvSpPr>
                <p:nvPr/>
              </p:nvSpPr>
              <p:spPr bwMode="auto">
                <a:xfrm>
                  <a:off x="6395" y="464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89" name="Freeform 4681"/>
                <p:cNvSpPr>
                  <a:spLocks/>
                </p:cNvSpPr>
                <p:nvPr/>
              </p:nvSpPr>
              <p:spPr bwMode="auto">
                <a:xfrm>
                  <a:off x="6395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0" name="Freeform 4682"/>
                <p:cNvSpPr>
                  <a:spLocks/>
                </p:cNvSpPr>
                <p:nvPr/>
              </p:nvSpPr>
              <p:spPr bwMode="auto">
                <a:xfrm>
                  <a:off x="6395" y="461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1" name="Line 4683"/>
                <p:cNvSpPr>
                  <a:spLocks noChangeShapeType="1"/>
                </p:cNvSpPr>
                <p:nvPr/>
              </p:nvSpPr>
              <p:spPr bwMode="auto">
                <a:xfrm flipV="1">
                  <a:off x="6395" y="461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2" name="Line 4684"/>
                <p:cNvSpPr>
                  <a:spLocks noChangeShapeType="1"/>
                </p:cNvSpPr>
                <p:nvPr/>
              </p:nvSpPr>
              <p:spPr bwMode="auto">
                <a:xfrm flipH="1">
                  <a:off x="6395" y="461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3" name="Freeform 4685"/>
                <p:cNvSpPr>
                  <a:spLocks/>
                </p:cNvSpPr>
                <p:nvPr/>
              </p:nvSpPr>
              <p:spPr bwMode="auto">
                <a:xfrm>
                  <a:off x="6395" y="461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4" name="Line 4686"/>
                <p:cNvSpPr>
                  <a:spLocks noChangeShapeType="1"/>
                </p:cNvSpPr>
                <p:nvPr/>
              </p:nvSpPr>
              <p:spPr bwMode="auto">
                <a:xfrm>
                  <a:off x="6379" y="46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5" name="Freeform 4687"/>
                <p:cNvSpPr>
                  <a:spLocks/>
                </p:cNvSpPr>
                <p:nvPr/>
              </p:nvSpPr>
              <p:spPr bwMode="auto">
                <a:xfrm>
                  <a:off x="6379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6" name="Line 4688"/>
                <p:cNvSpPr>
                  <a:spLocks noChangeShapeType="1"/>
                </p:cNvSpPr>
                <p:nvPr/>
              </p:nvSpPr>
              <p:spPr bwMode="auto">
                <a:xfrm flipV="1">
                  <a:off x="6395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7" name="Line 4689"/>
                <p:cNvSpPr>
                  <a:spLocks noChangeShapeType="1"/>
                </p:cNvSpPr>
                <p:nvPr/>
              </p:nvSpPr>
              <p:spPr bwMode="auto">
                <a:xfrm flipH="1">
                  <a:off x="6379" y="461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8" name="Freeform 4690"/>
                <p:cNvSpPr>
                  <a:spLocks/>
                </p:cNvSpPr>
                <p:nvPr/>
              </p:nvSpPr>
              <p:spPr bwMode="auto">
                <a:xfrm>
                  <a:off x="6379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099" name="Line 4691"/>
                <p:cNvSpPr>
                  <a:spLocks noChangeShapeType="1"/>
                </p:cNvSpPr>
                <p:nvPr/>
              </p:nvSpPr>
              <p:spPr bwMode="auto">
                <a:xfrm>
                  <a:off x="6379" y="458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0" name="Line 4692"/>
                <p:cNvSpPr>
                  <a:spLocks noChangeShapeType="1"/>
                </p:cNvSpPr>
                <p:nvPr/>
              </p:nvSpPr>
              <p:spPr bwMode="auto">
                <a:xfrm>
                  <a:off x="6412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1" name="Freeform 4693"/>
                <p:cNvSpPr>
                  <a:spLocks/>
                </p:cNvSpPr>
                <p:nvPr/>
              </p:nvSpPr>
              <p:spPr bwMode="auto">
                <a:xfrm>
                  <a:off x="6412" y="451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2" name="Freeform 4694"/>
                <p:cNvSpPr>
                  <a:spLocks/>
                </p:cNvSpPr>
                <p:nvPr/>
              </p:nvSpPr>
              <p:spPr bwMode="auto">
                <a:xfrm>
                  <a:off x="6395" y="451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3" name="Freeform 4695"/>
                <p:cNvSpPr>
                  <a:spLocks/>
                </p:cNvSpPr>
                <p:nvPr/>
              </p:nvSpPr>
              <p:spPr bwMode="auto">
                <a:xfrm>
                  <a:off x="6379" y="453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4" name="Freeform 4696"/>
                <p:cNvSpPr>
                  <a:spLocks/>
                </p:cNvSpPr>
                <p:nvPr/>
              </p:nvSpPr>
              <p:spPr bwMode="auto">
                <a:xfrm>
                  <a:off x="6379" y="453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5" name="Line 4697"/>
                <p:cNvSpPr>
                  <a:spLocks noChangeShapeType="1"/>
                </p:cNvSpPr>
                <p:nvPr/>
              </p:nvSpPr>
              <p:spPr bwMode="auto">
                <a:xfrm>
                  <a:off x="6395" y="453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6" name="Line 4698"/>
                <p:cNvSpPr>
                  <a:spLocks noChangeShapeType="1"/>
                </p:cNvSpPr>
                <p:nvPr/>
              </p:nvSpPr>
              <p:spPr bwMode="auto">
                <a:xfrm flipH="1">
                  <a:off x="6379" y="45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7" name="Freeform 4699"/>
                <p:cNvSpPr>
                  <a:spLocks/>
                </p:cNvSpPr>
                <p:nvPr/>
              </p:nvSpPr>
              <p:spPr bwMode="auto">
                <a:xfrm>
                  <a:off x="6395" y="451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8" name="Line 4700"/>
                <p:cNvSpPr>
                  <a:spLocks noChangeShapeType="1"/>
                </p:cNvSpPr>
                <p:nvPr/>
              </p:nvSpPr>
              <p:spPr bwMode="auto">
                <a:xfrm>
                  <a:off x="6428" y="459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09" name="Line 4701"/>
                <p:cNvSpPr>
                  <a:spLocks noChangeShapeType="1"/>
                </p:cNvSpPr>
                <p:nvPr/>
              </p:nvSpPr>
              <p:spPr bwMode="auto">
                <a:xfrm flipH="1">
                  <a:off x="6428" y="459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0" name="Freeform 4702"/>
                <p:cNvSpPr>
                  <a:spLocks/>
                </p:cNvSpPr>
                <p:nvPr/>
              </p:nvSpPr>
              <p:spPr bwMode="auto">
                <a:xfrm>
                  <a:off x="6412" y="459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1" name="Line 4703"/>
                <p:cNvSpPr>
                  <a:spLocks noChangeShapeType="1"/>
                </p:cNvSpPr>
                <p:nvPr/>
              </p:nvSpPr>
              <p:spPr bwMode="auto">
                <a:xfrm flipH="1">
                  <a:off x="6445" y="459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2" name="Line 4704"/>
                <p:cNvSpPr>
                  <a:spLocks noChangeShapeType="1"/>
                </p:cNvSpPr>
                <p:nvPr/>
              </p:nvSpPr>
              <p:spPr bwMode="auto">
                <a:xfrm>
                  <a:off x="6445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3" name="Line 4705"/>
                <p:cNvSpPr>
                  <a:spLocks noChangeShapeType="1"/>
                </p:cNvSpPr>
                <p:nvPr/>
              </p:nvSpPr>
              <p:spPr bwMode="auto">
                <a:xfrm flipH="1" flipV="1">
                  <a:off x="6445" y="451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4" name="Line 4706"/>
                <p:cNvSpPr>
                  <a:spLocks noChangeShapeType="1"/>
                </p:cNvSpPr>
                <p:nvPr/>
              </p:nvSpPr>
              <p:spPr bwMode="auto">
                <a:xfrm flipH="1">
                  <a:off x="6428" y="449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5" name="Line 4707"/>
                <p:cNvSpPr>
                  <a:spLocks noChangeShapeType="1"/>
                </p:cNvSpPr>
                <p:nvPr/>
              </p:nvSpPr>
              <p:spPr bwMode="auto">
                <a:xfrm>
                  <a:off x="6445" y="449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6" name="Line 4708"/>
                <p:cNvSpPr>
                  <a:spLocks noChangeShapeType="1"/>
                </p:cNvSpPr>
                <p:nvPr/>
              </p:nvSpPr>
              <p:spPr bwMode="auto">
                <a:xfrm>
                  <a:off x="6445" y="44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7" name="Line 4709"/>
                <p:cNvSpPr>
                  <a:spLocks noChangeShapeType="1"/>
                </p:cNvSpPr>
                <p:nvPr/>
              </p:nvSpPr>
              <p:spPr bwMode="auto">
                <a:xfrm>
                  <a:off x="6445" y="44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8" name="Line 4710"/>
                <p:cNvSpPr>
                  <a:spLocks noChangeShapeType="1"/>
                </p:cNvSpPr>
                <p:nvPr/>
              </p:nvSpPr>
              <p:spPr bwMode="auto">
                <a:xfrm>
                  <a:off x="6445" y="44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19" name="Line 4711"/>
                <p:cNvSpPr>
                  <a:spLocks noChangeShapeType="1"/>
                </p:cNvSpPr>
                <p:nvPr/>
              </p:nvSpPr>
              <p:spPr bwMode="auto">
                <a:xfrm>
                  <a:off x="6445" y="44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0" name="Line 4712"/>
                <p:cNvSpPr>
                  <a:spLocks noChangeShapeType="1"/>
                </p:cNvSpPr>
                <p:nvPr/>
              </p:nvSpPr>
              <p:spPr bwMode="auto">
                <a:xfrm flipV="1">
                  <a:off x="6494" y="4483"/>
                  <a:ext cx="49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1" name="Line 4713"/>
                <p:cNvSpPr>
                  <a:spLocks noChangeShapeType="1"/>
                </p:cNvSpPr>
                <p:nvPr/>
              </p:nvSpPr>
              <p:spPr bwMode="auto">
                <a:xfrm flipV="1">
                  <a:off x="6625" y="464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2" name="Line 4714"/>
                <p:cNvSpPr>
                  <a:spLocks noChangeShapeType="1"/>
                </p:cNvSpPr>
                <p:nvPr/>
              </p:nvSpPr>
              <p:spPr bwMode="auto">
                <a:xfrm flipV="1">
                  <a:off x="6576" y="449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3" name="Freeform 4715"/>
                <p:cNvSpPr>
                  <a:spLocks/>
                </p:cNvSpPr>
                <p:nvPr/>
              </p:nvSpPr>
              <p:spPr bwMode="auto">
                <a:xfrm>
                  <a:off x="6592" y="4565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4" name="Line 4716"/>
                <p:cNvSpPr>
                  <a:spLocks noChangeShapeType="1"/>
                </p:cNvSpPr>
                <p:nvPr/>
              </p:nvSpPr>
              <p:spPr bwMode="auto">
                <a:xfrm>
                  <a:off x="6592" y="456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5" name="Freeform 4717"/>
                <p:cNvSpPr>
                  <a:spLocks/>
                </p:cNvSpPr>
                <p:nvPr/>
              </p:nvSpPr>
              <p:spPr bwMode="auto">
                <a:xfrm>
                  <a:off x="6494" y="449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6" name="Freeform 4718"/>
                <p:cNvSpPr>
                  <a:spLocks/>
                </p:cNvSpPr>
                <p:nvPr/>
              </p:nvSpPr>
              <p:spPr bwMode="auto">
                <a:xfrm>
                  <a:off x="6543" y="4450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33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33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7" name="Line 4719"/>
                <p:cNvSpPr>
                  <a:spLocks noChangeShapeType="1"/>
                </p:cNvSpPr>
                <p:nvPr/>
              </p:nvSpPr>
              <p:spPr bwMode="auto">
                <a:xfrm>
                  <a:off x="6543" y="448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8" name="Line 4720"/>
                <p:cNvSpPr>
                  <a:spLocks noChangeShapeType="1"/>
                </p:cNvSpPr>
                <p:nvPr/>
              </p:nvSpPr>
              <p:spPr bwMode="auto">
                <a:xfrm flipH="1">
                  <a:off x="6576" y="449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29" name="Line 4721"/>
                <p:cNvSpPr>
                  <a:spLocks noChangeShapeType="1"/>
                </p:cNvSpPr>
                <p:nvPr/>
              </p:nvSpPr>
              <p:spPr bwMode="auto">
                <a:xfrm>
                  <a:off x="6625" y="44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0" name="Freeform 4722"/>
                <p:cNvSpPr>
                  <a:spLocks/>
                </p:cNvSpPr>
                <p:nvPr/>
              </p:nvSpPr>
              <p:spPr bwMode="auto">
                <a:xfrm>
                  <a:off x="6625" y="43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1" name="Line 4723"/>
                <p:cNvSpPr>
                  <a:spLocks noChangeShapeType="1"/>
                </p:cNvSpPr>
                <p:nvPr/>
              </p:nvSpPr>
              <p:spPr bwMode="auto">
                <a:xfrm flipH="1">
                  <a:off x="6625" y="464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2" name="Line 4724"/>
                <p:cNvSpPr>
                  <a:spLocks noChangeShapeType="1"/>
                </p:cNvSpPr>
                <p:nvPr/>
              </p:nvSpPr>
              <p:spPr bwMode="auto">
                <a:xfrm flipV="1">
                  <a:off x="6674" y="449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3" name="Line 4725"/>
                <p:cNvSpPr>
                  <a:spLocks noChangeShapeType="1"/>
                </p:cNvSpPr>
                <p:nvPr/>
              </p:nvSpPr>
              <p:spPr bwMode="auto">
                <a:xfrm flipH="1">
                  <a:off x="6609" y="446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4" name="Freeform 4726"/>
                <p:cNvSpPr>
                  <a:spLocks/>
                </p:cNvSpPr>
                <p:nvPr/>
              </p:nvSpPr>
              <p:spPr bwMode="auto">
                <a:xfrm>
                  <a:off x="6674" y="449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5" name="Freeform 4727"/>
                <p:cNvSpPr>
                  <a:spLocks/>
                </p:cNvSpPr>
                <p:nvPr/>
              </p:nvSpPr>
              <p:spPr bwMode="auto">
                <a:xfrm>
                  <a:off x="6641" y="436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6" name="Freeform 4728"/>
                <p:cNvSpPr>
                  <a:spLocks/>
                </p:cNvSpPr>
                <p:nvPr/>
              </p:nvSpPr>
              <p:spPr bwMode="auto">
                <a:xfrm>
                  <a:off x="6625" y="43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7" name="Freeform 4729"/>
                <p:cNvSpPr>
                  <a:spLocks/>
                </p:cNvSpPr>
                <p:nvPr/>
              </p:nvSpPr>
              <p:spPr bwMode="auto">
                <a:xfrm>
                  <a:off x="6723" y="4499"/>
                  <a:ext cx="0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h="66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8" name="Line 4730"/>
                <p:cNvSpPr>
                  <a:spLocks noChangeShapeType="1"/>
                </p:cNvSpPr>
                <p:nvPr/>
              </p:nvSpPr>
              <p:spPr bwMode="auto">
                <a:xfrm>
                  <a:off x="6543" y="468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39" name="Freeform 4731"/>
                <p:cNvSpPr>
                  <a:spLocks/>
                </p:cNvSpPr>
                <p:nvPr/>
              </p:nvSpPr>
              <p:spPr bwMode="auto">
                <a:xfrm>
                  <a:off x="6527" y="4631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6">
                      <a:moveTo>
                        <a:pt x="0" y="16"/>
                      </a:moveTo>
                      <a:lnTo>
                        <a:pt x="32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0" name="Line 4732"/>
                <p:cNvSpPr>
                  <a:spLocks noChangeShapeType="1"/>
                </p:cNvSpPr>
                <p:nvPr/>
              </p:nvSpPr>
              <p:spPr bwMode="auto">
                <a:xfrm flipH="1" flipV="1">
                  <a:off x="6494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1" name="Line 4733"/>
                <p:cNvSpPr>
                  <a:spLocks noChangeShapeType="1"/>
                </p:cNvSpPr>
                <p:nvPr/>
              </p:nvSpPr>
              <p:spPr bwMode="auto">
                <a:xfrm>
                  <a:off x="6494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2" name="Freeform 4734"/>
                <p:cNvSpPr>
                  <a:spLocks/>
                </p:cNvSpPr>
                <p:nvPr/>
              </p:nvSpPr>
              <p:spPr bwMode="auto">
                <a:xfrm>
                  <a:off x="6494" y="4598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3" name="Freeform 4735"/>
                <p:cNvSpPr>
                  <a:spLocks/>
                </p:cNvSpPr>
                <p:nvPr/>
              </p:nvSpPr>
              <p:spPr bwMode="auto">
                <a:xfrm>
                  <a:off x="6527" y="454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4" name="Line 4736"/>
                <p:cNvSpPr>
                  <a:spLocks noChangeShapeType="1"/>
                </p:cNvSpPr>
                <p:nvPr/>
              </p:nvSpPr>
              <p:spPr bwMode="auto">
                <a:xfrm flipV="1">
                  <a:off x="6527" y="453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5" name="Freeform 4737"/>
                <p:cNvSpPr>
                  <a:spLocks/>
                </p:cNvSpPr>
                <p:nvPr/>
              </p:nvSpPr>
              <p:spPr bwMode="auto">
                <a:xfrm>
                  <a:off x="6543" y="468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6" name="Freeform 4738"/>
                <p:cNvSpPr>
                  <a:spLocks/>
                </p:cNvSpPr>
                <p:nvPr/>
              </p:nvSpPr>
              <p:spPr bwMode="auto">
                <a:xfrm>
                  <a:off x="6559" y="4582"/>
                  <a:ext cx="17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32"/>
                    </a:cxn>
                  </a:cxnLst>
                  <a:rect l="0" t="0" r="r" b="b"/>
                  <a:pathLst>
                    <a:path w="17"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7" name="Line 4739"/>
                <p:cNvSpPr>
                  <a:spLocks noChangeShapeType="1"/>
                </p:cNvSpPr>
                <p:nvPr/>
              </p:nvSpPr>
              <p:spPr bwMode="auto">
                <a:xfrm flipH="1">
                  <a:off x="6527" y="45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8" name="Freeform 4740"/>
                <p:cNvSpPr>
                  <a:spLocks/>
                </p:cNvSpPr>
                <p:nvPr/>
              </p:nvSpPr>
              <p:spPr bwMode="auto">
                <a:xfrm>
                  <a:off x="6510" y="46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49" name="Line 4741"/>
                <p:cNvSpPr>
                  <a:spLocks noChangeShapeType="1"/>
                </p:cNvSpPr>
                <p:nvPr/>
              </p:nvSpPr>
              <p:spPr bwMode="auto">
                <a:xfrm>
                  <a:off x="6461" y="464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0" name="Freeform 4742"/>
                <p:cNvSpPr>
                  <a:spLocks/>
                </p:cNvSpPr>
                <p:nvPr/>
              </p:nvSpPr>
              <p:spPr bwMode="auto">
                <a:xfrm>
                  <a:off x="6461" y="4647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1" name="Line 4743"/>
                <p:cNvSpPr>
                  <a:spLocks noChangeShapeType="1"/>
                </p:cNvSpPr>
                <p:nvPr/>
              </p:nvSpPr>
              <p:spPr bwMode="auto">
                <a:xfrm flipH="1">
                  <a:off x="6494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2" name="Line 4744"/>
                <p:cNvSpPr>
                  <a:spLocks noChangeShapeType="1"/>
                </p:cNvSpPr>
                <p:nvPr/>
              </p:nvSpPr>
              <p:spPr bwMode="auto">
                <a:xfrm flipV="1">
                  <a:off x="6527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3" name="Freeform 4745"/>
                <p:cNvSpPr>
                  <a:spLocks/>
                </p:cNvSpPr>
                <p:nvPr/>
              </p:nvSpPr>
              <p:spPr bwMode="auto">
                <a:xfrm>
                  <a:off x="6527" y="46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4" name="Freeform 4746"/>
                <p:cNvSpPr>
                  <a:spLocks/>
                </p:cNvSpPr>
                <p:nvPr/>
              </p:nvSpPr>
              <p:spPr bwMode="auto">
                <a:xfrm>
                  <a:off x="6477" y="469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5" name="Freeform 4747"/>
                <p:cNvSpPr>
                  <a:spLocks/>
                </p:cNvSpPr>
                <p:nvPr/>
              </p:nvSpPr>
              <p:spPr bwMode="auto">
                <a:xfrm>
                  <a:off x="6477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6" name="Line 4748"/>
                <p:cNvSpPr>
                  <a:spLocks noChangeShapeType="1"/>
                </p:cNvSpPr>
                <p:nvPr/>
              </p:nvSpPr>
              <p:spPr bwMode="auto">
                <a:xfrm>
                  <a:off x="6477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7" name="Line 4749"/>
                <p:cNvSpPr>
                  <a:spLocks noChangeShapeType="1"/>
                </p:cNvSpPr>
                <p:nvPr/>
              </p:nvSpPr>
              <p:spPr bwMode="auto">
                <a:xfrm>
                  <a:off x="6494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8" name="Line 4750"/>
                <p:cNvSpPr>
                  <a:spLocks noChangeShapeType="1"/>
                </p:cNvSpPr>
                <p:nvPr/>
              </p:nvSpPr>
              <p:spPr bwMode="auto">
                <a:xfrm>
                  <a:off x="6494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59" name="Freeform 4751"/>
                <p:cNvSpPr>
                  <a:spLocks/>
                </p:cNvSpPr>
                <p:nvPr/>
              </p:nvSpPr>
              <p:spPr bwMode="auto">
                <a:xfrm>
                  <a:off x="6510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0" name="Line 4752"/>
                <p:cNvSpPr>
                  <a:spLocks noChangeShapeType="1"/>
                </p:cNvSpPr>
                <p:nvPr/>
              </p:nvSpPr>
              <p:spPr bwMode="auto">
                <a:xfrm flipH="1">
                  <a:off x="6510" y="469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1" name="Line 4753"/>
                <p:cNvSpPr>
                  <a:spLocks noChangeShapeType="1"/>
                </p:cNvSpPr>
                <p:nvPr/>
              </p:nvSpPr>
              <p:spPr bwMode="auto">
                <a:xfrm>
                  <a:off x="6527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2" name="Line 4754"/>
                <p:cNvSpPr>
                  <a:spLocks noChangeShapeType="1"/>
                </p:cNvSpPr>
                <p:nvPr/>
              </p:nvSpPr>
              <p:spPr bwMode="auto">
                <a:xfrm>
                  <a:off x="6527" y="4664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3" name="Line 4755"/>
                <p:cNvSpPr>
                  <a:spLocks noChangeShapeType="1"/>
                </p:cNvSpPr>
                <p:nvPr/>
              </p:nvSpPr>
              <p:spPr bwMode="auto">
                <a:xfrm>
                  <a:off x="6527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4" name="Line 4756"/>
                <p:cNvSpPr>
                  <a:spLocks noChangeShapeType="1"/>
                </p:cNvSpPr>
                <p:nvPr/>
              </p:nvSpPr>
              <p:spPr bwMode="auto">
                <a:xfrm>
                  <a:off x="6527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5" name="Line 4757"/>
                <p:cNvSpPr>
                  <a:spLocks noChangeShapeType="1"/>
                </p:cNvSpPr>
                <p:nvPr/>
              </p:nvSpPr>
              <p:spPr bwMode="auto">
                <a:xfrm flipV="1">
                  <a:off x="6527" y="468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6" name="Line 4758"/>
                <p:cNvSpPr>
                  <a:spLocks noChangeShapeType="1"/>
                </p:cNvSpPr>
                <p:nvPr/>
              </p:nvSpPr>
              <p:spPr bwMode="auto">
                <a:xfrm flipH="1">
                  <a:off x="6527" y="468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7" name="Line 4759"/>
                <p:cNvSpPr>
                  <a:spLocks noChangeShapeType="1"/>
                </p:cNvSpPr>
                <p:nvPr/>
              </p:nvSpPr>
              <p:spPr bwMode="auto">
                <a:xfrm flipV="1">
                  <a:off x="6527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8" name="Line 4760"/>
                <p:cNvSpPr>
                  <a:spLocks noChangeShapeType="1"/>
                </p:cNvSpPr>
                <p:nvPr/>
              </p:nvSpPr>
              <p:spPr bwMode="auto">
                <a:xfrm>
                  <a:off x="6527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69" name="Line 4761"/>
                <p:cNvSpPr>
                  <a:spLocks noChangeShapeType="1"/>
                </p:cNvSpPr>
                <p:nvPr/>
              </p:nvSpPr>
              <p:spPr bwMode="auto">
                <a:xfrm>
                  <a:off x="6527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0" name="Line 4762"/>
                <p:cNvSpPr>
                  <a:spLocks noChangeShapeType="1"/>
                </p:cNvSpPr>
                <p:nvPr/>
              </p:nvSpPr>
              <p:spPr bwMode="auto">
                <a:xfrm>
                  <a:off x="6527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1" name="Line 4763"/>
                <p:cNvSpPr>
                  <a:spLocks noChangeShapeType="1"/>
                </p:cNvSpPr>
                <p:nvPr/>
              </p:nvSpPr>
              <p:spPr bwMode="auto">
                <a:xfrm flipV="1">
                  <a:off x="6527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2" name="Line 4764"/>
                <p:cNvSpPr>
                  <a:spLocks noChangeShapeType="1"/>
                </p:cNvSpPr>
                <p:nvPr/>
              </p:nvSpPr>
              <p:spPr bwMode="auto">
                <a:xfrm>
                  <a:off x="6510" y="463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3" name="Freeform 4765"/>
                <p:cNvSpPr>
                  <a:spLocks/>
                </p:cNvSpPr>
                <p:nvPr/>
              </p:nvSpPr>
              <p:spPr bwMode="auto">
                <a:xfrm>
                  <a:off x="6527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4" name="Line 4766"/>
                <p:cNvSpPr>
                  <a:spLocks noChangeShapeType="1"/>
                </p:cNvSpPr>
                <p:nvPr/>
              </p:nvSpPr>
              <p:spPr bwMode="auto">
                <a:xfrm>
                  <a:off x="6527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5" name="Line 4767"/>
                <p:cNvSpPr>
                  <a:spLocks noChangeShapeType="1"/>
                </p:cNvSpPr>
                <p:nvPr/>
              </p:nvSpPr>
              <p:spPr bwMode="auto">
                <a:xfrm>
                  <a:off x="6510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6" name="Line 4768"/>
                <p:cNvSpPr>
                  <a:spLocks noChangeShapeType="1"/>
                </p:cNvSpPr>
                <p:nvPr/>
              </p:nvSpPr>
              <p:spPr bwMode="auto">
                <a:xfrm flipV="1">
                  <a:off x="6510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7" name="Line 4769"/>
                <p:cNvSpPr>
                  <a:spLocks noChangeShapeType="1"/>
                </p:cNvSpPr>
                <p:nvPr/>
              </p:nvSpPr>
              <p:spPr bwMode="auto">
                <a:xfrm>
                  <a:off x="6510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8" name="Line 4770"/>
                <p:cNvSpPr>
                  <a:spLocks noChangeShapeType="1"/>
                </p:cNvSpPr>
                <p:nvPr/>
              </p:nvSpPr>
              <p:spPr bwMode="auto">
                <a:xfrm>
                  <a:off x="6510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79" name="Freeform 4771"/>
                <p:cNvSpPr>
                  <a:spLocks/>
                </p:cNvSpPr>
                <p:nvPr/>
              </p:nvSpPr>
              <p:spPr bwMode="auto">
                <a:xfrm>
                  <a:off x="6461" y="456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0" name="Line 4772"/>
                <p:cNvSpPr>
                  <a:spLocks noChangeShapeType="1"/>
                </p:cNvSpPr>
                <p:nvPr/>
              </p:nvSpPr>
              <p:spPr bwMode="auto">
                <a:xfrm>
                  <a:off x="6494" y="456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1" name="Freeform 4773"/>
                <p:cNvSpPr>
                  <a:spLocks/>
                </p:cNvSpPr>
                <p:nvPr/>
              </p:nvSpPr>
              <p:spPr bwMode="auto">
                <a:xfrm>
                  <a:off x="6461" y="4549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2" name="Line 4774"/>
                <p:cNvSpPr>
                  <a:spLocks noChangeShapeType="1"/>
                </p:cNvSpPr>
                <p:nvPr/>
              </p:nvSpPr>
              <p:spPr bwMode="auto">
                <a:xfrm flipV="1">
                  <a:off x="6461" y="453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3" name="Line 4775"/>
                <p:cNvSpPr>
                  <a:spLocks noChangeShapeType="1"/>
                </p:cNvSpPr>
                <p:nvPr/>
              </p:nvSpPr>
              <p:spPr bwMode="auto">
                <a:xfrm flipV="1">
                  <a:off x="6510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4" name="Freeform 4776"/>
                <p:cNvSpPr>
                  <a:spLocks/>
                </p:cNvSpPr>
                <p:nvPr/>
              </p:nvSpPr>
              <p:spPr bwMode="auto">
                <a:xfrm>
                  <a:off x="6494" y="454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5" name="Line 4777"/>
                <p:cNvSpPr>
                  <a:spLocks noChangeShapeType="1"/>
                </p:cNvSpPr>
                <p:nvPr/>
              </p:nvSpPr>
              <p:spPr bwMode="auto">
                <a:xfrm>
                  <a:off x="6461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6" name="Line 4778"/>
                <p:cNvSpPr>
                  <a:spLocks noChangeShapeType="1"/>
                </p:cNvSpPr>
                <p:nvPr/>
              </p:nvSpPr>
              <p:spPr bwMode="auto">
                <a:xfrm>
                  <a:off x="6461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7" name="Freeform 4779"/>
                <p:cNvSpPr>
                  <a:spLocks/>
                </p:cNvSpPr>
                <p:nvPr/>
              </p:nvSpPr>
              <p:spPr bwMode="auto">
                <a:xfrm>
                  <a:off x="6477" y="458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8" name="Line 4780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89" name="Line 4781"/>
                <p:cNvSpPr>
                  <a:spLocks noChangeShapeType="1"/>
                </p:cNvSpPr>
                <p:nvPr/>
              </p:nvSpPr>
              <p:spPr bwMode="auto">
                <a:xfrm flipH="1">
                  <a:off x="6477" y="458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0" name="Line 4782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1" name="Line 4783"/>
                <p:cNvSpPr>
                  <a:spLocks noChangeShapeType="1"/>
                </p:cNvSpPr>
                <p:nvPr/>
              </p:nvSpPr>
              <p:spPr bwMode="auto">
                <a:xfrm flipH="1">
                  <a:off x="6461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2" name="Line 4784"/>
                <p:cNvSpPr>
                  <a:spLocks noChangeShapeType="1"/>
                </p:cNvSpPr>
                <p:nvPr/>
              </p:nvSpPr>
              <p:spPr bwMode="auto">
                <a:xfrm flipV="1">
                  <a:off x="6477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3" name="Freeform 4785"/>
                <p:cNvSpPr>
                  <a:spLocks/>
                </p:cNvSpPr>
                <p:nvPr/>
              </p:nvSpPr>
              <p:spPr bwMode="auto">
                <a:xfrm>
                  <a:off x="6461" y="458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4" name="Line 4786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5" name="Line 4787"/>
                <p:cNvSpPr>
                  <a:spLocks noChangeShapeType="1"/>
                </p:cNvSpPr>
                <p:nvPr/>
              </p:nvSpPr>
              <p:spPr bwMode="auto">
                <a:xfrm>
                  <a:off x="6494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6" name="Line 4788"/>
                <p:cNvSpPr>
                  <a:spLocks noChangeShapeType="1"/>
                </p:cNvSpPr>
                <p:nvPr/>
              </p:nvSpPr>
              <p:spPr bwMode="auto">
                <a:xfrm>
                  <a:off x="6494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7" name="Freeform 4789"/>
                <p:cNvSpPr>
                  <a:spLocks/>
                </p:cNvSpPr>
                <p:nvPr/>
              </p:nvSpPr>
              <p:spPr bwMode="auto">
                <a:xfrm>
                  <a:off x="6494" y="458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8" name="Line 4790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199" name="Line 4791"/>
                <p:cNvSpPr>
                  <a:spLocks noChangeShapeType="1"/>
                </p:cNvSpPr>
                <p:nvPr/>
              </p:nvSpPr>
              <p:spPr bwMode="auto">
                <a:xfrm flipV="1">
                  <a:off x="6477" y="456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0" name="Freeform 4792"/>
                <p:cNvSpPr>
                  <a:spLocks/>
                </p:cNvSpPr>
                <p:nvPr/>
              </p:nvSpPr>
              <p:spPr bwMode="auto">
                <a:xfrm>
                  <a:off x="6477" y="456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1" name="Line 4793"/>
                <p:cNvSpPr>
                  <a:spLocks noChangeShapeType="1"/>
                </p:cNvSpPr>
                <p:nvPr/>
              </p:nvSpPr>
              <p:spPr bwMode="auto">
                <a:xfrm flipV="1">
                  <a:off x="6494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2" name="Freeform 4794"/>
                <p:cNvSpPr>
                  <a:spLocks/>
                </p:cNvSpPr>
                <p:nvPr/>
              </p:nvSpPr>
              <p:spPr bwMode="auto">
                <a:xfrm>
                  <a:off x="6477" y="456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3" name="Line 4795"/>
                <p:cNvSpPr>
                  <a:spLocks noChangeShapeType="1"/>
                </p:cNvSpPr>
                <p:nvPr/>
              </p:nvSpPr>
              <p:spPr bwMode="auto">
                <a:xfrm>
                  <a:off x="6494" y="45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4" name="Line 4796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5" name="Line 4797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6" name="Line 4798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7" name="Line 4799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8" name="Line 4800"/>
                <p:cNvSpPr>
                  <a:spLocks noChangeShapeType="1"/>
                </p:cNvSpPr>
                <p:nvPr/>
              </p:nvSpPr>
              <p:spPr bwMode="auto">
                <a:xfrm>
                  <a:off x="6494" y="45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09" name="Line 4801"/>
                <p:cNvSpPr>
                  <a:spLocks noChangeShapeType="1"/>
                </p:cNvSpPr>
                <p:nvPr/>
              </p:nvSpPr>
              <p:spPr bwMode="auto">
                <a:xfrm>
                  <a:off x="6461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0" name="Freeform 4802"/>
                <p:cNvSpPr>
                  <a:spLocks/>
                </p:cNvSpPr>
                <p:nvPr/>
              </p:nvSpPr>
              <p:spPr bwMode="auto">
                <a:xfrm>
                  <a:off x="6461" y="454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1" name="Line 4803"/>
                <p:cNvSpPr>
                  <a:spLocks noChangeShapeType="1"/>
                </p:cNvSpPr>
                <p:nvPr/>
              </p:nvSpPr>
              <p:spPr bwMode="auto">
                <a:xfrm>
                  <a:off x="6461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2" name="Line 4804"/>
                <p:cNvSpPr>
                  <a:spLocks noChangeShapeType="1"/>
                </p:cNvSpPr>
                <p:nvPr/>
              </p:nvSpPr>
              <p:spPr bwMode="auto">
                <a:xfrm flipV="1">
                  <a:off x="6461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3" name="Line 4805"/>
                <p:cNvSpPr>
                  <a:spLocks noChangeShapeType="1"/>
                </p:cNvSpPr>
                <p:nvPr/>
              </p:nvSpPr>
              <p:spPr bwMode="auto">
                <a:xfrm>
                  <a:off x="6510" y="454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4" name="Line 4806"/>
                <p:cNvSpPr>
                  <a:spLocks noChangeShapeType="1"/>
                </p:cNvSpPr>
                <p:nvPr/>
              </p:nvSpPr>
              <p:spPr bwMode="auto">
                <a:xfrm>
                  <a:off x="6494" y="451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5" name="Line 4807"/>
                <p:cNvSpPr>
                  <a:spLocks noChangeShapeType="1"/>
                </p:cNvSpPr>
                <p:nvPr/>
              </p:nvSpPr>
              <p:spPr bwMode="auto">
                <a:xfrm flipH="1">
                  <a:off x="6510" y="454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6" name="Freeform 4808"/>
                <p:cNvSpPr>
                  <a:spLocks/>
                </p:cNvSpPr>
                <p:nvPr/>
              </p:nvSpPr>
              <p:spPr bwMode="auto">
                <a:xfrm>
                  <a:off x="6527" y="453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7" name="Line 4809"/>
                <p:cNvSpPr>
                  <a:spLocks noChangeShapeType="1"/>
                </p:cNvSpPr>
                <p:nvPr/>
              </p:nvSpPr>
              <p:spPr bwMode="auto">
                <a:xfrm>
                  <a:off x="6592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8" name="Freeform 4810"/>
                <p:cNvSpPr>
                  <a:spLocks/>
                </p:cNvSpPr>
                <p:nvPr/>
              </p:nvSpPr>
              <p:spPr bwMode="auto">
                <a:xfrm>
                  <a:off x="6592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19" name="Freeform 4811"/>
                <p:cNvSpPr>
                  <a:spLocks/>
                </p:cNvSpPr>
                <p:nvPr/>
              </p:nvSpPr>
              <p:spPr bwMode="auto">
                <a:xfrm>
                  <a:off x="6576" y="46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0" name="Freeform 4812"/>
                <p:cNvSpPr>
                  <a:spLocks/>
                </p:cNvSpPr>
                <p:nvPr/>
              </p:nvSpPr>
              <p:spPr bwMode="auto">
                <a:xfrm>
                  <a:off x="6559" y="46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1" name="Line 4813"/>
                <p:cNvSpPr>
                  <a:spLocks noChangeShapeType="1"/>
                </p:cNvSpPr>
                <p:nvPr/>
              </p:nvSpPr>
              <p:spPr bwMode="auto">
                <a:xfrm flipH="1">
                  <a:off x="6559" y="466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2" name="Line 4814"/>
                <p:cNvSpPr>
                  <a:spLocks noChangeShapeType="1"/>
                </p:cNvSpPr>
                <p:nvPr/>
              </p:nvSpPr>
              <p:spPr bwMode="auto">
                <a:xfrm flipV="1">
                  <a:off x="6559" y="4664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3" name="Freeform 4815"/>
                <p:cNvSpPr>
                  <a:spLocks/>
                </p:cNvSpPr>
                <p:nvPr/>
              </p:nvSpPr>
              <p:spPr bwMode="auto">
                <a:xfrm>
                  <a:off x="6609" y="46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4" name="Line 4816"/>
                <p:cNvSpPr>
                  <a:spLocks noChangeShapeType="1"/>
                </p:cNvSpPr>
                <p:nvPr/>
              </p:nvSpPr>
              <p:spPr bwMode="auto">
                <a:xfrm flipH="1">
                  <a:off x="6592" y="466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5" name="Line 4817"/>
                <p:cNvSpPr>
                  <a:spLocks noChangeShapeType="1"/>
                </p:cNvSpPr>
                <p:nvPr/>
              </p:nvSpPr>
              <p:spPr bwMode="auto">
                <a:xfrm>
                  <a:off x="6592" y="466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6" name="Line 4818"/>
                <p:cNvSpPr>
                  <a:spLocks noChangeShapeType="1"/>
                </p:cNvSpPr>
                <p:nvPr/>
              </p:nvSpPr>
              <p:spPr bwMode="auto">
                <a:xfrm>
                  <a:off x="6592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7" name="Freeform 4819"/>
                <p:cNvSpPr>
                  <a:spLocks/>
                </p:cNvSpPr>
                <p:nvPr/>
              </p:nvSpPr>
              <p:spPr bwMode="auto">
                <a:xfrm>
                  <a:off x="6609" y="466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8" name="Freeform 4820"/>
                <p:cNvSpPr>
                  <a:spLocks/>
                </p:cNvSpPr>
                <p:nvPr/>
              </p:nvSpPr>
              <p:spPr bwMode="auto">
                <a:xfrm>
                  <a:off x="6559" y="458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29" name="Line 4821"/>
                <p:cNvSpPr>
                  <a:spLocks noChangeShapeType="1"/>
                </p:cNvSpPr>
                <p:nvPr/>
              </p:nvSpPr>
              <p:spPr bwMode="auto">
                <a:xfrm>
                  <a:off x="6559" y="453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0" name="Line 4822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1" name="Line 4823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2" name="Line 4824"/>
                <p:cNvSpPr>
                  <a:spLocks noChangeShapeType="1"/>
                </p:cNvSpPr>
                <p:nvPr/>
              </p:nvSpPr>
              <p:spPr bwMode="auto">
                <a:xfrm flipH="1">
                  <a:off x="6559" y="451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3" name="Line 4825"/>
                <p:cNvSpPr>
                  <a:spLocks noChangeShapeType="1"/>
                </p:cNvSpPr>
                <p:nvPr/>
              </p:nvSpPr>
              <p:spPr bwMode="auto">
                <a:xfrm flipH="1">
                  <a:off x="6559" y="451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4" name="Line 4826"/>
                <p:cNvSpPr>
                  <a:spLocks noChangeShapeType="1"/>
                </p:cNvSpPr>
                <p:nvPr/>
              </p:nvSpPr>
              <p:spPr bwMode="auto">
                <a:xfrm>
                  <a:off x="6543" y="45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5" name="Line 4827"/>
                <p:cNvSpPr>
                  <a:spLocks noChangeShapeType="1"/>
                </p:cNvSpPr>
                <p:nvPr/>
              </p:nvSpPr>
              <p:spPr bwMode="auto">
                <a:xfrm flipV="1">
                  <a:off x="6543" y="451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6" name="Line 4828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37" name="Line 4829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2238" name="Group 4830"/>
              <p:cNvGrpSpPr>
                <a:grpSpLocks/>
              </p:cNvGrpSpPr>
              <p:nvPr/>
            </p:nvGrpSpPr>
            <p:grpSpPr bwMode="auto">
              <a:xfrm>
                <a:off x="6461" y="4319"/>
                <a:ext cx="541" cy="1166"/>
                <a:chOff x="6461" y="4319"/>
                <a:chExt cx="541" cy="1166"/>
              </a:xfrm>
            </p:grpSpPr>
            <p:sp>
              <p:nvSpPr>
                <p:cNvPr id="662239" name="Line 4831"/>
                <p:cNvSpPr>
                  <a:spLocks noChangeShapeType="1"/>
                </p:cNvSpPr>
                <p:nvPr/>
              </p:nvSpPr>
              <p:spPr bwMode="auto">
                <a:xfrm flipH="1">
                  <a:off x="6543" y="451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0" name="Line 4832"/>
                <p:cNvSpPr>
                  <a:spLocks noChangeShapeType="1"/>
                </p:cNvSpPr>
                <p:nvPr/>
              </p:nvSpPr>
              <p:spPr bwMode="auto">
                <a:xfrm flipH="1">
                  <a:off x="6543" y="451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1" name="Line 4833"/>
                <p:cNvSpPr>
                  <a:spLocks noChangeShapeType="1"/>
                </p:cNvSpPr>
                <p:nvPr/>
              </p:nvSpPr>
              <p:spPr bwMode="auto">
                <a:xfrm flipV="1">
                  <a:off x="6559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2" name="Line 4834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3" name="Line 4835"/>
                <p:cNvSpPr>
                  <a:spLocks noChangeShapeType="1"/>
                </p:cNvSpPr>
                <p:nvPr/>
              </p:nvSpPr>
              <p:spPr bwMode="auto">
                <a:xfrm flipV="1">
                  <a:off x="6527" y="443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4" name="Freeform 4836"/>
                <p:cNvSpPr>
                  <a:spLocks/>
                </p:cNvSpPr>
                <p:nvPr/>
              </p:nvSpPr>
              <p:spPr bwMode="auto">
                <a:xfrm>
                  <a:off x="6527" y="443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5" name="Line 4837"/>
                <p:cNvSpPr>
                  <a:spLocks noChangeShapeType="1"/>
                </p:cNvSpPr>
                <p:nvPr/>
              </p:nvSpPr>
              <p:spPr bwMode="auto">
                <a:xfrm flipV="1">
                  <a:off x="6559" y="440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6" name="Freeform 4838"/>
                <p:cNvSpPr>
                  <a:spLocks/>
                </p:cNvSpPr>
                <p:nvPr/>
              </p:nvSpPr>
              <p:spPr bwMode="auto">
                <a:xfrm>
                  <a:off x="6559" y="440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7" name="Freeform 4839"/>
                <p:cNvSpPr>
                  <a:spLocks/>
                </p:cNvSpPr>
                <p:nvPr/>
              </p:nvSpPr>
              <p:spPr bwMode="auto">
                <a:xfrm>
                  <a:off x="6494" y="445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8" name="Freeform 4840"/>
                <p:cNvSpPr>
                  <a:spLocks/>
                </p:cNvSpPr>
                <p:nvPr/>
              </p:nvSpPr>
              <p:spPr bwMode="auto">
                <a:xfrm>
                  <a:off x="6477" y="446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49" name="Freeform 4841"/>
                <p:cNvSpPr>
                  <a:spLocks/>
                </p:cNvSpPr>
                <p:nvPr/>
              </p:nvSpPr>
              <p:spPr bwMode="auto">
                <a:xfrm>
                  <a:off x="6494" y="4483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0" name="Line 4842"/>
                <p:cNvSpPr>
                  <a:spLocks noChangeShapeType="1"/>
                </p:cNvSpPr>
                <p:nvPr/>
              </p:nvSpPr>
              <p:spPr bwMode="auto">
                <a:xfrm>
                  <a:off x="6510" y="4450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1" name="Freeform 4843"/>
                <p:cNvSpPr>
                  <a:spLocks/>
                </p:cNvSpPr>
                <p:nvPr/>
              </p:nvSpPr>
              <p:spPr bwMode="auto">
                <a:xfrm>
                  <a:off x="6494" y="445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2" name="Freeform 4844"/>
                <p:cNvSpPr>
                  <a:spLocks/>
                </p:cNvSpPr>
                <p:nvPr/>
              </p:nvSpPr>
              <p:spPr bwMode="auto">
                <a:xfrm>
                  <a:off x="6461" y="44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3" name="Line 4845"/>
                <p:cNvSpPr>
                  <a:spLocks noChangeShapeType="1"/>
                </p:cNvSpPr>
                <p:nvPr/>
              </p:nvSpPr>
              <p:spPr bwMode="auto">
                <a:xfrm flipH="1">
                  <a:off x="6461" y="448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4" name="Line 4846"/>
                <p:cNvSpPr>
                  <a:spLocks noChangeShapeType="1"/>
                </p:cNvSpPr>
                <p:nvPr/>
              </p:nvSpPr>
              <p:spPr bwMode="auto">
                <a:xfrm>
                  <a:off x="6477" y="44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5" name="Line 4847"/>
                <p:cNvSpPr>
                  <a:spLocks noChangeShapeType="1"/>
                </p:cNvSpPr>
                <p:nvPr/>
              </p:nvSpPr>
              <p:spPr bwMode="auto">
                <a:xfrm>
                  <a:off x="6477" y="44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6" name="Freeform 4848"/>
                <p:cNvSpPr>
                  <a:spLocks/>
                </p:cNvSpPr>
                <p:nvPr/>
              </p:nvSpPr>
              <p:spPr bwMode="auto">
                <a:xfrm>
                  <a:off x="6477" y="446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7" name="Line 4849"/>
                <p:cNvSpPr>
                  <a:spLocks noChangeShapeType="1"/>
                </p:cNvSpPr>
                <p:nvPr/>
              </p:nvSpPr>
              <p:spPr bwMode="auto">
                <a:xfrm>
                  <a:off x="6527" y="448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8" name="Freeform 4850"/>
                <p:cNvSpPr>
                  <a:spLocks/>
                </p:cNvSpPr>
                <p:nvPr/>
              </p:nvSpPr>
              <p:spPr bwMode="auto">
                <a:xfrm>
                  <a:off x="6510" y="445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59" name="Line 4851"/>
                <p:cNvSpPr>
                  <a:spLocks noChangeShapeType="1"/>
                </p:cNvSpPr>
                <p:nvPr/>
              </p:nvSpPr>
              <p:spPr bwMode="auto">
                <a:xfrm flipH="1">
                  <a:off x="6510" y="445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0" name="Line 4852"/>
                <p:cNvSpPr>
                  <a:spLocks noChangeShapeType="1"/>
                </p:cNvSpPr>
                <p:nvPr/>
              </p:nvSpPr>
              <p:spPr bwMode="auto">
                <a:xfrm>
                  <a:off x="6576" y="449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1" name="Line 4853"/>
                <p:cNvSpPr>
                  <a:spLocks noChangeShapeType="1"/>
                </p:cNvSpPr>
                <p:nvPr/>
              </p:nvSpPr>
              <p:spPr bwMode="auto">
                <a:xfrm flipV="1">
                  <a:off x="6543" y="441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2" name="Freeform 4854"/>
                <p:cNvSpPr>
                  <a:spLocks/>
                </p:cNvSpPr>
                <p:nvPr/>
              </p:nvSpPr>
              <p:spPr bwMode="auto">
                <a:xfrm>
                  <a:off x="6559" y="44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3" name="Freeform 4855"/>
                <p:cNvSpPr>
                  <a:spLocks/>
                </p:cNvSpPr>
                <p:nvPr/>
              </p:nvSpPr>
              <p:spPr bwMode="auto">
                <a:xfrm>
                  <a:off x="6559" y="44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4" name="Line 4856"/>
                <p:cNvSpPr>
                  <a:spLocks noChangeShapeType="1"/>
                </p:cNvSpPr>
                <p:nvPr/>
              </p:nvSpPr>
              <p:spPr bwMode="auto">
                <a:xfrm flipH="1">
                  <a:off x="6543" y="441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5" name="Line 4857"/>
                <p:cNvSpPr>
                  <a:spLocks noChangeShapeType="1"/>
                </p:cNvSpPr>
                <p:nvPr/>
              </p:nvSpPr>
              <p:spPr bwMode="auto">
                <a:xfrm flipV="1">
                  <a:off x="6592" y="448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6" name="Line 4858"/>
                <p:cNvSpPr>
                  <a:spLocks noChangeShapeType="1"/>
                </p:cNvSpPr>
                <p:nvPr/>
              </p:nvSpPr>
              <p:spPr bwMode="auto">
                <a:xfrm flipV="1">
                  <a:off x="6609" y="446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7" name="Line 4859"/>
                <p:cNvSpPr>
                  <a:spLocks noChangeShapeType="1"/>
                </p:cNvSpPr>
                <p:nvPr/>
              </p:nvSpPr>
              <p:spPr bwMode="auto">
                <a:xfrm flipH="1">
                  <a:off x="6592" y="44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8" name="Line 4860"/>
                <p:cNvSpPr>
                  <a:spLocks noChangeShapeType="1"/>
                </p:cNvSpPr>
                <p:nvPr/>
              </p:nvSpPr>
              <p:spPr bwMode="auto">
                <a:xfrm>
                  <a:off x="6592" y="448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69" name="Freeform 4861"/>
                <p:cNvSpPr>
                  <a:spLocks/>
                </p:cNvSpPr>
                <p:nvPr/>
              </p:nvSpPr>
              <p:spPr bwMode="auto">
                <a:xfrm>
                  <a:off x="6576" y="438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0" name="Freeform 4862"/>
                <p:cNvSpPr>
                  <a:spLocks/>
                </p:cNvSpPr>
                <p:nvPr/>
              </p:nvSpPr>
              <p:spPr bwMode="auto">
                <a:xfrm>
                  <a:off x="6592" y="438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1" name="Freeform 4863"/>
                <p:cNvSpPr>
                  <a:spLocks/>
                </p:cNvSpPr>
                <p:nvPr/>
              </p:nvSpPr>
              <p:spPr bwMode="auto">
                <a:xfrm>
                  <a:off x="6592" y="436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2" name="Line 4864"/>
                <p:cNvSpPr>
                  <a:spLocks noChangeShapeType="1"/>
                </p:cNvSpPr>
                <p:nvPr/>
              </p:nvSpPr>
              <p:spPr bwMode="auto">
                <a:xfrm flipH="1">
                  <a:off x="6576" y="438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3" name="Line 4865"/>
                <p:cNvSpPr>
                  <a:spLocks noChangeShapeType="1"/>
                </p:cNvSpPr>
                <p:nvPr/>
              </p:nvSpPr>
              <p:spPr bwMode="auto">
                <a:xfrm flipV="1">
                  <a:off x="6609" y="436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4" name="Line 4866"/>
                <p:cNvSpPr>
                  <a:spLocks noChangeShapeType="1"/>
                </p:cNvSpPr>
                <p:nvPr/>
              </p:nvSpPr>
              <p:spPr bwMode="auto">
                <a:xfrm flipH="1">
                  <a:off x="6609" y="436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5" name="Line 4867"/>
                <p:cNvSpPr>
                  <a:spLocks noChangeShapeType="1"/>
                </p:cNvSpPr>
                <p:nvPr/>
              </p:nvSpPr>
              <p:spPr bwMode="auto">
                <a:xfrm flipV="1">
                  <a:off x="6674" y="45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6" name="Freeform 4868"/>
                <p:cNvSpPr>
                  <a:spLocks/>
                </p:cNvSpPr>
                <p:nvPr/>
              </p:nvSpPr>
              <p:spPr bwMode="auto">
                <a:xfrm>
                  <a:off x="6674" y="459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7" name="Line 4869"/>
                <p:cNvSpPr>
                  <a:spLocks noChangeShapeType="1"/>
                </p:cNvSpPr>
                <p:nvPr/>
              </p:nvSpPr>
              <p:spPr bwMode="auto">
                <a:xfrm flipV="1">
                  <a:off x="6707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8" name="Freeform 4870"/>
                <p:cNvSpPr>
                  <a:spLocks/>
                </p:cNvSpPr>
                <p:nvPr/>
              </p:nvSpPr>
              <p:spPr bwMode="auto">
                <a:xfrm>
                  <a:off x="6674" y="459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79" name="Line 4871"/>
                <p:cNvSpPr>
                  <a:spLocks noChangeShapeType="1"/>
                </p:cNvSpPr>
                <p:nvPr/>
              </p:nvSpPr>
              <p:spPr bwMode="auto">
                <a:xfrm>
                  <a:off x="6674" y="45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0" name="Line 4872"/>
                <p:cNvSpPr>
                  <a:spLocks noChangeShapeType="1"/>
                </p:cNvSpPr>
                <p:nvPr/>
              </p:nvSpPr>
              <p:spPr bwMode="auto">
                <a:xfrm>
                  <a:off x="6707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1" name="Freeform 4873"/>
                <p:cNvSpPr>
                  <a:spLocks/>
                </p:cNvSpPr>
                <p:nvPr/>
              </p:nvSpPr>
              <p:spPr bwMode="auto">
                <a:xfrm>
                  <a:off x="6756" y="459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2" name="Line 4874"/>
                <p:cNvSpPr>
                  <a:spLocks noChangeShapeType="1"/>
                </p:cNvSpPr>
                <p:nvPr/>
              </p:nvSpPr>
              <p:spPr bwMode="auto">
                <a:xfrm flipH="1">
                  <a:off x="6740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3" name="Freeform 4875"/>
                <p:cNvSpPr>
                  <a:spLocks/>
                </p:cNvSpPr>
                <p:nvPr/>
              </p:nvSpPr>
              <p:spPr bwMode="auto">
                <a:xfrm>
                  <a:off x="6723" y="4664"/>
                  <a:ext cx="17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2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4" name="Freeform 4876"/>
                <p:cNvSpPr>
                  <a:spLocks/>
                </p:cNvSpPr>
                <p:nvPr/>
              </p:nvSpPr>
              <p:spPr bwMode="auto">
                <a:xfrm>
                  <a:off x="6723" y="4565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17" y="49"/>
                    </a:cxn>
                  </a:cxnLst>
                  <a:rect l="0" t="0" r="r" b="b"/>
                  <a:pathLst>
                    <a:path w="17" h="49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17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5" name="Freeform 4877"/>
                <p:cNvSpPr>
                  <a:spLocks/>
                </p:cNvSpPr>
                <p:nvPr/>
              </p:nvSpPr>
              <p:spPr bwMode="auto">
                <a:xfrm>
                  <a:off x="6658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6" name="Line 4878"/>
                <p:cNvSpPr>
                  <a:spLocks noChangeShapeType="1"/>
                </p:cNvSpPr>
                <p:nvPr/>
              </p:nvSpPr>
              <p:spPr bwMode="auto">
                <a:xfrm flipV="1">
                  <a:off x="6658" y="46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7" name="Freeform 4879"/>
                <p:cNvSpPr>
                  <a:spLocks/>
                </p:cNvSpPr>
                <p:nvPr/>
              </p:nvSpPr>
              <p:spPr bwMode="auto">
                <a:xfrm>
                  <a:off x="6658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8" name="Freeform 4880"/>
                <p:cNvSpPr>
                  <a:spLocks/>
                </p:cNvSpPr>
                <p:nvPr/>
              </p:nvSpPr>
              <p:spPr bwMode="auto">
                <a:xfrm>
                  <a:off x="6674" y="46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89" name="Line 4881"/>
                <p:cNvSpPr>
                  <a:spLocks noChangeShapeType="1"/>
                </p:cNvSpPr>
                <p:nvPr/>
              </p:nvSpPr>
              <p:spPr bwMode="auto">
                <a:xfrm flipV="1">
                  <a:off x="6674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0" name="Line 4882"/>
                <p:cNvSpPr>
                  <a:spLocks noChangeShapeType="1"/>
                </p:cNvSpPr>
                <p:nvPr/>
              </p:nvSpPr>
              <p:spPr bwMode="auto">
                <a:xfrm>
                  <a:off x="6674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1" name="Line 4883"/>
                <p:cNvSpPr>
                  <a:spLocks noChangeShapeType="1"/>
                </p:cNvSpPr>
                <p:nvPr/>
              </p:nvSpPr>
              <p:spPr bwMode="auto">
                <a:xfrm flipH="1">
                  <a:off x="6674" y="463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2" name="Freeform 4884"/>
                <p:cNvSpPr>
                  <a:spLocks/>
                </p:cNvSpPr>
                <p:nvPr/>
              </p:nvSpPr>
              <p:spPr bwMode="auto">
                <a:xfrm>
                  <a:off x="6658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3" name="Freeform 4885"/>
                <p:cNvSpPr>
                  <a:spLocks/>
                </p:cNvSpPr>
                <p:nvPr/>
              </p:nvSpPr>
              <p:spPr bwMode="auto">
                <a:xfrm>
                  <a:off x="6658" y="468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4" name="Freeform 4886"/>
                <p:cNvSpPr>
                  <a:spLocks/>
                </p:cNvSpPr>
                <p:nvPr/>
              </p:nvSpPr>
              <p:spPr bwMode="auto">
                <a:xfrm>
                  <a:off x="6641" y="469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5" name="Line 4887"/>
                <p:cNvSpPr>
                  <a:spLocks noChangeShapeType="1"/>
                </p:cNvSpPr>
                <p:nvPr/>
              </p:nvSpPr>
              <p:spPr bwMode="auto">
                <a:xfrm>
                  <a:off x="6658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6" name="Freeform 4888"/>
                <p:cNvSpPr>
                  <a:spLocks/>
                </p:cNvSpPr>
                <p:nvPr/>
              </p:nvSpPr>
              <p:spPr bwMode="auto">
                <a:xfrm>
                  <a:off x="6658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7" name="Line 4889"/>
                <p:cNvSpPr>
                  <a:spLocks noChangeShapeType="1"/>
                </p:cNvSpPr>
                <p:nvPr/>
              </p:nvSpPr>
              <p:spPr bwMode="auto">
                <a:xfrm>
                  <a:off x="6625" y="463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8" name="Line 4890"/>
                <p:cNvSpPr>
                  <a:spLocks noChangeShapeType="1"/>
                </p:cNvSpPr>
                <p:nvPr/>
              </p:nvSpPr>
              <p:spPr bwMode="auto">
                <a:xfrm flipH="1">
                  <a:off x="6641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299" name="Freeform 4891"/>
                <p:cNvSpPr>
                  <a:spLocks/>
                </p:cNvSpPr>
                <p:nvPr/>
              </p:nvSpPr>
              <p:spPr bwMode="auto">
                <a:xfrm>
                  <a:off x="6658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0" name="Line 4892"/>
                <p:cNvSpPr>
                  <a:spLocks noChangeShapeType="1"/>
                </p:cNvSpPr>
                <p:nvPr/>
              </p:nvSpPr>
              <p:spPr bwMode="auto">
                <a:xfrm>
                  <a:off x="6641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1" name="Freeform 4893"/>
                <p:cNvSpPr>
                  <a:spLocks/>
                </p:cNvSpPr>
                <p:nvPr/>
              </p:nvSpPr>
              <p:spPr bwMode="auto">
                <a:xfrm>
                  <a:off x="6641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2" name="Line 4894"/>
                <p:cNvSpPr>
                  <a:spLocks noChangeShapeType="1"/>
                </p:cNvSpPr>
                <p:nvPr/>
              </p:nvSpPr>
              <p:spPr bwMode="auto">
                <a:xfrm>
                  <a:off x="6641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3" name="Line 4895"/>
                <p:cNvSpPr>
                  <a:spLocks noChangeShapeType="1"/>
                </p:cNvSpPr>
                <p:nvPr/>
              </p:nvSpPr>
              <p:spPr bwMode="auto">
                <a:xfrm flipH="1">
                  <a:off x="6658" y="463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4" name="Freeform 4896"/>
                <p:cNvSpPr>
                  <a:spLocks/>
                </p:cNvSpPr>
                <p:nvPr/>
              </p:nvSpPr>
              <p:spPr bwMode="auto">
                <a:xfrm>
                  <a:off x="6658" y="461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5" name="Freeform 4897"/>
                <p:cNvSpPr>
                  <a:spLocks/>
                </p:cNvSpPr>
                <p:nvPr/>
              </p:nvSpPr>
              <p:spPr bwMode="auto">
                <a:xfrm>
                  <a:off x="6674" y="468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6" name="Line 4898"/>
                <p:cNvSpPr>
                  <a:spLocks noChangeShapeType="1"/>
                </p:cNvSpPr>
                <p:nvPr/>
              </p:nvSpPr>
              <p:spPr bwMode="auto">
                <a:xfrm flipH="1">
                  <a:off x="6691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7" name="Freeform 4899"/>
                <p:cNvSpPr>
                  <a:spLocks/>
                </p:cNvSpPr>
                <p:nvPr/>
              </p:nvSpPr>
              <p:spPr bwMode="auto">
                <a:xfrm>
                  <a:off x="6674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8" name="Freeform 4900"/>
                <p:cNvSpPr>
                  <a:spLocks/>
                </p:cNvSpPr>
                <p:nvPr/>
              </p:nvSpPr>
              <p:spPr bwMode="auto">
                <a:xfrm>
                  <a:off x="6691" y="468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09" name="Freeform 4901"/>
                <p:cNvSpPr>
                  <a:spLocks/>
                </p:cNvSpPr>
                <p:nvPr/>
              </p:nvSpPr>
              <p:spPr bwMode="auto">
                <a:xfrm>
                  <a:off x="6674" y="469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0" name="Line 4902"/>
                <p:cNvSpPr>
                  <a:spLocks noChangeShapeType="1"/>
                </p:cNvSpPr>
                <p:nvPr/>
              </p:nvSpPr>
              <p:spPr bwMode="auto">
                <a:xfrm flipV="1">
                  <a:off x="6674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1" name="Line 4903"/>
                <p:cNvSpPr>
                  <a:spLocks noChangeShapeType="1"/>
                </p:cNvSpPr>
                <p:nvPr/>
              </p:nvSpPr>
              <p:spPr bwMode="auto">
                <a:xfrm>
                  <a:off x="6674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2" name="Line 4904"/>
                <p:cNvSpPr>
                  <a:spLocks noChangeShapeType="1"/>
                </p:cNvSpPr>
                <p:nvPr/>
              </p:nvSpPr>
              <p:spPr bwMode="auto">
                <a:xfrm>
                  <a:off x="6674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3" name="Freeform 4905"/>
                <p:cNvSpPr>
                  <a:spLocks/>
                </p:cNvSpPr>
                <p:nvPr/>
              </p:nvSpPr>
              <p:spPr bwMode="auto">
                <a:xfrm>
                  <a:off x="6707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4" name="Line 4906"/>
                <p:cNvSpPr>
                  <a:spLocks noChangeShapeType="1"/>
                </p:cNvSpPr>
                <p:nvPr/>
              </p:nvSpPr>
              <p:spPr bwMode="auto">
                <a:xfrm flipV="1">
                  <a:off x="6674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5" name="Freeform 4907"/>
                <p:cNvSpPr>
                  <a:spLocks/>
                </p:cNvSpPr>
                <p:nvPr/>
              </p:nvSpPr>
              <p:spPr bwMode="auto">
                <a:xfrm>
                  <a:off x="6674" y="463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6" name="Line 4908"/>
                <p:cNvSpPr>
                  <a:spLocks noChangeShapeType="1"/>
                </p:cNvSpPr>
                <p:nvPr/>
              </p:nvSpPr>
              <p:spPr bwMode="auto">
                <a:xfrm>
                  <a:off x="6674" y="463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7" name="Line 4909"/>
                <p:cNvSpPr>
                  <a:spLocks noChangeShapeType="1"/>
                </p:cNvSpPr>
                <p:nvPr/>
              </p:nvSpPr>
              <p:spPr bwMode="auto">
                <a:xfrm>
                  <a:off x="6674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8" name="Freeform 4910"/>
                <p:cNvSpPr>
                  <a:spLocks/>
                </p:cNvSpPr>
                <p:nvPr/>
              </p:nvSpPr>
              <p:spPr bwMode="auto">
                <a:xfrm>
                  <a:off x="6691" y="46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19" name="Line 4911"/>
                <p:cNvSpPr>
                  <a:spLocks noChangeShapeType="1"/>
                </p:cNvSpPr>
                <p:nvPr/>
              </p:nvSpPr>
              <p:spPr bwMode="auto">
                <a:xfrm flipH="1">
                  <a:off x="6691" y="461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0" name="Freeform 4912"/>
                <p:cNvSpPr>
                  <a:spLocks/>
                </p:cNvSpPr>
                <p:nvPr/>
              </p:nvSpPr>
              <p:spPr bwMode="auto">
                <a:xfrm>
                  <a:off x="6674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1" name="Line 4913"/>
                <p:cNvSpPr>
                  <a:spLocks noChangeShapeType="1"/>
                </p:cNvSpPr>
                <p:nvPr/>
              </p:nvSpPr>
              <p:spPr bwMode="auto">
                <a:xfrm flipV="1">
                  <a:off x="6674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2" name="Line 4914"/>
                <p:cNvSpPr>
                  <a:spLocks noChangeShapeType="1"/>
                </p:cNvSpPr>
                <p:nvPr/>
              </p:nvSpPr>
              <p:spPr bwMode="auto">
                <a:xfrm>
                  <a:off x="6674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3" name="Line 4915"/>
                <p:cNvSpPr>
                  <a:spLocks noChangeShapeType="1"/>
                </p:cNvSpPr>
                <p:nvPr/>
              </p:nvSpPr>
              <p:spPr bwMode="auto">
                <a:xfrm>
                  <a:off x="6674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4" name="Freeform 4916"/>
                <p:cNvSpPr>
                  <a:spLocks/>
                </p:cNvSpPr>
                <p:nvPr/>
              </p:nvSpPr>
              <p:spPr bwMode="auto">
                <a:xfrm>
                  <a:off x="6691" y="46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5" name="Line 4917"/>
                <p:cNvSpPr>
                  <a:spLocks noChangeShapeType="1"/>
                </p:cNvSpPr>
                <p:nvPr/>
              </p:nvSpPr>
              <p:spPr bwMode="auto">
                <a:xfrm>
                  <a:off x="6691" y="463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6" name="Line 4918"/>
                <p:cNvSpPr>
                  <a:spLocks noChangeShapeType="1"/>
                </p:cNvSpPr>
                <p:nvPr/>
              </p:nvSpPr>
              <p:spPr bwMode="auto">
                <a:xfrm>
                  <a:off x="6674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7" name="Line 4919"/>
                <p:cNvSpPr>
                  <a:spLocks noChangeShapeType="1"/>
                </p:cNvSpPr>
                <p:nvPr/>
              </p:nvSpPr>
              <p:spPr bwMode="auto">
                <a:xfrm flipV="1">
                  <a:off x="6674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8" name="Line 4920"/>
                <p:cNvSpPr>
                  <a:spLocks noChangeShapeType="1"/>
                </p:cNvSpPr>
                <p:nvPr/>
              </p:nvSpPr>
              <p:spPr bwMode="auto">
                <a:xfrm flipV="1">
                  <a:off x="6674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29" name="Line 4921"/>
                <p:cNvSpPr>
                  <a:spLocks noChangeShapeType="1"/>
                </p:cNvSpPr>
                <p:nvPr/>
              </p:nvSpPr>
              <p:spPr bwMode="auto">
                <a:xfrm>
                  <a:off x="6674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0" name="Line 4922"/>
                <p:cNvSpPr>
                  <a:spLocks noChangeShapeType="1"/>
                </p:cNvSpPr>
                <p:nvPr/>
              </p:nvSpPr>
              <p:spPr bwMode="auto">
                <a:xfrm>
                  <a:off x="6674" y="454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1" name="Line 4923"/>
                <p:cNvSpPr>
                  <a:spLocks noChangeShapeType="1"/>
                </p:cNvSpPr>
                <p:nvPr/>
              </p:nvSpPr>
              <p:spPr bwMode="auto">
                <a:xfrm>
                  <a:off x="6674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2" name="Freeform 4924"/>
                <p:cNvSpPr>
                  <a:spLocks/>
                </p:cNvSpPr>
                <p:nvPr/>
              </p:nvSpPr>
              <p:spPr bwMode="auto">
                <a:xfrm>
                  <a:off x="6674" y="453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3" name="Line 4925"/>
                <p:cNvSpPr>
                  <a:spLocks noChangeShapeType="1"/>
                </p:cNvSpPr>
                <p:nvPr/>
              </p:nvSpPr>
              <p:spPr bwMode="auto">
                <a:xfrm>
                  <a:off x="6674" y="458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4" name="Line 4926"/>
                <p:cNvSpPr>
                  <a:spLocks noChangeShapeType="1"/>
                </p:cNvSpPr>
                <p:nvPr/>
              </p:nvSpPr>
              <p:spPr bwMode="auto">
                <a:xfrm>
                  <a:off x="6674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5" name="Line 4927"/>
                <p:cNvSpPr>
                  <a:spLocks noChangeShapeType="1"/>
                </p:cNvSpPr>
                <p:nvPr/>
              </p:nvSpPr>
              <p:spPr bwMode="auto">
                <a:xfrm flipV="1">
                  <a:off x="6674" y="458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6" name="Line 4928"/>
                <p:cNvSpPr>
                  <a:spLocks noChangeShapeType="1"/>
                </p:cNvSpPr>
                <p:nvPr/>
              </p:nvSpPr>
              <p:spPr bwMode="auto">
                <a:xfrm>
                  <a:off x="6674" y="458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7" name="Line 4929"/>
                <p:cNvSpPr>
                  <a:spLocks noChangeShapeType="1"/>
                </p:cNvSpPr>
                <p:nvPr/>
              </p:nvSpPr>
              <p:spPr bwMode="auto">
                <a:xfrm flipV="1">
                  <a:off x="6674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8" name="Line 4930"/>
                <p:cNvSpPr>
                  <a:spLocks noChangeShapeType="1"/>
                </p:cNvSpPr>
                <p:nvPr/>
              </p:nvSpPr>
              <p:spPr bwMode="auto">
                <a:xfrm>
                  <a:off x="6674" y="45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39" name="Line 4931"/>
                <p:cNvSpPr>
                  <a:spLocks noChangeShapeType="1"/>
                </p:cNvSpPr>
                <p:nvPr/>
              </p:nvSpPr>
              <p:spPr bwMode="auto">
                <a:xfrm flipV="1">
                  <a:off x="6674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0" name="Line 4932"/>
                <p:cNvSpPr>
                  <a:spLocks noChangeShapeType="1"/>
                </p:cNvSpPr>
                <p:nvPr/>
              </p:nvSpPr>
              <p:spPr bwMode="auto">
                <a:xfrm>
                  <a:off x="6674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1" name="Line 4933"/>
                <p:cNvSpPr>
                  <a:spLocks noChangeShapeType="1"/>
                </p:cNvSpPr>
                <p:nvPr/>
              </p:nvSpPr>
              <p:spPr bwMode="auto">
                <a:xfrm flipV="1">
                  <a:off x="6674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2" name="Line 4934"/>
                <p:cNvSpPr>
                  <a:spLocks noChangeShapeType="1"/>
                </p:cNvSpPr>
                <p:nvPr/>
              </p:nvSpPr>
              <p:spPr bwMode="auto">
                <a:xfrm>
                  <a:off x="6674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3" name="Line 4935"/>
                <p:cNvSpPr>
                  <a:spLocks noChangeShapeType="1"/>
                </p:cNvSpPr>
                <p:nvPr/>
              </p:nvSpPr>
              <p:spPr bwMode="auto">
                <a:xfrm flipV="1">
                  <a:off x="6674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4" name="Line 4936"/>
                <p:cNvSpPr>
                  <a:spLocks noChangeShapeType="1"/>
                </p:cNvSpPr>
                <p:nvPr/>
              </p:nvSpPr>
              <p:spPr bwMode="auto">
                <a:xfrm flipV="1">
                  <a:off x="6674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5" name="Line 4937"/>
                <p:cNvSpPr>
                  <a:spLocks noChangeShapeType="1"/>
                </p:cNvSpPr>
                <p:nvPr/>
              </p:nvSpPr>
              <p:spPr bwMode="auto">
                <a:xfrm>
                  <a:off x="6674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6" name="Line 4938"/>
                <p:cNvSpPr>
                  <a:spLocks noChangeShapeType="1"/>
                </p:cNvSpPr>
                <p:nvPr/>
              </p:nvSpPr>
              <p:spPr bwMode="auto">
                <a:xfrm>
                  <a:off x="6674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7" name="Line 4939"/>
                <p:cNvSpPr>
                  <a:spLocks noChangeShapeType="1"/>
                </p:cNvSpPr>
                <p:nvPr/>
              </p:nvSpPr>
              <p:spPr bwMode="auto">
                <a:xfrm>
                  <a:off x="6674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8" name="Freeform 4940"/>
                <p:cNvSpPr>
                  <a:spLocks/>
                </p:cNvSpPr>
                <p:nvPr/>
              </p:nvSpPr>
              <p:spPr bwMode="auto">
                <a:xfrm>
                  <a:off x="6740" y="4614"/>
                  <a:ext cx="0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h="5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49" name="Line 4941"/>
                <p:cNvSpPr>
                  <a:spLocks noChangeShapeType="1"/>
                </p:cNvSpPr>
                <p:nvPr/>
              </p:nvSpPr>
              <p:spPr bwMode="auto">
                <a:xfrm flipV="1">
                  <a:off x="6740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0" name="Line 4942"/>
                <p:cNvSpPr>
                  <a:spLocks noChangeShapeType="1"/>
                </p:cNvSpPr>
                <p:nvPr/>
              </p:nvSpPr>
              <p:spPr bwMode="auto">
                <a:xfrm>
                  <a:off x="6707" y="461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1" name="Line 4943"/>
                <p:cNvSpPr>
                  <a:spLocks noChangeShapeType="1"/>
                </p:cNvSpPr>
                <p:nvPr/>
              </p:nvSpPr>
              <p:spPr bwMode="auto">
                <a:xfrm flipH="1">
                  <a:off x="6707" y="46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2" name="Line 4944"/>
                <p:cNvSpPr>
                  <a:spLocks noChangeShapeType="1"/>
                </p:cNvSpPr>
                <p:nvPr/>
              </p:nvSpPr>
              <p:spPr bwMode="auto">
                <a:xfrm flipH="1">
                  <a:off x="6723" y="461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3" name="Freeform 4945"/>
                <p:cNvSpPr>
                  <a:spLocks/>
                </p:cNvSpPr>
                <p:nvPr/>
              </p:nvSpPr>
              <p:spPr bwMode="auto">
                <a:xfrm>
                  <a:off x="6756" y="459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4" name="Line 4946"/>
                <p:cNvSpPr>
                  <a:spLocks noChangeShapeType="1"/>
                </p:cNvSpPr>
                <p:nvPr/>
              </p:nvSpPr>
              <p:spPr bwMode="auto">
                <a:xfrm flipV="1">
                  <a:off x="6773" y="458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5" name="Freeform 4947"/>
                <p:cNvSpPr>
                  <a:spLocks/>
                </p:cNvSpPr>
                <p:nvPr/>
              </p:nvSpPr>
              <p:spPr bwMode="auto">
                <a:xfrm>
                  <a:off x="6773" y="458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6" name="Line 4948"/>
                <p:cNvSpPr>
                  <a:spLocks noChangeShapeType="1"/>
                </p:cNvSpPr>
                <p:nvPr/>
              </p:nvSpPr>
              <p:spPr bwMode="auto">
                <a:xfrm>
                  <a:off x="6789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7" name="Line 4949"/>
                <p:cNvSpPr>
                  <a:spLocks noChangeShapeType="1"/>
                </p:cNvSpPr>
                <p:nvPr/>
              </p:nvSpPr>
              <p:spPr bwMode="auto">
                <a:xfrm flipH="1">
                  <a:off x="6789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8" name="Freeform 4950"/>
                <p:cNvSpPr>
                  <a:spLocks/>
                </p:cNvSpPr>
                <p:nvPr/>
              </p:nvSpPr>
              <p:spPr bwMode="auto">
                <a:xfrm>
                  <a:off x="6674" y="440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59" name="Line 4951"/>
                <p:cNvSpPr>
                  <a:spLocks noChangeShapeType="1"/>
                </p:cNvSpPr>
                <p:nvPr/>
              </p:nvSpPr>
              <p:spPr bwMode="auto">
                <a:xfrm>
                  <a:off x="6674" y="440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0" name="Line 4952"/>
                <p:cNvSpPr>
                  <a:spLocks noChangeShapeType="1"/>
                </p:cNvSpPr>
                <p:nvPr/>
              </p:nvSpPr>
              <p:spPr bwMode="auto">
                <a:xfrm>
                  <a:off x="6740" y="4319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1" name="Line 4953"/>
                <p:cNvSpPr>
                  <a:spLocks noChangeShapeType="1"/>
                </p:cNvSpPr>
                <p:nvPr/>
              </p:nvSpPr>
              <p:spPr bwMode="auto">
                <a:xfrm flipV="1">
                  <a:off x="6641" y="4450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2" name="Line 4954"/>
                <p:cNvSpPr>
                  <a:spLocks noChangeShapeType="1"/>
                </p:cNvSpPr>
                <p:nvPr/>
              </p:nvSpPr>
              <p:spPr bwMode="auto">
                <a:xfrm flipH="1">
                  <a:off x="6625" y="445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3" name="Freeform 4955"/>
                <p:cNvSpPr>
                  <a:spLocks/>
                </p:cNvSpPr>
                <p:nvPr/>
              </p:nvSpPr>
              <p:spPr bwMode="auto">
                <a:xfrm>
                  <a:off x="6658" y="445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4" name="Freeform 4956"/>
                <p:cNvSpPr>
                  <a:spLocks/>
                </p:cNvSpPr>
                <p:nvPr/>
              </p:nvSpPr>
              <p:spPr bwMode="auto">
                <a:xfrm>
                  <a:off x="6658" y="445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5" name="Line 4957"/>
                <p:cNvSpPr>
                  <a:spLocks noChangeShapeType="1"/>
                </p:cNvSpPr>
                <p:nvPr/>
              </p:nvSpPr>
              <p:spPr bwMode="auto">
                <a:xfrm>
                  <a:off x="6674" y="443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6" name="Freeform 4958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7" name="Freeform 4959"/>
                <p:cNvSpPr>
                  <a:spLocks/>
                </p:cNvSpPr>
                <p:nvPr/>
              </p:nvSpPr>
              <p:spPr bwMode="auto">
                <a:xfrm>
                  <a:off x="6674" y="44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8" name="Freeform 4960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69" name="Freeform 4961"/>
                <p:cNvSpPr>
                  <a:spLocks/>
                </p:cNvSpPr>
                <p:nvPr/>
              </p:nvSpPr>
              <p:spPr bwMode="auto">
                <a:xfrm>
                  <a:off x="6674" y="445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0" name="Freeform 4962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1" name="Freeform 4963"/>
                <p:cNvSpPr>
                  <a:spLocks/>
                </p:cNvSpPr>
                <p:nvPr/>
              </p:nvSpPr>
              <p:spPr bwMode="auto">
                <a:xfrm>
                  <a:off x="6658" y="443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2" name="Freeform 4964"/>
                <p:cNvSpPr>
                  <a:spLocks/>
                </p:cNvSpPr>
                <p:nvPr/>
              </p:nvSpPr>
              <p:spPr bwMode="auto">
                <a:xfrm>
                  <a:off x="6658" y="441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3" name="Freeform 4965"/>
                <p:cNvSpPr>
                  <a:spLocks/>
                </p:cNvSpPr>
                <p:nvPr/>
              </p:nvSpPr>
              <p:spPr bwMode="auto">
                <a:xfrm>
                  <a:off x="6658" y="443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4" name="Line 4966"/>
                <p:cNvSpPr>
                  <a:spLocks noChangeShapeType="1"/>
                </p:cNvSpPr>
                <p:nvPr/>
              </p:nvSpPr>
              <p:spPr bwMode="auto">
                <a:xfrm flipH="1">
                  <a:off x="6658" y="443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5" name="Freeform 4967"/>
                <p:cNvSpPr>
                  <a:spLocks/>
                </p:cNvSpPr>
                <p:nvPr/>
              </p:nvSpPr>
              <p:spPr bwMode="auto">
                <a:xfrm>
                  <a:off x="6641" y="445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6" name="Freeform 4968"/>
                <p:cNvSpPr>
                  <a:spLocks/>
                </p:cNvSpPr>
                <p:nvPr/>
              </p:nvSpPr>
              <p:spPr bwMode="auto">
                <a:xfrm>
                  <a:off x="6658" y="44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7" name="Freeform 4969"/>
                <p:cNvSpPr>
                  <a:spLocks/>
                </p:cNvSpPr>
                <p:nvPr/>
              </p:nvSpPr>
              <p:spPr bwMode="auto">
                <a:xfrm>
                  <a:off x="6658" y="44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8" name="Line 4970"/>
                <p:cNvSpPr>
                  <a:spLocks noChangeShapeType="1"/>
                </p:cNvSpPr>
                <p:nvPr/>
              </p:nvSpPr>
              <p:spPr bwMode="auto">
                <a:xfrm>
                  <a:off x="6658" y="44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79" name="Line 4971"/>
                <p:cNvSpPr>
                  <a:spLocks noChangeShapeType="1"/>
                </p:cNvSpPr>
                <p:nvPr/>
              </p:nvSpPr>
              <p:spPr bwMode="auto">
                <a:xfrm flipV="1">
                  <a:off x="6658" y="443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0" name="Freeform 4972"/>
                <p:cNvSpPr>
                  <a:spLocks/>
                </p:cNvSpPr>
                <p:nvPr/>
              </p:nvSpPr>
              <p:spPr bwMode="auto">
                <a:xfrm>
                  <a:off x="6658" y="44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1" name="Freeform 4973"/>
                <p:cNvSpPr>
                  <a:spLocks/>
                </p:cNvSpPr>
                <p:nvPr/>
              </p:nvSpPr>
              <p:spPr bwMode="auto">
                <a:xfrm>
                  <a:off x="6658" y="44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2" name="Line 4974"/>
                <p:cNvSpPr>
                  <a:spLocks noChangeShapeType="1"/>
                </p:cNvSpPr>
                <p:nvPr/>
              </p:nvSpPr>
              <p:spPr bwMode="auto">
                <a:xfrm>
                  <a:off x="6658" y="44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3" name="Freeform 4975"/>
                <p:cNvSpPr>
                  <a:spLocks/>
                </p:cNvSpPr>
                <p:nvPr/>
              </p:nvSpPr>
              <p:spPr bwMode="auto">
                <a:xfrm>
                  <a:off x="6674" y="446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4" name="Freeform 4976"/>
                <p:cNvSpPr>
                  <a:spLocks/>
                </p:cNvSpPr>
                <p:nvPr/>
              </p:nvSpPr>
              <p:spPr bwMode="auto">
                <a:xfrm>
                  <a:off x="6674" y="448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5" name="Freeform 4977"/>
                <p:cNvSpPr>
                  <a:spLocks/>
                </p:cNvSpPr>
                <p:nvPr/>
              </p:nvSpPr>
              <p:spPr bwMode="auto">
                <a:xfrm>
                  <a:off x="6674" y="448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6" name="Line 4978"/>
                <p:cNvSpPr>
                  <a:spLocks noChangeShapeType="1"/>
                </p:cNvSpPr>
                <p:nvPr/>
              </p:nvSpPr>
              <p:spPr bwMode="auto">
                <a:xfrm>
                  <a:off x="6674" y="44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7" name="Line 4979"/>
                <p:cNvSpPr>
                  <a:spLocks noChangeShapeType="1"/>
                </p:cNvSpPr>
                <p:nvPr/>
              </p:nvSpPr>
              <p:spPr bwMode="auto">
                <a:xfrm>
                  <a:off x="6674" y="44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8" name="Line 4980"/>
                <p:cNvSpPr>
                  <a:spLocks noChangeShapeType="1"/>
                </p:cNvSpPr>
                <p:nvPr/>
              </p:nvSpPr>
              <p:spPr bwMode="auto">
                <a:xfrm flipV="1">
                  <a:off x="6674" y="445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89" name="Freeform 4981"/>
                <p:cNvSpPr>
                  <a:spLocks/>
                </p:cNvSpPr>
                <p:nvPr/>
              </p:nvSpPr>
              <p:spPr bwMode="auto">
                <a:xfrm>
                  <a:off x="6674" y="441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0" name="Line 4982"/>
                <p:cNvSpPr>
                  <a:spLocks noChangeShapeType="1"/>
                </p:cNvSpPr>
                <p:nvPr/>
              </p:nvSpPr>
              <p:spPr bwMode="auto">
                <a:xfrm flipV="1">
                  <a:off x="6674" y="4417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1" name="Freeform 4983"/>
                <p:cNvSpPr>
                  <a:spLocks/>
                </p:cNvSpPr>
                <p:nvPr/>
              </p:nvSpPr>
              <p:spPr bwMode="auto">
                <a:xfrm>
                  <a:off x="6674" y="441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2" name="Line 4984"/>
                <p:cNvSpPr>
                  <a:spLocks noChangeShapeType="1"/>
                </p:cNvSpPr>
                <p:nvPr/>
              </p:nvSpPr>
              <p:spPr bwMode="auto">
                <a:xfrm>
                  <a:off x="6674" y="441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3" name="Freeform 4985"/>
                <p:cNvSpPr>
                  <a:spLocks/>
                </p:cNvSpPr>
                <p:nvPr/>
              </p:nvSpPr>
              <p:spPr bwMode="auto">
                <a:xfrm>
                  <a:off x="6691" y="4352"/>
                  <a:ext cx="49" cy="65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16" y="49"/>
                    </a:cxn>
                    <a:cxn ang="0">
                      <a:pos x="0" y="65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49" h="65">
                      <a:moveTo>
                        <a:pt x="49" y="0"/>
                      </a:moveTo>
                      <a:lnTo>
                        <a:pt x="16" y="49"/>
                      </a:lnTo>
                      <a:lnTo>
                        <a:pt x="0" y="65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4" name="Freeform 4986"/>
                <p:cNvSpPr>
                  <a:spLocks/>
                </p:cNvSpPr>
                <p:nvPr/>
              </p:nvSpPr>
              <p:spPr bwMode="auto">
                <a:xfrm>
                  <a:off x="6691" y="4352"/>
                  <a:ext cx="49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0" y="65"/>
                    </a:cxn>
                    <a:cxn ang="0">
                      <a:pos x="16" y="49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65">
                      <a:moveTo>
                        <a:pt x="0" y="65"/>
                      </a:moveTo>
                      <a:lnTo>
                        <a:pt x="0" y="65"/>
                      </a:lnTo>
                      <a:lnTo>
                        <a:pt x="16" y="49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5" name="Freeform 4987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6" name="Freeform 4988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7" name="Line 4989"/>
                <p:cNvSpPr>
                  <a:spLocks noChangeShapeType="1"/>
                </p:cNvSpPr>
                <p:nvPr/>
              </p:nvSpPr>
              <p:spPr bwMode="auto">
                <a:xfrm>
                  <a:off x="6674" y="44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8" name="Freeform 4990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399" name="Freeform 4991"/>
                <p:cNvSpPr>
                  <a:spLocks/>
                </p:cNvSpPr>
                <p:nvPr/>
              </p:nvSpPr>
              <p:spPr bwMode="auto">
                <a:xfrm>
                  <a:off x="6674" y="443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0" name="Freeform 4992"/>
                <p:cNvSpPr>
                  <a:spLocks/>
                </p:cNvSpPr>
                <p:nvPr/>
              </p:nvSpPr>
              <p:spPr bwMode="auto">
                <a:xfrm>
                  <a:off x="6674" y="44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1" name="Freeform 4993"/>
                <p:cNvSpPr>
                  <a:spLocks/>
                </p:cNvSpPr>
                <p:nvPr/>
              </p:nvSpPr>
              <p:spPr bwMode="auto">
                <a:xfrm>
                  <a:off x="6674" y="441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2" name="Freeform 4994"/>
                <p:cNvSpPr>
                  <a:spLocks/>
                </p:cNvSpPr>
                <p:nvPr/>
              </p:nvSpPr>
              <p:spPr bwMode="auto">
                <a:xfrm>
                  <a:off x="6674" y="441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3" name="Line 4995"/>
                <p:cNvSpPr>
                  <a:spLocks noChangeShapeType="1"/>
                </p:cNvSpPr>
                <p:nvPr/>
              </p:nvSpPr>
              <p:spPr bwMode="auto">
                <a:xfrm flipH="1">
                  <a:off x="6674" y="4417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4" name="Freeform 4996"/>
                <p:cNvSpPr>
                  <a:spLocks/>
                </p:cNvSpPr>
                <p:nvPr/>
              </p:nvSpPr>
              <p:spPr bwMode="auto">
                <a:xfrm>
                  <a:off x="6658" y="43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5" name="Freeform 4997"/>
                <p:cNvSpPr>
                  <a:spLocks/>
                </p:cNvSpPr>
                <p:nvPr/>
              </p:nvSpPr>
              <p:spPr bwMode="auto">
                <a:xfrm>
                  <a:off x="6658" y="43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6" name="Line 4998"/>
                <p:cNvSpPr>
                  <a:spLocks noChangeShapeType="1"/>
                </p:cNvSpPr>
                <p:nvPr/>
              </p:nvSpPr>
              <p:spPr bwMode="auto">
                <a:xfrm flipV="1">
                  <a:off x="6674" y="438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7" name="Freeform 4999"/>
                <p:cNvSpPr>
                  <a:spLocks/>
                </p:cNvSpPr>
                <p:nvPr/>
              </p:nvSpPr>
              <p:spPr bwMode="auto">
                <a:xfrm>
                  <a:off x="6658" y="436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8" name="Freeform 5000"/>
                <p:cNvSpPr>
                  <a:spLocks/>
                </p:cNvSpPr>
                <p:nvPr/>
              </p:nvSpPr>
              <p:spPr bwMode="auto">
                <a:xfrm>
                  <a:off x="6658" y="436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09" name="Line 5001"/>
                <p:cNvSpPr>
                  <a:spLocks noChangeShapeType="1"/>
                </p:cNvSpPr>
                <p:nvPr/>
              </p:nvSpPr>
              <p:spPr bwMode="auto">
                <a:xfrm>
                  <a:off x="6658" y="438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0" name="Line 5002"/>
                <p:cNvSpPr>
                  <a:spLocks noChangeShapeType="1"/>
                </p:cNvSpPr>
                <p:nvPr/>
              </p:nvSpPr>
              <p:spPr bwMode="auto">
                <a:xfrm>
                  <a:off x="6658" y="438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1" name="Line 5003"/>
                <p:cNvSpPr>
                  <a:spLocks noChangeShapeType="1"/>
                </p:cNvSpPr>
                <p:nvPr/>
              </p:nvSpPr>
              <p:spPr bwMode="auto">
                <a:xfrm>
                  <a:off x="6658" y="43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2" name="Freeform 5004"/>
                <p:cNvSpPr>
                  <a:spLocks/>
                </p:cNvSpPr>
                <p:nvPr/>
              </p:nvSpPr>
              <p:spPr bwMode="auto">
                <a:xfrm>
                  <a:off x="6641" y="433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3" name="Freeform 5005"/>
                <p:cNvSpPr>
                  <a:spLocks/>
                </p:cNvSpPr>
                <p:nvPr/>
              </p:nvSpPr>
              <p:spPr bwMode="auto">
                <a:xfrm>
                  <a:off x="6641" y="433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4" name="Line 5006"/>
                <p:cNvSpPr>
                  <a:spLocks noChangeShapeType="1"/>
                </p:cNvSpPr>
                <p:nvPr/>
              </p:nvSpPr>
              <p:spPr bwMode="auto">
                <a:xfrm flipV="1">
                  <a:off x="6625" y="43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5" name="Line 5007"/>
                <p:cNvSpPr>
                  <a:spLocks noChangeShapeType="1"/>
                </p:cNvSpPr>
                <p:nvPr/>
              </p:nvSpPr>
              <p:spPr bwMode="auto">
                <a:xfrm flipH="1">
                  <a:off x="6625" y="433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6" name="Freeform 5008"/>
                <p:cNvSpPr>
                  <a:spLocks/>
                </p:cNvSpPr>
                <p:nvPr/>
              </p:nvSpPr>
              <p:spPr bwMode="auto">
                <a:xfrm>
                  <a:off x="6822" y="528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7" name="Freeform 5009"/>
                <p:cNvSpPr>
                  <a:spLocks/>
                </p:cNvSpPr>
                <p:nvPr/>
              </p:nvSpPr>
              <p:spPr bwMode="auto">
                <a:xfrm>
                  <a:off x="6887" y="528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8" name="Line 5010"/>
                <p:cNvSpPr>
                  <a:spLocks noChangeShapeType="1"/>
                </p:cNvSpPr>
                <p:nvPr/>
              </p:nvSpPr>
              <p:spPr bwMode="auto">
                <a:xfrm>
                  <a:off x="7002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19" name="Freeform 5011"/>
                <p:cNvSpPr>
                  <a:spLocks/>
                </p:cNvSpPr>
                <p:nvPr/>
              </p:nvSpPr>
              <p:spPr bwMode="auto">
                <a:xfrm>
                  <a:off x="6838" y="528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0" name="Freeform 5012"/>
                <p:cNvSpPr>
                  <a:spLocks/>
                </p:cNvSpPr>
                <p:nvPr/>
              </p:nvSpPr>
              <p:spPr bwMode="auto">
                <a:xfrm>
                  <a:off x="6887" y="527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1" name="Line 5013"/>
                <p:cNvSpPr>
                  <a:spLocks noChangeShapeType="1"/>
                </p:cNvSpPr>
                <p:nvPr/>
              </p:nvSpPr>
              <p:spPr bwMode="auto">
                <a:xfrm flipH="1" flipV="1">
                  <a:off x="6986" y="545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2" name="Line 5014"/>
                <p:cNvSpPr>
                  <a:spLocks noChangeShapeType="1"/>
                </p:cNvSpPr>
                <p:nvPr/>
              </p:nvSpPr>
              <p:spPr bwMode="auto">
                <a:xfrm>
                  <a:off x="6904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3" name="Freeform 5015"/>
                <p:cNvSpPr>
                  <a:spLocks/>
                </p:cNvSpPr>
                <p:nvPr/>
              </p:nvSpPr>
              <p:spPr bwMode="auto">
                <a:xfrm>
                  <a:off x="6887" y="538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4" name="Freeform 5016"/>
                <p:cNvSpPr>
                  <a:spLocks/>
                </p:cNvSpPr>
                <p:nvPr/>
              </p:nvSpPr>
              <p:spPr bwMode="auto">
                <a:xfrm>
                  <a:off x="6887" y="538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5" name="Freeform 5017"/>
                <p:cNvSpPr>
                  <a:spLocks/>
                </p:cNvSpPr>
                <p:nvPr/>
              </p:nvSpPr>
              <p:spPr bwMode="auto">
                <a:xfrm>
                  <a:off x="6904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6" name="Freeform 5018"/>
                <p:cNvSpPr>
                  <a:spLocks/>
                </p:cNvSpPr>
                <p:nvPr/>
              </p:nvSpPr>
              <p:spPr bwMode="auto">
                <a:xfrm>
                  <a:off x="6904" y="541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7" name="Freeform 5019"/>
                <p:cNvSpPr>
                  <a:spLocks/>
                </p:cNvSpPr>
                <p:nvPr/>
              </p:nvSpPr>
              <p:spPr bwMode="auto">
                <a:xfrm>
                  <a:off x="6953" y="538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8" name="Line 5020"/>
                <p:cNvSpPr>
                  <a:spLocks noChangeShapeType="1"/>
                </p:cNvSpPr>
                <p:nvPr/>
              </p:nvSpPr>
              <p:spPr bwMode="auto">
                <a:xfrm>
                  <a:off x="6937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29" name="Freeform 5021"/>
                <p:cNvSpPr>
                  <a:spLocks/>
                </p:cNvSpPr>
                <p:nvPr/>
              </p:nvSpPr>
              <p:spPr bwMode="auto">
                <a:xfrm>
                  <a:off x="6904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0" name="Freeform 5022"/>
                <p:cNvSpPr>
                  <a:spLocks/>
                </p:cNvSpPr>
                <p:nvPr/>
              </p:nvSpPr>
              <p:spPr bwMode="auto">
                <a:xfrm>
                  <a:off x="6904" y="540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1" name="Freeform 5023"/>
                <p:cNvSpPr>
                  <a:spLocks/>
                </p:cNvSpPr>
                <p:nvPr/>
              </p:nvSpPr>
              <p:spPr bwMode="auto">
                <a:xfrm>
                  <a:off x="6904" y="540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2" name="Freeform 5024"/>
                <p:cNvSpPr>
                  <a:spLocks/>
                </p:cNvSpPr>
                <p:nvPr/>
              </p:nvSpPr>
              <p:spPr bwMode="auto">
                <a:xfrm>
                  <a:off x="6855" y="532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3" name="Freeform 5025"/>
                <p:cNvSpPr>
                  <a:spLocks/>
                </p:cNvSpPr>
                <p:nvPr/>
              </p:nvSpPr>
              <p:spPr bwMode="auto">
                <a:xfrm>
                  <a:off x="6871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4" name="Freeform 5026"/>
                <p:cNvSpPr>
                  <a:spLocks/>
                </p:cNvSpPr>
                <p:nvPr/>
              </p:nvSpPr>
              <p:spPr bwMode="auto">
                <a:xfrm>
                  <a:off x="6855" y="532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5" name="Freeform 5027"/>
                <p:cNvSpPr>
                  <a:spLocks/>
                </p:cNvSpPr>
                <p:nvPr/>
              </p:nvSpPr>
              <p:spPr bwMode="auto">
                <a:xfrm>
                  <a:off x="6871" y="532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6" name="Freeform 5028"/>
                <p:cNvSpPr>
                  <a:spLocks/>
                </p:cNvSpPr>
                <p:nvPr/>
              </p:nvSpPr>
              <p:spPr bwMode="auto">
                <a:xfrm>
                  <a:off x="6838" y="530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7" name="Freeform 5029"/>
                <p:cNvSpPr>
                  <a:spLocks/>
                </p:cNvSpPr>
                <p:nvPr/>
              </p:nvSpPr>
              <p:spPr bwMode="auto">
                <a:xfrm>
                  <a:off x="6838" y="530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38" name="Freeform 5030"/>
                <p:cNvSpPr>
                  <a:spLocks/>
                </p:cNvSpPr>
                <p:nvPr/>
              </p:nvSpPr>
              <p:spPr bwMode="auto">
                <a:xfrm>
                  <a:off x="6838" y="528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2439" name="Group 5031"/>
              <p:cNvGrpSpPr>
                <a:grpSpLocks/>
              </p:cNvGrpSpPr>
              <p:nvPr/>
            </p:nvGrpSpPr>
            <p:grpSpPr bwMode="auto">
              <a:xfrm>
                <a:off x="4920" y="4319"/>
                <a:ext cx="2230" cy="1428"/>
                <a:chOff x="4920" y="4319"/>
                <a:chExt cx="2230" cy="1428"/>
              </a:xfrm>
            </p:grpSpPr>
            <p:sp>
              <p:nvSpPr>
                <p:cNvPr id="662440" name="Freeform 5032"/>
                <p:cNvSpPr>
                  <a:spLocks/>
                </p:cNvSpPr>
                <p:nvPr/>
              </p:nvSpPr>
              <p:spPr bwMode="auto">
                <a:xfrm>
                  <a:off x="6887" y="537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1" name="Freeform 5033"/>
                <p:cNvSpPr>
                  <a:spLocks/>
                </p:cNvSpPr>
                <p:nvPr/>
              </p:nvSpPr>
              <p:spPr bwMode="auto">
                <a:xfrm>
                  <a:off x="6887" y="535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2" name="Freeform 5034"/>
                <p:cNvSpPr>
                  <a:spLocks/>
                </p:cNvSpPr>
                <p:nvPr/>
              </p:nvSpPr>
              <p:spPr bwMode="auto">
                <a:xfrm>
                  <a:off x="6887" y="535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3" name="Line 5035"/>
                <p:cNvSpPr>
                  <a:spLocks noChangeShapeType="1"/>
                </p:cNvSpPr>
                <p:nvPr/>
              </p:nvSpPr>
              <p:spPr bwMode="auto">
                <a:xfrm flipV="1">
                  <a:off x="6887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4" name="Freeform 5036"/>
                <p:cNvSpPr>
                  <a:spLocks/>
                </p:cNvSpPr>
                <p:nvPr/>
              </p:nvSpPr>
              <p:spPr bwMode="auto">
                <a:xfrm>
                  <a:off x="6887" y="53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5" name="Freeform 5037"/>
                <p:cNvSpPr>
                  <a:spLocks/>
                </p:cNvSpPr>
                <p:nvPr/>
              </p:nvSpPr>
              <p:spPr bwMode="auto">
                <a:xfrm>
                  <a:off x="6871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6" name="Freeform 5038"/>
                <p:cNvSpPr>
                  <a:spLocks/>
                </p:cNvSpPr>
                <p:nvPr/>
              </p:nvSpPr>
              <p:spPr bwMode="auto">
                <a:xfrm>
                  <a:off x="6887" y="528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7" name="Freeform 5039"/>
                <p:cNvSpPr>
                  <a:spLocks/>
                </p:cNvSpPr>
                <p:nvPr/>
              </p:nvSpPr>
              <p:spPr bwMode="auto">
                <a:xfrm>
                  <a:off x="6904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8" name="Freeform 5040"/>
                <p:cNvSpPr>
                  <a:spLocks/>
                </p:cNvSpPr>
                <p:nvPr/>
              </p:nvSpPr>
              <p:spPr bwMode="auto">
                <a:xfrm>
                  <a:off x="6904" y="543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49" name="Freeform 5041"/>
                <p:cNvSpPr>
                  <a:spLocks/>
                </p:cNvSpPr>
                <p:nvPr/>
              </p:nvSpPr>
              <p:spPr bwMode="auto">
                <a:xfrm>
                  <a:off x="6953" y="538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0" name="Freeform 5042"/>
                <p:cNvSpPr>
                  <a:spLocks/>
                </p:cNvSpPr>
                <p:nvPr/>
              </p:nvSpPr>
              <p:spPr bwMode="auto">
                <a:xfrm>
                  <a:off x="6969" y="541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1" name="Line 5043"/>
                <p:cNvSpPr>
                  <a:spLocks noChangeShapeType="1"/>
                </p:cNvSpPr>
                <p:nvPr/>
              </p:nvSpPr>
              <p:spPr bwMode="auto">
                <a:xfrm>
                  <a:off x="6969" y="543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2" name="Freeform 5044"/>
                <p:cNvSpPr>
                  <a:spLocks/>
                </p:cNvSpPr>
                <p:nvPr/>
              </p:nvSpPr>
              <p:spPr bwMode="auto">
                <a:xfrm>
                  <a:off x="6920" y="54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3" name="Freeform 5045"/>
                <p:cNvSpPr>
                  <a:spLocks/>
                </p:cNvSpPr>
                <p:nvPr/>
              </p:nvSpPr>
              <p:spPr bwMode="auto">
                <a:xfrm>
                  <a:off x="6920" y="54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4" name="Freeform 5046"/>
                <p:cNvSpPr>
                  <a:spLocks/>
                </p:cNvSpPr>
                <p:nvPr/>
              </p:nvSpPr>
              <p:spPr bwMode="auto">
                <a:xfrm>
                  <a:off x="6920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5" name="Freeform 5047"/>
                <p:cNvSpPr>
                  <a:spLocks/>
                </p:cNvSpPr>
                <p:nvPr/>
              </p:nvSpPr>
              <p:spPr bwMode="auto">
                <a:xfrm>
                  <a:off x="6920" y="546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6" name="Freeform 5048"/>
                <p:cNvSpPr>
                  <a:spLocks/>
                </p:cNvSpPr>
                <p:nvPr/>
              </p:nvSpPr>
              <p:spPr bwMode="auto">
                <a:xfrm>
                  <a:off x="6986" y="545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7" name="Line 5049"/>
                <p:cNvSpPr>
                  <a:spLocks noChangeShapeType="1"/>
                </p:cNvSpPr>
                <p:nvPr/>
              </p:nvSpPr>
              <p:spPr bwMode="auto">
                <a:xfrm flipV="1">
                  <a:off x="6986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8" name="Freeform 5050"/>
                <p:cNvSpPr>
                  <a:spLocks/>
                </p:cNvSpPr>
                <p:nvPr/>
              </p:nvSpPr>
              <p:spPr bwMode="auto">
                <a:xfrm>
                  <a:off x="6969" y="541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59" name="Line 5051"/>
                <p:cNvSpPr>
                  <a:spLocks noChangeShapeType="1"/>
                </p:cNvSpPr>
                <p:nvPr/>
              </p:nvSpPr>
              <p:spPr bwMode="auto">
                <a:xfrm>
                  <a:off x="6953" y="540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0" name="Line 5052"/>
                <p:cNvSpPr>
                  <a:spLocks noChangeShapeType="1"/>
                </p:cNvSpPr>
                <p:nvPr/>
              </p:nvSpPr>
              <p:spPr bwMode="auto">
                <a:xfrm flipV="1">
                  <a:off x="6969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1" name="Line 5053"/>
                <p:cNvSpPr>
                  <a:spLocks noChangeShapeType="1"/>
                </p:cNvSpPr>
                <p:nvPr/>
              </p:nvSpPr>
              <p:spPr bwMode="auto">
                <a:xfrm flipH="1">
                  <a:off x="6953" y="54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2" name="Line 5054"/>
                <p:cNvSpPr>
                  <a:spLocks noChangeShapeType="1"/>
                </p:cNvSpPr>
                <p:nvPr/>
              </p:nvSpPr>
              <p:spPr bwMode="auto">
                <a:xfrm>
                  <a:off x="6920" y="533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3" name="Line 5055"/>
                <p:cNvSpPr>
                  <a:spLocks noChangeShapeType="1"/>
                </p:cNvSpPr>
                <p:nvPr/>
              </p:nvSpPr>
              <p:spPr bwMode="auto">
                <a:xfrm>
                  <a:off x="6920" y="533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4" name="Line 5056"/>
                <p:cNvSpPr>
                  <a:spLocks noChangeShapeType="1"/>
                </p:cNvSpPr>
                <p:nvPr/>
              </p:nvSpPr>
              <p:spPr bwMode="auto">
                <a:xfrm>
                  <a:off x="6920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5" name="Line 5057"/>
                <p:cNvSpPr>
                  <a:spLocks noChangeShapeType="1"/>
                </p:cNvSpPr>
                <p:nvPr/>
              </p:nvSpPr>
              <p:spPr bwMode="auto">
                <a:xfrm flipV="1">
                  <a:off x="6937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6" name="Line 5058"/>
                <p:cNvSpPr>
                  <a:spLocks noChangeShapeType="1"/>
                </p:cNvSpPr>
                <p:nvPr/>
              </p:nvSpPr>
              <p:spPr bwMode="auto">
                <a:xfrm>
                  <a:off x="6937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7" name="Line 5059"/>
                <p:cNvSpPr>
                  <a:spLocks noChangeShapeType="1"/>
                </p:cNvSpPr>
                <p:nvPr/>
              </p:nvSpPr>
              <p:spPr bwMode="auto">
                <a:xfrm flipH="1" flipV="1">
                  <a:off x="6920" y="533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8" name="Line 5060"/>
                <p:cNvSpPr>
                  <a:spLocks noChangeShapeType="1"/>
                </p:cNvSpPr>
                <p:nvPr/>
              </p:nvSpPr>
              <p:spPr bwMode="auto">
                <a:xfrm flipH="1" flipV="1">
                  <a:off x="6937" y="537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69" name="Freeform 5061"/>
                <p:cNvSpPr>
                  <a:spLocks/>
                </p:cNvSpPr>
                <p:nvPr/>
              </p:nvSpPr>
              <p:spPr bwMode="auto">
                <a:xfrm>
                  <a:off x="6904" y="532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0" name="Line 5062"/>
                <p:cNvSpPr>
                  <a:spLocks noChangeShapeType="1"/>
                </p:cNvSpPr>
                <p:nvPr/>
              </p:nvSpPr>
              <p:spPr bwMode="auto">
                <a:xfrm flipH="1" flipV="1">
                  <a:off x="6904" y="532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1" name="Line 5063"/>
                <p:cNvSpPr>
                  <a:spLocks noChangeShapeType="1"/>
                </p:cNvSpPr>
                <p:nvPr/>
              </p:nvSpPr>
              <p:spPr bwMode="auto">
                <a:xfrm>
                  <a:off x="6855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2" name="Line 5064"/>
                <p:cNvSpPr>
                  <a:spLocks noChangeShapeType="1"/>
                </p:cNvSpPr>
                <p:nvPr/>
              </p:nvSpPr>
              <p:spPr bwMode="auto">
                <a:xfrm flipH="1" flipV="1">
                  <a:off x="6838" y="523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3" name="Freeform 5065"/>
                <p:cNvSpPr>
                  <a:spLocks/>
                </p:cNvSpPr>
                <p:nvPr/>
              </p:nvSpPr>
              <p:spPr bwMode="auto">
                <a:xfrm>
                  <a:off x="6838" y="523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4" name="Line 5066"/>
                <p:cNvSpPr>
                  <a:spLocks noChangeShapeType="1"/>
                </p:cNvSpPr>
                <p:nvPr/>
              </p:nvSpPr>
              <p:spPr bwMode="auto">
                <a:xfrm flipH="1" flipV="1">
                  <a:off x="6855" y="525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5" name="Freeform 5067"/>
                <p:cNvSpPr>
                  <a:spLocks/>
                </p:cNvSpPr>
                <p:nvPr/>
              </p:nvSpPr>
              <p:spPr bwMode="auto">
                <a:xfrm>
                  <a:off x="6838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6" name="Line 5068"/>
                <p:cNvSpPr>
                  <a:spLocks noChangeShapeType="1"/>
                </p:cNvSpPr>
                <p:nvPr/>
              </p:nvSpPr>
              <p:spPr bwMode="auto">
                <a:xfrm flipH="1" flipV="1">
                  <a:off x="6822" y="520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7" name="Line 5069"/>
                <p:cNvSpPr>
                  <a:spLocks noChangeShapeType="1"/>
                </p:cNvSpPr>
                <p:nvPr/>
              </p:nvSpPr>
              <p:spPr bwMode="auto">
                <a:xfrm>
                  <a:off x="6822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8" name="Freeform 5070"/>
                <p:cNvSpPr>
                  <a:spLocks/>
                </p:cNvSpPr>
                <p:nvPr/>
              </p:nvSpPr>
              <p:spPr bwMode="auto">
                <a:xfrm>
                  <a:off x="6838" y="522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79" name="Freeform 5071"/>
                <p:cNvSpPr>
                  <a:spLocks/>
                </p:cNvSpPr>
                <p:nvPr/>
              </p:nvSpPr>
              <p:spPr bwMode="auto">
                <a:xfrm>
                  <a:off x="6871" y="527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0" name="Line 5072"/>
                <p:cNvSpPr>
                  <a:spLocks noChangeShapeType="1"/>
                </p:cNvSpPr>
                <p:nvPr/>
              </p:nvSpPr>
              <p:spPr bwMode="auto">
                <a:xfrm flipV="1">
                  <a:off x="6887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1" name="Freeform 5073"/>
                <p:cNvSpPr>
                  <a:spLocks/>
                </p:cNvSpPr>
                <p:nvPr/>
              </p:nvSpPr>
              <p:spPr bwMode="auto">
                <a:xfrm>
                  <a:off x="6871" y="527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2" name="Line 5074"/>
                <p:cNvSpPr>
                  <a:spLocks noChangeShapeType="1"/>
                </p:cNvSpPr>
                <p:nvPr/>
              </p:nvSpPr>
              <p:spPr bwMode="auto">
                <a:xfrm flipV="1">
                  <a:off x="7068" y="4319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3" name="Freeform 5075"/>
                <p:cNvSpPr>
                  <a:spLocks/>
                </p:cNvSpPr>
                <p:nvPr/>
              </p:nvSpPr>
              <p:spPr bwMode="auto">
                <a:xfrm>
                  <a:off x="6937" y="448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4" name="Freeform 5076"/>
                <p:cNvSpPr>
                  <a:spLocks/>
                </p:cNvSpPr>
                <p:nvPr/>
              </p:nvSpPr>
              <p:spPr bwMode="auto">
                <a:xfrm>
                  <a:off x="6937" y="449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5" name="Freeform 5077"/>
                <p:cNvSpPr>
                  <a:spLocks/>
                </p:cNvSpPr>
                <p:nvPr/>
              </p:nvSpPr>
              <p:spPr bwMode="auto">
                <a:xfrm>
                  <a:off x="6953" y="44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6" name="Line 5078"/>
                <p:cNvSpPr>
                  <a:spLocks noChangeShapeType="1"/>
                </p:cNvSpPr>
                <p:nvPr/>
              </p:nvSpPr>
              <p:spPr bwMode="auto">
                <a:xfrm>
                  <a:off x="6969" y="44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7" name="Freeform 5079"/>
                <p:cNvSpPr>
                  <a:spLocks/>
                </p:cNvSpPr>
                <p:nvPr/>
              </p:nvSpPr>
              <p:spPr bwMode="auto">
                <a:xfrm>
                  <a:off x="6887" y="454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8" name="Line 5080"/>
                <p:cNvSpPr>
                  <a:spLocks noChangeShapeType="1"/>
                </p:cNvSpPr>
                <p:nvPr/>
              </p:nvSpPr>
              <p:spPr bwMode="auto">
                <a:xfrm>
                  <a:off x="6887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89" name="Freeform 5081"/>
                <p:cNvSpPr>
                  <a:spLocks/>
                </p:cNvSpPr>
                <p:nvPr/>
              </p:nvSpPr>
              <p:spPr bwMode="auto">
                <a:xfrm>
                  <a:off x="6838" y="456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0" name="Line 5082"/>
                <p:cNvSpPr>
                  <a:spLocks noChangeShapeType="1"/>
                </p:cNvSpPr>
                <p:nvPr/>
              </p:nvSpPr>
              <p:spPr bwMode="auto">
                <a:xfrm>
                  <a:off x="6838" y="45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1" name="Freeform 5083"/>
                <p:cNvSpPr>
                  <a:spLocks/>
                </p:cNvSpPr>
                <p:nvPr/>
              </p:nvSpPr>
              <p:spPr bwMode="auto">
                <a:xfrm>
                  <a:off x="6871" y="454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2" name="Line 5084"/>
                <p:cNvSpPr>
                  <a:spLocks noChangeShapeType="1"/>
                </p:cNvSpPr>
                <p:nvPr/>
              </p:nvSpPr>
              <p:spPr bwMode="auto">
                <a:xfrm>
                  <a:off x="6805" y="4532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3" name="Freeform 5085"/>
                <p:cNvSpPr>
                  <a:spLocks/>
                </p:cNvSpPr>
                <p:nvPr/>
              </p:nvSpPr>
              <p:spPr bwMode="auto">
                <a:xfrm>
                  <a:off x="6822" y="456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4" name="Freeform 5086"/>
                <p:cNvSpPr>
                  <a:spLocks/>
                </p:cNvSpPr>
                <p:nvPr/>
              </p:nvSpPr>
              <p:spPr bwMode="auto">
                <a:xfrm>
                  <a:off x="6822" y="456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5" name="Freeform 5087"/>
                <p:cNvSpPr>
                  <a:spLocks/>
                </p:cNvSpPr>
                <p:nvPr/>
              </p:nvSpPr>
              <p:spPr bwMode="auto">
                <a:xfrm>
                  <a:off x="6871" y="454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6" name="Freeform 5088"/>
                <p:cNvSpPr>
                  <a:spLocks/>
                </p:cNvSpPr>
                <p:nvPr/>
              </p:nvSpPr>
              <p:spPr bwMode="auto">
                <a:xfrm>
                  <a:off x="6838" y="454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7" name="Line 5089"/>
                <p:cNvSpPr>
                  <a:spLocks noChangeShapeType="1"/>
                </p:cNvSpPr>
                <p:nvPr/>
              </p:nvSpPr>
              <p:spPr bwMode="auto">
                <a:xfrm flipV="1">
                  <a:off x="6855" y="454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8" name="Freeform 5090"/>
                <p:cNvSpPr>
                  <a:spLocks/>
                </p:cNvSpPr>
                <p:nvPr/>
              </p:nvSpPr>
              <p:spPr bwMode="auto">
                <a:xfrm>
                  <a:off x="6920" y="451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499" name="Freeform 5091"/>
                <p:cNvSpPr>
                  <a:spLocks/>
                </p:cNvSpPr>
                <p:nvPr/>
              </p:nvSpPr>
              <p:spPr bwMode="auto">
                <a:xfrm>
                  <a:off x="6920" y="449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0" name="Freeform 5092"/>
                <p:cNvSpPr>
                  <a:spLocks/>
                </p:cNvSpPr>
                <p:nvPr/>
              </p:nvSpPr>
              <p:spPr bwMode="auto">
                <a:xfrm>
                  <a:off x="6904" y="451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1" name="Freeform 5093"/>
                <p:cNvSpPr>
                  <a:spLocks/>
                </p:cNvSpPr>
                <p:nvPr/>
              </p:nvSpPr>
              <p:spPr bwMode="auto">
                <a:xfrm>
                  <a:off x="6887" y="453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2" name="Line 5094"/>
                <p:cNvSpPr>
                  <a:spLocks noChangeShapeType="1"/>
                </p:cNvSpPr>
                <p:nvPr/>
              </p:nvSpPr>
              <p:spPr bwMode="auto">
                <a:xfrm flipH="1">
                  <a:off x="6904" y="451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3" name="Freeform 5095"/>
                <p:cNvSpPr>
                  <a:spLocks/>
                </p:cNvSpPr>
                <p:nvPr/>
              </p:nvSpPr>
              <p:spPr bwMode="auto">
                <a:xfrm>
                  <a:off x="6887" y="453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4" name="Freeform 5096"/>
                <p:cNvSpPr>
                  <a:spLocks/>
                </p:cNvSpPr>
                <p:nvPr/>
              </p:nvSpPr>
              <p:spPr bwMode="auto">
                <a:xfrm>
                  <a:off x="6937" y="449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5" name="Freeform 5097"/>
                <p:cNvSpPr>
                  <a:spLocks/>
                </p:cNvSpPr>
                <p:nvPr/>
              </p:nvSpPr>
              <p:spPr bwMode="auto">
                <a:xfrm>
                  <a:off x="6937" y="4483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2" h="16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6" name="Freeform 5098"/>
                <p:cNvSpPr>
                  <a:spLocks/>
                </p:cNvSpPr>
                <p:nvPr/>
              </p:nvSpPr>
              <p:spPr bwMode="auto">
                <a:xfrm>
                  <a:off x="7051" y="440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7" name="Freeform 5099"/>
                <p:cNvSpPr>
                  <a:spLocks/>
                </p:cNvSpPr>
                <p:nvPr/>
              </p:nvSpPr>
              <p:spPr bwMode="auto">
                <a:xfrm>
                  <a:off x="7051" y="440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8" name="Freeform 5100"/>
                <p:cNvSpPr>
                  <a:spLocks/>
                </p:cNvSpPr>
                <p:nvPr/>
              </p:nvSpPr>
              <p:spPr bwMode="auto">
                <a:xfrm>
                  <a:off x="7068" y="4368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09" name="Freeform 5101"/>
                <p:cNvSpPr>
                  <a:spLocks/>
                </p:cNvSpPr>
                <p:nvPr/>
              </p:nvSpPr>
              <p:spPr bwMode="auto">
                <a:xfrm>
                  <a:off x="7051" y="438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0" name="Freeform 5102"/>
                <p:cNvSpPr>
                  <a:spLocks/>
                </p:cNvSpPr>
                <p:nvPr/>
              </p:nvSpPr>
              <p:spPr bwMode="auto">
                <a:xfrm>
                  <a:off x="7002" y="445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1" name="Freeform 5103"/>
                <p:cNvSpPr>
                  <a:spLocks/>
                </p:cNvSpPr>
                <p:nvPr/>
              </p:nvSpPr>
              <p:spPr bwMode="auto">
                <a:xfrm>
                  <a:off x="7019" y="443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2" name="Freeform 5104"/>
                <p:cNvSpPr>
                  <a:spLocks/>
                </p:cNvSpPr>
                <p:nvPr/>
              </p:nvSpPr>
              <p:spPr bwMode="auto">
                <a:xfrm>
                  <a:off x="7002" y="445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3" name="Line 5105"/>
                <p:cNvSpPr>
                  <a:spLocks noChangeShapeType="1"/>
                </p:cNvSpPr>
                <p:nvPr/>
              </p:nvSpPr>
              <p:spPr bwMode="auto">
                <a:xfrm flipV="1">
                  <a:off x="6969" y="446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4" name="Freeform 5106"/>
                <p:cNvSpPr>
                  <a:spLocks/>
                </p:cNvSpPr>
                <p:nvPr/>
              </p:nvSpPr>
              <p:spPr bwMode="auto">
                <a:xfrm>
                  <a:off x="6986" y="446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5" name="Freeform 5107"/>
                <p:cNvSpPr>
                  <a:spLocks/>
                </p:cNvSpPr>
                <p:nvPr/>
              </p:nvSpPr>
              <p:spPr bwMode="auto">
                <a:xfrm>
                  <a:off x="6969" y="446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6" name="Line 5108"/>
                <p:cNvSpPr>
                  <a:spLocks noChangeShapeType="1"/>
                </p:cNvSpPr>
                <p:nvPr/>
              </p:nvSpPr>
              <p:spPr bwMode="auto">
                <a:xfrm flipH="1">
                  <a:off x="6986" y="445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7" name="Freeform 5109"/>
                <p:cNvSpPr>
                  <a:spLocks/>
                </p:cNvSpPr>
                <p:nvPr/>
              </p:nvSpPr>
              <p:spPr bwMode="auto">
                <a:xfrm>
                  <a:off x="7035" y="443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8" name="Freeform 5110"/>
                <p:cNvSpPr>
                  <a:spLocks/>
                </p:cNvSpPr>
                <p:nvPr/>
              </p:nvSpPr>
              <p:spPr bwMode="auto">
                <a:xfrm>
                  <a:off x="7035" y="441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19" name="Freeform 5111"/>
                <p:cNvSpPr>
                  <a:spLocks/>
                </p:cNvSpPr>
                <p:nvPr/>
              </p:nvSpPr>
              <p:spPr bwMode="auto">
                <a:xfrm>
                  <a:off x="7035" y="441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0" name="Line 5112"/>
                <p:cNvSpPr>
                  <a:spLocks noChangeShapeType="1"/>
                </p:cNvSpPr>
                <p:nvPr/>
              </p:nvSpPr>
              <p:spPr bwMode="auto">
                <a:xfrm flipH="1">
                  <a:off x="7019" y="443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1" name="Freeform 5113"/>
                <p:cNvSpPr>
                  <a:spLocks/>
                </p:cNvSpPr>
                <p:nvPr/>
              </p:nvSpPr>
              <p:spPr bwMode="auto">
                <a:xfrm>
                  <a:off x="7068" y="433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2" name="Freeform 5114"/>
                <p:cNvSpPr>
                  <a:spLocks/>
                </p:cNvSpPr>
                <p:nvPr/>
              </p:nvSpPr>
              <p:spPr bwMode="auto">
                <a:xfrm>
                  <a:off x="7068" y="4319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33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33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3" name="Freeform 5115"/>
                <p:cNvSpPr>
                  <a:spLocks/>
                </p:cNvSpPr>
                <p:nvPr/>
              </p:nvSpPr>
              <p:spPr bwMode="auto">
                <a:xfrm>
                  <a:off x="7068" y="43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4" name="Freeform 5116"/>
                <p:cNvSpPr>
                  <a:spLocks/>
                </p:cNvSpPr>
                <p:nvPr/>
              </p:nvSpPr>
              <p:spPr bwMode="auto">
                <a:xfrm>
                  <a:off x="7051" y="436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5" name="Line 5117"/>
                <p:cNvSpPr>
                  <a:spLocks noChangeShapeType="1"/>
                </p:cNvSpPr>
                <p:nvPr/>
              </p:nvSpPr>
              <p:spPr bwMode="auto">
                <a:xfrm>
                  <a:off x="7068" y="43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6" name="Line 5118"/>
                <p:cNvSpPr>
                  <a:spLocks noChangeShapeType="1"/>
                </p:cNvSpPr>
                <p:nvPr/>
              </p:nvSpPr>
              <p:spPr bwMode="auto">
                <a:xfrm>
                  <a:off x="5133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7" name="Line 5119"/>
                <p:cNvSpPr>
                  <a:spLocks noChangeShapeType="1"/>
                </p:cNvSpPr>
                <p:nvPr/>
              </p:nvSpPr>
              <p:spPr bwMode="auto">
                <a:xfrm flipH="1">
                  <a:off x="5116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8" name="Line 5120"/>
                <p:cNvSpPr>
                  <a:spLocks noChangeShapeType="1"/>
                </p:cNvSpPr>
                <p:nvPr/>
              </p:nvSpPr>
              <p:spPr bwMode="auto">
                <a:xfrm>
                  <a:off x="5116" y="4959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29" name="Line 5121"/>
                <p:cNvSpPr>
                  <a:spLocks noChangeShapeType="1"/>
                </p:cNvSpPr>
                <p:nvPr/>
              </p:nvSpPr>
              <p:spPr bwMode="auto">
                <a:xfrm>
                  <a:off x="4920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0" name="Line 5122"/>
                <p:cNvSpPr>
                  <a:spLocks noChangeShapeType="1"/>
                </p:cNvSpPr>
                <p:nvPr/>
              </p:nvSpPr>
              <p:spPr bwMode="auto">
                <a:xfrm>
                  <a:off x="4920" y="4910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1" name="Line 5123"/>
                <p:cNvSpPr>
                  <a:spLocks noChangeShapeType="1"/>
                </p:cNvSpPr>
                <p:nvPr/>
              </p:nvSpPr>
              <p:spPr bwMode="auto">
                <a:xfrm>
                  <a:off x="4920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2" name="Line 5124"/>
                <p:cNvSpPr>
                  <a:spLocks noChangeShapeType="1"/>
                </p:cNvSpPr>
                <p:nvPr/>
              </p:nvSpPr>
              <p:spPr bwMode="auto">
                <a:xfrm>
                  <a:off x="5248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3" name="Line 5125"/>
                <p:cNvSpPr>
                  <a:spLocks noChangeShapeType="1"/>
                </p:cNvSpPr>
                <p:nvPr/>
              </p:nvSpPr>
              <p:spPr bwMode="auto">
                <a:xfrm>
                  <a:off x="5526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4" name="Freeform 5126"/>
                <p:cNvSpPr>
                  <a:spLocks/>
                </p:cNvSpPr>
                <p:nvPr/>
              </p:nvSpPr>
              <p:spPr bwMode="auto">
                <a:xfrm>
                  <a:off x="5412" y="4844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5" name="Freeform 5127"/>
                <p:cNvSpPr>
                  <a:spLocks/>
                </p:cNvSpPr>
                <p:nvPr/>
              </p:nvSpPr>
              <p:spPr bwMode="auto">
                <a:xfrm>
                  <a:off x="5395" y="4811"/>
                  <a:ext cx="6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66" y="17"/>
                    </a:cxn>
                  </a:cxnLst>
                  <a:rect l="0" t="0" r="r" b="b"/>
                  <a:pathLst>
                    <a:path w="6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6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6" name="Line 5128"/>
                <p:cNvSpPr>
                  <a:spLocks noChangeShapeType="1"/>
                </p:cNvSpPr>
                <p:nvPr/>
              </p:nvSpPr>
              <p:spPr bwMode="auto">
                <a:xfrm>
                  <a:off x="5674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7" name="Line 5129"/>
                <p:cNvSpPr>
                  <a:spLocks noChangeShapeType="1"/>
                </p:cNvSpPr>
                <p:nvPr/>
              </p:nvSpPr>
              <p:spPr bwMode="auto">
                <a:xfrm flipH="1" flipV="1">
                  <a:off x="5756" y="481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8" name="Line 5130"/>
                <p:cNvSpPr>
                  <a:spLocks noChangeShapeType="1"/>
                </p:cNvSpPr>
                <p:nvPr/>
              </p:nvSpPr>
              <p:spPr bwMode="auto">
                <a:xfrm flipH="1">
                  <a:off x="5969" y="4680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39" name="Line 5131"/>
                <p:cNvSpPr>
                  <a:spLocks noChangeShapeType="1"/>
                </p:cNvSpPr>
                <p:nvPr/>
              </p:nvSpPr>
              <p:spPr bwMode="auto">
                <a:xfrm>
                  <a:off x="6084" y="464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0" name="Line 5132"/>
                <p:cNvSpPr>
                  <a:spLocks noChangeShapeType="1"/>
                </p:cNvSpPr>
                <p:nvPr/>
              </p:nvSpPr>
              <p:spPr bwMode="auto">
                <a:xfrm>
                  <a:off x="6084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1" name="Line 5133"/>
                <p:cNvSpPr>
                  <a:spLocks noChangeShapeType="1"/>
                </p:cNvSpPr>
                <p:nvPr/>
              </p:nvSpPr>
              <p:spPr bwMode="auto">
                <a:xfrm>
                  <a:off x="605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2" name="Freeform 5134"/>
                <p:cNvSpPr>
                  <a:spLocks/>
                </p:cNvSpPr>
                <p:nvPr/>
              </p:nvSpPr>
              <p:spPr bwMode="auto">
                <a:xfrm>
                  <a:off x="6051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3" name="Freeform 5135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4" name="Freeform 5136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5" name="Freeform 5137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6" name="Line 5138"/>
                <p:cNvSpPr>
                  <a:spLocks noChangeShapeType="1"/>
                </p:cNvSpPr>
                <p:nvPr/>
              </p:nvSpPr>
              <p:spPr bwMode="auto">
                <a:xfrm>
                  <a:off x="5969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7" name="Line 5139"/>
                <p:cNvSpPr>
                  <a:spLocks noChangeShapeType="1"/>
                </p:cNvSpPr>
                <p:nvPr/>
              </p:nvSpPr>
              <p:spPr bwMode="auto">
                <a:xfrm>
                  <a:off x="5969" y="4877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8" name="Line 5140"/>
                <p:cNvSpPr>
                  <a:spLocks noChangeShapeType="1"/>
                </p:cNvSpPr>
                <p:nvPr/>
              </p:nvSpPr>
              <p:spPr bwMode="auto">
                <a:xfrm>
                  <a:off x="5985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49" name="Line 5141"/>
                <p:cNvSpPr>
                  <a:spLocks noChangeShapeType="1"/>
                </p:cNvSpPr>
                <p:nvPr/>
              </p:nvSpPr>
              <p:spPr bwMode="auto">
                <a:xfrm>
                  <a:off x="5985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0" name="Line 5142"/>
                <p:cNvSpPr>
                  <a:spLocks noChangeShapeType="1"/>
                </p:cNvSpPr>
                <p:nvPr/>
              </p:nvSpPr>
              <p:spPr bwMode="auto">
                <a:xfrm flipV="1">
                  <a:off x="6363" y="469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1" name="Line 5143"/>
                <p:cNvSpPr>
                  <a:spLocks noChangeShapeType="1"/>
                </p:cNvSpPr>
                <p:nvPr/>
              </p:nvSpPr>
              <p:spPr bwMode="auto">
                <a:xfrm>
                  <a:off x="6641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2" name="Freeform 5144"/>
                <p:cNvSpPr>
                  <a:spLocks/>
                </p:cNvSpPr>
                <p:nvPr/>
              </p:nvSpPr>
              <p:spPr bwMode="auto">
                <a:xfrm>
                  <a:off x="6740" y="46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3" name="Line 5145"/>
                <p:cNvSpPr>
                  <a:spLocks noChangeShapeType="1"/>
                </p:cNvSpPr>
                <p:nvPr/>
              </p:nvSpPr>
              <p:spPr bwMode="auto">
                <a:xfrm>
                  <a:off x="6609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4" name="Line 5146"/>
                <p:cNvSpPr>
                  <a:spLocks noChangeShapeType="1"/>
                </p:cNvSpPr>
                <p:nvPr/>
              </p:nvSpPr>
              <p:spPr bwMode="auto">
                <a:xfrm>
                  <a:off x="6477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5" name="Line 5147"/>
                <p:cNvSpPr>
                  <a:spLocks noChangeShapeType="1"/>
                </p:cNvSpPr>
                <p:nvPr/>
              </p:nvSpPr>
              <p:spPr bwMode="auto">
                <a:xfrm>
                  <a:off x="641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6" name="Line 5148"/>
                <p:cNvSpPr>
                  <a:spLocks noChangeShapeType="1"/>
                </p:cNvSpPr>
                <p:nvPr/>
              </p:nvSpPr>
              <p:spPr bwMode="auto">
                <a:xfrm>
                  <a:off x="6330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7" name="Line 5149"/>
                <p:cNvSpPr>
                  <a:spLocks noChangeShapeType="1"/>
                </p:cNvSpPr>
                <p:nvPr/>
              </p:nvSpPr>
              <p:spPr bwMode="auto">
                <a:xfrm>
                  <a:off x="6346" y="502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8" name="Line 5150"/>
                <p:cNvSpPr>
                  <a:spLocks noChangeShapeType="1"/>
                </p:cNvSpPr>
                <p:nvPr/>
              </p:nvSpPr>
              <p:spPr bwMode="auto">
                <a:xfrm>
                  <a:off x="6346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59" name="Line 5151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0" name="Line 5152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1" name="Line 5153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2" name="Line 5154"/>
                <p:cNvSpPr>
                  <a:spLocks noChangeShapeType="1"/>
                </p:cNvSpPr>
                <p:nvPr/>
              </p:nvSpPr>
              <p:spPr bwMode="auto">
                <a:xfrm>
                  <a:off x="6248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3" name="Line 5155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4" name="Line 5156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5" name="Line 5157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6" name="Line 5158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7" name="Line 5159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8" name="Line 5160"/>
                <p:cNvSpPr>
                  <a:spLocks noChangeShapeType="1"/>
                </p:cNvSpPr>
                <p:nvPr/>
              </p:nvSpPr>
              <p:spPr bwMode="auto">
                <a:xfrm>
                  <a:off x="6166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69" name="Line 5161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0" name="Line 5162"/>
                <p:cNvSpPr>
                  <a:spLocks noChangeShapeType="1"/>
                </p:cNvSpPr>
                <p:nvPr/>
              </p:nvSpPr>
              <p:spPr bwMode="auto">
                <a:xfrm>
                  <a:off x="6067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1" name="Line 5163"/>
                <p:cNvSpPr>
                  <a:spLocks noChangeShapeType="1"/>
                </p:cNvSpPr>
                <p:nvPr/>
              </p:nvSpPr>
              <p:spPr bwMode="auto">
                <a:xfrm>
                  <a:off x="6067" y="494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2" name="Line 5164"/>
                <p:cNvSpPr>
                  <a:spLocks noChangeShapeType="1"/>
                </p:cNvSpPr>
                <p:nvPr/>
              </p:nvSpPr>
              <p:spPr bwMode="auto">
                <a:xfrm>
                  <a:off x="6117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3" name="Line 5165"/>
                <p:cNvSpPr>
                  <a:spLocks noChangeShapeType="1"/>
                </p:cNvSpPr>
                <p:nvPr/>
              </p:nvSpPr>
              <p:spPr bwMode="auto">
                <a:xfrm>
                  <a:off x="6117" y="494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4" name="Line 5166"/>
                <p:cNvSpPr>
                  <a:spLocks noChangeShapeType="1"/>
                </p:cNvSpPr>
                <p:nvPr/>
              </p:nvSpPr>
              <p:spPr bwMode="auto">
                <a:xfrm flipH="1">
                  <a:off x="6149" y="4943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5" name="Line 5167"/>
                <p:cNvSpPr>
                  <a:spLocks noChangeShapeType="1"/>
                </p:cNvSpPr>
                <p:nvPr/>
              </p:nvSpPr>
              <p:spPr bwMode="auto">
                <a:xfrm>
                  <a:off x="6117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6" name="Line 5168"/>
                <p:cNvSpPr>
                  <a:spLocks noChangeShapeType="1"/>
                </p:cNvSpPr>
                <p:nvPr/>
              </p:nvSpPr>
              <p:spPr bwMode="auto">
                <a:xfrm>
                  <a:off x="6117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7" name="Line 5169"/>
                <p:cNvSpPr>
                  <a:spLocks noChangeShapeType="1"/>
                </p:cNvSpPr>
                <p:nvPr/>
              </p:nvSpPr>
              <p:spPr bwMode="auto">
                <a:xfrm>
                  <a:off x="6117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8" name="Line 5170"/>
                <p:cNvSpPr>
                  <a:spLocks noChangeShapeType="1"/>
                </p:cNvSpPr>
                <p:nvPr/>
              </p:nvSpPr>
              <p:spPr bwMode="auto">
                <a:xfrm>
                  <a:off x="6117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79" name="Line 5171"/>
                <p:cNvSpPr>
                  <a:spLocks noChangeShapeType="1"/>
                </p:cNvSpPr>
                <p:nvPr/>
              </p:nvSpPr>
              <p:spPr bwMode="auto">
                <a:xfrm>
                  <a:off x="6166" y="491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0" name="Line 5172"/>
                <p:cNvSpPr>
                  <a:spLocks noChangeShapeType="1"/>
                </p:cNvSpPr>
                <p:nvPr/>
              </p:nvSpPr>
              <p:spPr bwMode="auto">
                <a:xfrm>
                  <a:off x="6182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1" name="Line 5173"/>
                <p:cNvSpPr>
                  <a:spLocks noChangeShapeType="1"/>
                </p:cNvSpPr>
                <p:nvPr/>
              </p:nvSpPr>
              <p:spPr bwMode="auto">
                <a:xfrm>
                  <a:off x="6166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2" name="Line 5174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3" name="Line 5175"/>
                <p:cNvSpPr>
                  <a:spLocks noChangeShapeType="1"/>
                </p:cNvSpPr>
                <p:nvPr/>
              </p:nvSpPr>
              <p:spPr bwMode="auto">
                <a:xfrm>
                  <a:off x="606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4" name="Line 5176"/>
                <p:cNvSpPr>
                  <a:spLocks noChangeShapeType="1"/>
                </p:cNvSpPr>
                <p:nvPr/>
              </p:nvSpPr>
              <p:spPr bwMode="auto">
                <a:xfrm>
                  <a:off x="6100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5" name="Line 5177"/>
                <p:cNvSpPr>
                  <a:spLocks noChangeShapeType="1"/>
                </p:cNvSpPr>
                <p:nvPr/>
              </p:nvSpPr>
              <p:spPr bwMode="auto">
                <a:xfrm>
                  <a:off x="610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6" name="Line 5178"/>
                <p:cNvSpPr>
                  <a:spLocks noChangeShapeType="1"/>
                </p:cNvSpPr>
                <p:nvPr/>
              </p:nvSpPr>
              <p:spPr bwMode="auto">
                <a:xfrm flipH="1">
                  <a:off x="6166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7" name="Line 5179"/>
                <p:cNvSpPr>
                  <a:spLocks noChangeShapeType="1"/>
                </p:cNvSpPr>
                <p:nvPr/>
              </p:nvSpPr>
              <p:spPr bwMode="auto">
                <a:xfrm>
                  <a:off x="6182" y="5140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8" name="Freeform 5180"/>
                <p:cNvSpPr>
                  <a:spLocks/>
                </p:cNvSpPr>
                <p:nvPr/>
              </p:nvSpPr>
              <p:spPr bwMode="auto">
                <a:xfrm>
                  <a:off x="6215" y="5485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89" name="Line 5181"/>
                <p:cNvSpPr>
                  <a:spLocks noChangeShapeType="1"/>
                </p:cNvSpPr>
                <p:nvPr/>
              </p:nvSpPr>
              <p:spPr bwMode="auto">
                <a:xfrm>
                  <a:off x="6215" y="553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0" name="Line 5182"/>
                <p:cNvSpPr>
                  <a:spLocks noChangeShapeType="1"/>
                </p:cNvSpPr>
                <p:nvPr/>
              </p:nvSpPr>
              <p:spPr bwMode="auto">
                <a:xfrm>
                  <a:off x="6215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1" name="Line 5183"/>
                <p:cNvSpPr>
                  <a:spLocks noChangeShapeType="1"/>
                </p:cNvSpPr>
                <p:nvPr/>
              </p:nvSpPr>
              <p:spPr bwMode="auto">
                <a:xfrm>
                  <a:off x="6215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2" name="Line 5184"/>
                <p:cNvSpPr>
                  <a:spLocks noChangeShapeType="1"/>
                </p:cNvSpPr>
                <p:nvPr/>
              </p:nvSpPr>
              <p:spPr bwMode="auto">
                <a:xfrm>
                  <a:off x="6133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3" name="Line 5185"/>
                <p:cNvSpPr>
                  <a:spLocks noChangeShapeType="1"/>
                </p:cNvSpPr>
                <p:nvPr/>
              </p:nvSpPr>
              <p:spPr bwMode="auto">
                <a:xfrm>
                  <a:off x="6133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4" name="Line 5186"/>
                <p:cNvSpPr>
                  <a:spLocks noChangeShapeType="1"/>
                </p:cNvSpPr>
                <p:nvPr/>
              </p:nvSpPr>
              <p:spPr bwMode="auto">
                <a:xfrm>
                  <a:off x="6018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5" name="Line 5187"/>
                <p:cNvSpPr>
                  <a:spLocks noChangeShapeType="1"/>
                </p:cNvSpPr>
                <p:nvPr/>
              </p:nvSpPr>
              <p:spPr bwMode="auto">
                <a:xfrm>
                  <a:off x="6018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6" name="Line 5188"/>
                <p:cNvSpPr>
                  <a:spLocks noChangeShapeType="1"/>
                </p:cNvSpPr>
                <p:nvPr/>
              </p:nvSpPr>
              <p:spPr bwMode="auto">
                <a:xfrm flipV="1">
                  <a:off x="5821" y="573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7" name="Line 5189"/>
                <p:cNvSpPr>
                  <a:spLocks noChangeShapeType="1"/>
                </p:cNvSpPr>
                <p:nvPr/>
              </p:nvSpPr>
              <p:spPr bwMode="auto">
                <a:xfrm>
                  <a:off x="5821" y="57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8" name="Line 5190"/>
                <p:cNvSpPr>
                  <a:spLocks noChangeShapeType="1"/>
                </p:cNvSpPr>
                <p:nvPr/>
              </p:nvSpPr>
              <p:spPr bwMode="auto">
                <a:xfrm>
                  <a:off x="5789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599" name="Line 5191"/>
                <p:cNvSpPr>
                  <a:spLocks noChangeShapeType="1"/>
                </p:cNvSpPr>
                <p:nvPr/>
              </p:nvSpPr>
              <p:spPr bwMode="auto">
                <a:xfrm>
                  <a:off x="5789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0" name="Line 5192"/>
                <p:cNvSpPr>
                  <a:spLocks noChangeShapeType="1"/>
                </p:cNvSpPr>
                <p:nvPr/>
              </p:nvSpPr>
              <p:spPr bwMode="auto">
                <a:xfrm>
                  <a:off x="5854" y="538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1" name="Line 5193"/>
                <p:cNvSpPr>
                  <a:spLocks noChangeShapeType="1"/>
                </p:cNvSpPr>
                <p:nvPr/>
              </p:nvSpPr>
              <p:spPr bwMode="auto">
                <a:xfrm>
                  <a:off x="6051" y="532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2" name="Line 5194"/>
                <p:cNvSpPr>
                  <a:spLocks noChangeShapeType="1"/>
                </p:cNvSpPr>
                <p:nvPr/>
              </p:nvSpPr>
              <p:spPr bwMode="auto">
                <a:xfrm>
                  <a:off x="6117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3" name="Line 5195"/>
                <p:cNvSpPr>
                  <a:spLocks noChangeShapeType="1"/>
                </p:cNvSpPr>
                <p:nvPr/>
              </p:nvSpPr>
              <p:spPr bwMode="auto">
                <a:xfrm>
                  <a:off x="6117" y="530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4" name="Line 5196"/>
                <p:cNvSpPr>
                  <a:spLocks noChangeShapeType="1"/>
                </p:cNvSpPr>
                <p:nvPr/>
              </p:nvSpPr>
              <p:spPr bwMode="auto">
                <a:xfrm>
                  <a:off x="6117" y="530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5" name="Freeform 5197"/>
                <p:cNvSpPr>
                  <a:spLocks/>
                </p:cNvSpPr>
                <p:nvPr/>
              </p:nvSpPr>
              <p:spPr bwMode="auto">
                <a:xfrm>
                  <a:off x="5854" y="541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6" name="Line 5198"/>
                <p:cNvSpPr>
                  <a:spLocks noChangeShapeType="1"/>
                </p:cNvSpPr>
                <p:nvPr/>
              </p:nvSpPr>
              <p:spPr bwMode="auto">
                <a:xfrm>
                  <a:off x="5854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7" name="Line 5199"/>
                <p:cNvSpPr>
                  <a:spLocks noChangeShapeType="1"/>
                </p:cNvSpPr>
                <p:nvPr/>
              </p:nvSpPr>
              <p:spPr bwMode="auto">
                <a:xfrm>
                  <a:off x="5805" y="56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8" name="Line 5200"/>
                <p:cNvSpPr>
                  <a:spLocks noChangeShapeType="1"/>
                </p:cNvSpPr>
                <p:nvPr/>
              </p:nvSpPr>
              <p:spPr bwMode="auto">
                <a:xfrm>
                  <a:off x="5805" y="56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09" name="Line 5201"/>
                <p:cNvSpPr>
                  <a:spLocks noChangeShapeType="1"/>
                </p:cNvSpPr>
                <p:nvPr/>
              </p:nvSpPr>
              <p:spPr bwMode="auto">
                <a:xfrm>
                  <a:off x="5805" y="56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0" name="Line 5202"/>
                <p:cNvSpPr>
                  <a:spLocks noChangeShapeType="1"/>
                </p:cNvSpPr>
                <p:nvPr/>
              </p:nvSpPr>
              <p:spPr bwMode="auto">
                <a:xfrm flipH="1">
                  <a:off x="5756" y="545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1" name="Line 5203"/>
                <p:cNvSpPr>
                  <a:spLocks noChangeShapeType="1"/>
                </p:cNvSpPr>
                <p:nvPr/>
              </p:nvSpPr>
              <p:spPr bwMode="auto">
                <a:xfrm>
                  <a:off x="5510" y="52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2" name="Freeform 5204"/>
                <p:cNvSpPr>
                  <a:spLocks/>
                </p:cNvSpPr>
                <p:nvPr/>
              </p:nvSpPr>
              <p:spPr bwMode="auto">
                <a:xfrm>
                  <a:off x="5854" y="545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3" name="Line 5205"/>
                <p:cNvSpPr>
                  <a:spLocks noChangeShapeType="1"/>
                </p:cNvSpPr>
                <p:nvPr/>
              </p:nvSpPr>
              <p:spPr bwMode="auto">
                <a:xfrm>
                  <a:off x="5920" y="543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4" name="Line 5206"/>
                <p:cNvSpPr>
                  <a:spLocks noChangeShapeType="1"/>
                </p:cNvSpPr>
                <p:nvPr/>
              </p:nvSpPr>
              <p:spPr bwMode="auto">
                <a:xfrm flipH="1" flipV="1">
                  <a:off x="5969" y="5468"/>
                  <a:ext cx="16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5" name="Line 5207"/>
                <p:cNvSpPr>
                  <a:spLocks noChangeShapeType="1"/>
                </p:cNvSpPr>
                <p:nvPr/>
              </p:nvSpPr>
              <p:spPr bwMode="auto">
                <a:xfrm flipH="1">
                  <a:off x="5215" y="486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6" name="Line 5208"/>
                <p:cNvSpPr>
                  <a:spLocks noChangeShapeType="1"/>
                </p:cNvSpPr>
                <p:nvPr/>
              </p:nvSpPr>
              <p:spPr bwMode="auto">
                <a:xfrm>
                  <a:off x="5395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7" name="Line 5209"/>
                <p:cNvSpPr>
                  <a:spLocks noChangeShapeType="1"/>
                </p:cNvSpPr>
                <p:nvPr/>
              </p:nvSpPr>
              <p:spPr bwMode="auto">
                <a:xfrm>
                  <a:off x="5198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8" name="Line 5210"/>
                <p:cNvSpPr>
                  <a:spLocks noChangeShapeType="1"/>
                </p:cNvSpPr>
                <p:nvPr/>
              </p:nvSpPr>
              <p:spPr bwMode="auto">
                <a:xfrm>
                  <a:off x="521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19" name="Line 5211"/>
                <p:cNvSpPr>
                  <a:spLocks noChangeShapeType="1"/>
                </p:cNvSpPr>
                <p:nvPr/>
              </p:nvSpPr>
              <p:spPr bwMode="auto">
                <a:xfrm>
                  <a:off x="5231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0" name="Line 5212"/>
                <p:cNvSpPr>
                  <a:spLocks noChangeShapeType="1"/>
                </p:cNvSpPr>
                <p:nvPr/>
              </p:nvSpPr>
              <p:spPr bwMode="auto">
                <a:xfrm>
                  <a:off x="524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1" name="Line 5213"/>
                <p:cNvSpPr>
                  <a:spLocks noChangeShapeType="1"/>
                </p:cNvSpPr>
                <p:nvPr/>
              </p:nvSpPr>
              <p:spPr bwMode="auto">
                <a:xfrm flipH="1">
                  <a:off x="5280" y="5222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2" name="Line 5214"/>
                <p:cNvSpPr>
                  <a:spLocks noChangeShapeType="1"/>
                </p:cNvSpPr>
                <p:nvPr/>
              </p:nvSpPr>
              <p:spPr bwMode="auto">
                <a:xfrm>
                  <a:off x="5297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3" name="Line 5215"/>
                <p:cNvSpPr>
                  <a:spLocks noChangeShapeType="1"/>
                </p:cNvSpPr>
                <p:nvPr/>
              </p:nvSpPr>
              <p:spPr bwMode="auto">
                <a:xfrm>
                  <a:off x="5313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4" name="Line 5216"/>
                <p:cNvSpPr>
                  <a:spLocks noChangeShapeType="1"/>
                </p:cNvSpPr>
                <p:nvPr/>
              </p:nvSpPr>
              <p:spPr bwMode="auto">
                <a:xfrm>
                  <a:off x="5313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5" name="Line 5217"/>
                <p:cNvSpPr>
                  <a:spLocks noChangeShapeType="1"/>
                </p:cNvSpPr>
                <p:nvPr/>
              </p:nvSpPr>
              <p:spPr bwMode="auto">
                <a:xfrm>
                  <a:off x="5854" y="471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6" name="Line 5218"/>
                <p:cNvSpPr>
                  <a:spLocks noChangeShapeType="1"/>
                </p:cNvSpPr>
                <p:nvPr/>
              </p:nvSpPr>
              <p:spPr bwMode="auto">
                <a:xfrm>
                  <a:off x="5854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7" name="Line 5219"/>
                <p:cNvSpPr>
                  <a:spLocks noChangeShapeType="1"/>
                </p:cNvSpPr>
                <p:nvPr/>
              </p:nvSpPr>
              <p:spPr bwMode="auto">
                <a:xfrm>
                  <a:off x="5756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8" name="Line 5220"/>
                <p:cNvSpPr>
                  <a:spLocks noChangeShapeType="1"/>
                </p:cNvSpPr>
                <p:nvPr/>
              </p:nvSpPr>
              <p:spPr bwMode="auto">
                <a:xfrm>
                  <a:off x="573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29" name="Line 5221"/>
                <p:cNvSpPr>
                  <a:spLocks noChangeShapeType="1"/>
                </p:cNvSpPr>
                <p:nvPr/>
              </p:nvSpPr>
              <p:spPr bwMode="auto">
                <a:xfrm>
                  <a:off x="5985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0" name="Line 5222"/>
                <p:cNvSpPr>
                  <a:spLocks noChangeShapeType="1"/>
                </p:cNvSpPr>
                <p:nvPr/>
              </p:nvSpPr>
              <p:spPr bwMode="auto">
                <a:xfrm>
                  <a:off x="5969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1" name="Line 5223"/>
                <p:cNvSpPr>
                  <a:spLocks noChangeShapeType="1"/>
                </p:cNvSpPr>
                <p:nvPr/>
              </p:nvSpPr>
              <p:spPr bwMode="auto">
                <a:xfrm>
                  <a:off x="5674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2" name="Line 5224"/>
                <p:cNvSpPr>
                  <a:spLocks noChangeShapeType="1"/>
                </p:cNvSpPr>
                <p:nvPr/>
              </p:nvSpPr>
              <p:spPr bwMode="auto">
                <a:xfrm>
                  <a:off x="5625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3" name="Line 5225"/>
                <p:cNvSpPr>
                  <a:spLocks noChangeShapeType="1"/>
                </p:cNvSpPr>
                <p:nvPr/>
              </p:nvSpPr>
              <p:spPr bwMode="auto">
                <a:xfrm>
                  <a:off x="5625" y="532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4" name="Line 5226"/>
                <p:cNvSpPr>
                  <a:spLocks noChangeShapeType="1"/>
                </p:cNvSpPr>
                <p:nvPr/>
              </p:nvSpPr>
              <p:spPr bwMode="auto">
                <a:xfrm>
                  <a:off x="5641" y="533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5" name="Line 5227"/>
                <p:cNvSpPr>
                  <a:spLocks noChangeShapeType="1"/>
                </p:cNvSpPr>
                <p:nvPr/>
              </p:nvSpPr>
              <p:spPr bwMode="auto">
                <a:xfrm>
                  <a:off x="5641" y="53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6" name="Line 5228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7" name="Line 5229"/>
                <p:cNvSpPr>
                  <a:spLocks noChangeShapeType="1"/>
                </p:cNvSpPr>
                <p:nvPr/>
              </p:nvSpPr>
              <p:spPr bwMode="auto">
                <a:xfrm>
                  <a:off x="588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8" name="Freeform 5230"/>
                <p:cNvSpPr>
                  <a:spLocks/>
                </p:cNvSpPr>
                <p:nvPr/>
              </p:nvSpPr>
              <p:spPr bwMode="auto">
                <a:xfrm>
                  <a:off x="5903" y="5370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39" name="Line 5231"/>
                <p:cNvSpPr>
                  <a:spLocks noChangeShapeType="1"/>
                </p:cNvSpPr>
                <p:nvPr/>
              </p:nvSpPr>
              <p:spPr bwMode="auto">
                <a:xfrm flipV="1">
                  <a:off x="5936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2640" name="Group 5232"/>
              <p:cNvGrpSpPr>
                <a:grpSpLocks/>
              </p:cNvGrpSpPr>
              <p:nvPr/>
            </p:nvGrpSpPr>
            <p:grpSpPr bwMode="auto">
              <a:xfrm>
                <a:off x="5461" y="4352"/>
                <a:ext cx="1213" cy="1116"/>
                <a:chOff x="5461" y="4352"/>
                <a:chExt cx="1213" cy="1116"/>
              </a:xfrm>
            </p:grpSpPr>
            <p:sp>
              <p:nvSpPr>
                <p:cNvPr id="662641" name="Line 5233"/>
                <p:cNvSpPr>
                  <a:spLocks noChangeShapeType="1"/>
                </p:cNvSpPr>
                <p:nvPr/>
              </p:nvSpPr>
              <p:spPr bwMode="auto">
                <a:xfrm flipV="1">
                  <a:off x="5903" y="5353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2" name="Line 5234"/>
                <p:cNvSpPr>
                  <a:spLocks noChangeShapeType="1"/>
                </p:cNvSpPr>
                <p:nvPr/>
              </p:nvSpPr>
              <p:spPr bwMode="auto">
                <a:xfrm>
                  <a:off x="5461" y="482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3" name="Line 5235"/>
                <p:cNvSpPr>
                  <a:spLocks noChangeShapeType="1"/>
                </p:cNvSpPr>
                <p:nvPr/>
              </p:nvSpPr>
              <p:spPr bwMode="auto">
                <a:xfrm>
                  <a:off x="5461" y="4844"/>
                  <a:ext cx="65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4" name="Freeform 5236"/>
                <p:cNvSpPr>
                  <a:spLocks/>
                </p:cNvSpPr>
                <p:nvPr/>
              </p:nvSpPr>
              <p:spPr bwMode="auto">
                <a:xfrm>
                  <a:off x="5526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5" name="Freeform 5237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65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6" name="Line 5238"/>
                <p:cNvSpPr>
                  <a:spLocks noChangeShapeType="1"/>
                </p:cNvSpPr>
                <p:nvPr/>
              </p:nvSpPr>
              <p:spPr bwMode="auto">
                <a:xfrm>
                  <a:off x="5543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7" name="Line 5239"/>
                <p:cNvSpPr>
                  <a:spLocks noChangeShapeType="1"/>
                </p:cNvSpPr>
                <p:nvPr/>
              </p:nvSpPr>
              <p:spPr bwMode="auto">
                <a:xfrm flipV="1">
                  <a:off x="5576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8" name="Line 5240"/>
                <p:cNvSpPr>
                  <a:spLocks noChangeShapeType="1"/>
                </p:cNvSpPr>
                <p:nvPr/>
              </p:nvSpPr>
              <p:spPr bwMode="auto">
                <a:xfrm>
                  <a:off x="5543" y="492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49" name="Line 5241"/>
                <p:cNvSpPr>
                  <a:spLocks noChangeShapeType="1"/>
                </p:cNvSpPr>
                <p:nvPr/>
              </p:nvSpPr>
              <p:spPr bwMode="auto">
                <a:xfrm flipV="1">
                  <a:off x="5543" y="492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0" name="Line 5242"/>
                <p:cNvSpPr>
                  <a:spLocks noChangeShapeType="1"/>
                </p:cNvSpPr>
                <p:nvPr/>
              </p:nvSpPr>
              <p:spPr bwMode="auto">
                <a:xfrm>
                  <a:off x="5543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1" name="Line 5243"/>
                <p:cNvSpPr>
                  <a:spLocks noChangeShapeType="1"/>
                </p:cNvSpPr>
                <p:nvPr/>
              </p:nvSpPr>
              <p:spPr bwMode="auto">
                <a:xfrm>
                  <a:off x="5543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2" name="Line 5244"/>
                <p:cNvSpPr>
                  <a:spLocks noChangeShapeType="1"/>
                </p:cNvSpPr>
                <p:nvPr/>
              </p:nvSpPr>
              <p:spPr bwMode="auto">
                <a:xfrm>
                  <a:off x="5543" y="487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3" name="Line 5245"/>
                <p:cNvSpPr>
                  <a:spLocks noChangeShapeType="1"/>
                </p:cNvSpPr>
                <p:nvPr/>
              </p:nvSpPr>
              <p:spPr bwMode="auto">
                <a:xfrm flipV="1">
                  <a:off x="5543" y="4894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4" name="Line 5246"/>
                <p:cNvSpPr>
                  <a:spLocks noChangeShapeType="1"/>
                </p:cNvSpPr>
                <p:nvPr/>
              </p:nvSpPr>
              <p:spPr bwMode="auto">
                <a:xfrm>
                  <a:off x="5543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5" name="Line 5247"/>
                <p:cNvSpPr>
                  <a:spLocks noChangeShapeType="1"/>
                </p:cNvSpPr>
                <p:nvPr/>
              </p:nvSpPr>
              <p:spPr bwMode="auto">
                <a:xfrm>
                  <a:off x="5543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6" name="Line 5248"/>
                <p:cNvSpPr>
                  <a:spLocks noChangeShapeType="1"/>
                </p:cNvSpPr>
                <p:nvPr/>
              </p:nvSpPr>
              <p:spPr bwMode="auto">
                <a:xfrm>
                  <a:off x="5543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7" name="Line 5249"/>
                <p:cNvSpPr>
                  <a:spLocks noChangeShapeType="1"/>
                </p:cNvSpPr>
                <p:nvPr/>
              </p:nvSpPr>
              <p:spPr bwMode="auto">
                <a:xfrm>
                  <a:off x="5543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8" name="Line 5250"/>
                <p:cNvSpPr>
                  <a:spLocks noChangeShapeType="1"/>
                </p:cNvSpPr>
                <p:nvPr/>
              </p:nvSpPr>
              <p:spPr bwMode="auto">
                <a:xfrm>
                  <a:off x="5543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59" name="Line 5251"/>
                <p:cNvSpPr>
                  <a:spLocks noChangeShapeType="1"/>
                </p:cNvSpPr>
                <p:nvPr/>
              </p:nvSpPr>
              <p:spPr bwMode="auto">
                <a:xfrm>
                  <a:off x="5953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0" name="Line 5252"/>
                <p:cNvSpPr>
                  <a:spLocks noChangeShapeType="1"/>
                </p:cNvSpPr>
                <p:nvPr/>
              </p:nvSpPr>
              <p:spPr bwMode="auto">
                <a:xfrm>
                  <a:off x="5985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1" name="Line 5253"/>
                <p:cNvSpPr>
                  <a:spLocks noChangeShapeType="1"/>
                </p:cNvSpPr>
                <p:nvPr/>
              </p:nvSpPr>
              <p:spPr bwMode="auto">
                <a:xfrm>
                  <a:off x="5985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2" name="Line 5254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3" name="Line 5255"/>
                <p:cNvSpPr>
                  <a:spLocks noChangeShapeType="1"/>
                </p:cNvSpPr>
                <p:nvPr/>
              </p:nvSpPr>
              <p:spPr bwMode="auto">
                <a:xfrm>
                  <a:off x="5936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4" name="Line 5256"/>
                <p:cNvSpPr>
                  <a:spLocks noChangeShapeType="1"/>
                </p:cNvSpPr>
                <p:nvPr/>
              </p:nvSpPr>
              <p:spPr bwMode="auto">
                <a:xfrm>
                  <a:off x="5936" y="4976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5" name="Line 5257"/>
                <p:cNvSpPr>
                  <a:spLocks noChangeShapeType="1"/>
                </p:cNvSpPr>
                <p:nvPr/>
              </p:nvSpPr>
              <p:spPr bwMode="auto">
                <a:xfrm>
                  <a:off x="5969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6" name="Line 5258"/>
                <p:cNvSpPr>
                  <a:spLocks noChangeShapeType="1"/>
                </p:cNvSpPr>
                <p:nvPr/>
              </p:nvSpPr>
              <p:spPr bwMode="auto">
                <a:xfrm>
                  <a:off x="5969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7" name="Line 5259"/>
                <p:cNvSpPr>
                  <a:spLocks noChangeShapeType="1"/>
                </p:cNvSpPr>
                <p:nvPr/>
              </p:nvSpPr>
              <p:spPr bwMode="auto">
                <a:xfrm>
                  <a:off x="5936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8" name="Line 5260"/>
                <p:cNvSpPr>
                  <a:spLocks noChangeShapeType="1"/>
                </p:cNvSpPr>
                <p:nvPr/>
              </p:nvSpPr>
              <p:spPr bwMode="auto">
                <a:xfrm flipH="1">
                  <a:off x="5953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69" name="Line 5261"/>
                <p:cNvSpPr>
                  <a:spLocks noChangeShapeType="1"/>
                </p:cNvSpPr>
                <p:nvPr/>
              </p:nvSpPr>
              <p:spPr bwMode="auto">
                <a:xfrm>
                  <a:off x="5953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0" name="Line 5262"/>
                <p:cNvSpPr>
                  <a:spLocks noChangeShapeType="1"/>
                </p:cNvSpPr>
                <p:nvPr/>
              </p:nvSpPr>
              <p:spPr bwMode="auto">
                <a:xfrm>
                  <a:off x="596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1" name="Line 5263"/>
                <p:cNvSpPr>
                  <a:spLocks noChangeShapeType="1"/>
                </p:cNvSpPr>
                <p:nvPr/>
              </p:nvSpPr>
              <p:spPr bwMode="auto">
                <a:xfrm>
                  <a:off x="5969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2" name="Line 5264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3" name="Line 5265"/>
                <p:cNvSpPr>
                  <a:spLocks noChangeShapeType="1"/>
                </p:cNvSpPr>
                <p:nvPr/>
              </p:nvSpPr>
              <p:spPr bwMode="auto">
                <a:xfrm flipH="1">
                  <a:off x="6133" y="527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4" name="Line 5266"/>
                <p:cNvSpPr>
                  <a:spLocks noChangeShapeType="1"/>
                </p:cNvSpPr>
                <p:nvPr/>
              </p:nvSpPr>
              <p:spPr bwMode="auto">
                <a:xfrm flipH="1">
                  <a:off x="6117" y="532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5" name="Freeform 5267"/>
                <p:cNvSpPr>
                  <a:spLocks/>
                </p:cNvSpPr>
                <p:nvPr/>
              </p:nvSpPr>
              <p:spPr bwMode="auto">
                <a:xfrm>
                  <a:off x="6100" y="532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6" name="Line 5268"/>
                <p:cNvSpPr>
                  <a:spLocks noChangeShapeType="1"/>
                </p:cNvSpPr>
                <p:nvPr/>
              </p:nvSpPr>
              <p:spPr bwMode="auto">
                <a:xfrm flipH="1">
                  <a:off x="6067" y="535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7" name="Line 5269"/>
                <p:cNvSpPr>
                  <a:spLocks noChangeShapeType="1"/>
                </p:cNvSpPr>
                <p:nvPr/>
              </p:nvSpPr>
              <p:spPr bwMode="auto">
                <a:xfrm flipH="1">
                  <a:off x="6051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8" name="Freeform 5270"/>
                <p:cNvSpPr>
                  <a:spLocks/>
                </p:cNvSpPr>
                <p:nvPr/>
              </p:nvSpPr>
              <p:spPr bwMode="auto">
                <a:xfrm>
                  <a:off x="6002" y="5386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3" h="17">
                      <a:moveTo>
                        <a:pt x="33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79" name="Line 5271"/>
                <p:cNvSpPr>
                  <a:spLocks noChangeShapeType="1"/>
                </p:cNvSpPr>
                <p:nvPr/>
              </p:nvSpPr>
              <p:spPr bwMode="auto">
                <a:xfrm flipH="1">
                  <a:off x="5953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0" name="Line 5272"/>
                <p:cNvSpPr>
                  <a:spLocks noChangeShapeType="1"/>
                </p:cNvSpPr>
                <p:nvPr/>
              </p:nvSpPr>
              <p:spPr bwMode="auto">
                <a:xfrm flipH="1">
                  <a:off x="5871" y="5435"/>
                  <a:ext cx="49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1" name="Freeform 5273"/>
                <p:cNvSpPr>
                  <a:spLocks/>
                </p:cNvSpPr>
                <p:nvPr/>
              </p:nvSpPr>
              <p:spPr bwMode="auto">
                <a:xfrm>
                  <a:off x="5821" y="545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2" name="Line 5274"/>
                <p:cNvSpPr>
                  <a:spLocks noChangeShapeType="1"/>
                </p:cNvSpPr>
                <p:nvPr/>
              </p:nvSpPr>
              <p:spPr bwMode="auto">
                <a:xfrm flipV="1">
                  <a:off x="5789" y="5452"/>
                  <a:ext cx="32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3" name="Line 5275"/>
                <p:cNvSpPr>
                  <a:spLocks noChangeShapeType="1"/>
                </p:cNvSpPr>
                <p:nvPr/>
              </p:nvSpPr>
              <p:spPr bwMode="auto">
                <a:xfrm>
                  <a:off x="5756" y="546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4" name="Line 5276"/>
                <p:cNvSpPr>
                  <a:spLocks noChangeShapeType="1"/>
                </p:cNvSpPr>
                <p:nvPr/>
              </p:nvSpPr>
              <p:spPr bwMode="auto">
                <a:xfrm flipV="1">
                  <a:off x="5789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5" name="Line 5277"/>
                <p:cNvSpPr>
                  <a:spLocks noChangeShapeType="1"/>
                </p:cNvSpPr>
                <p:nvPr/>
              </p:nvSpPr>
              <p:spPr bwMode="auto">
                <a:xfrm flipH="1">
                  <a:off x="5772" y="545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6" name="Line 5278"/>
                <p:cNvSpPr>
                  <a:spLocks noChangeShapeType="1"/>
                </p:cNvSpPr>
                <p:nvPr/>
              </p:nvSpPr>
              <p:spPr bwMode="auto">
                <a:xfrm>
                  <a:off x="5772" y="545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7" name="Line 5279"/>
                <p:cNvSpPr>
                  <a:spLocks noChangeShapeType="1"/>
                </p:cNvSpPr>
                <p:nvPr/>
              </p:nvSpPr>
              <p:spPr bwMode="auto">
                <a:xfrm>
                  <a:off x="5789" y="54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8" name="Line 5280"/>
                <p:cNvSpPr>
                  <a:spLocks noChangeShapeType="1"/>
                </p:cNvSpPr>
                <p:nvPr/>
              </p:nvSpPr>
              <p:spPr bwMode="auto">
                <a:xfrm flipV="1">
                  <a:off x="5953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89" name="Line 5281"/>
                <p:cNvSpPr>
                  <a:spLocks noChangeShapeType="1"/>
                </p:cNvSpPr>
                <p:nvPr/>
              </p:nvSpPr>
              <p:spPr bwMode="auto">
                <a:xfrm>
                  <a:off x="5953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0" name="Line 5282"/>
                <p:cNvSpPr>
                  <a:spLocks noChangeShapeType="1"/>
                </p:cNvSpPr>
                <p:nvPr/>
              </p:nvSpPr>
              <p:spPr bwMode="auto">
                <a:xfrm>
                  <a:off x="5969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1" name="Line 5283"/>
                <p:cNvSpPr>
                  <a:spLocks noChangeShapeType="1"/>
                </p:cNvSpPr>
                <p:nvPr/>
              </p:nvSpPr>
              <p:spPr bwMode="auto">
                <a:xfrm flipV="1">
                  <a:off x="5969" y="54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2" name="Freeform 5284"/>
                <p:cNvSpPr>
                  <a:spLocks/>
                </p:cNvSpPr>
                <p:nvPr/>
              </p:nvSpPr>
              <p:spPr bwMode="auto">
                <a:xfrm>
                  <a:off x="5969" y="541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3" name="Freeform 5285"/>
                <p:cNvSpPr>
                  <a:spLocks/>
                </p:cNvSpPr>
                <p:nvPr/>
              </p:nvSpPr>
              <p:spPr bwMode="auto">
                <a:xfrm>
                  <a:off x="5936" y="543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4" name="Line 5286"/>
                <p:cNvSpPr>
                  <a:spLocks noChangeShapeType="1"/>
                </p:cNvSpPr>
                <p:nvPr/>
              </p:nvSpPr>
              <p:spPr bwMode="auto">
                <a:xfrm flipV="1">
                  <a:off x="5969" y="540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5" name="Line 5287"/>
                <p:cNvSpPr>
                  <a:spLocks noChangeShapeType="1"/>
                </p:cNvSpPr>
                <p:nvPr/>
              </p:nvSpPr>
              <p:spPr bwMode="auto">
                <a:xfrm>
                  <a:off x="5969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6" name="Freeform 5288"/>
                <p:cNvSpPr>
                  <a:spLocks/>
                </p:cNvSpPr>
                <p:nvPr/>
              </p:nvSpPr>
              <p:spPr bwMode="auto">
                <a:xfrm>
                  <a:off x="6035" y="5370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7" name="Line 5289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8" name="Line 5290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699" name="Line 5291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0" name="Line 5292"/>
                <p:cNvSpPr>
                  <a:spLocks noChangeShapeType="1"/>
                </p:cNvSpPr>
                <p:nvPr/>
              </p:nvSpPr>
              <p:spPr bwMode="auto">
                <a:xfrm>
                  <a:off x="6084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1" name="Freeform 5293"/>
                <p:cNvSpPr>
                  <a:spLocks/>
                </p:cNvSpPr>
                <p:nvPr/>
              </p:nvSpPr>
              <p:spPr bwMode="auto">
                <a:xfrm>
                  <a:off x="6084" y="533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2" name="Line 5294"/>
                <p:cNvSpPr>
                  <a:spLocks noChangeShapeType="1"/>
                </p:cNvSpPr>
                <p:nvPr/>
              </p:nvSpPr>
              <p:spPr bwMode="auto">
                <a:xfrm>
                  <a:off x="6133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3" name="Line 5295"/>
                <p:cNvSpPr>
                  <a:spLocks noChangeShapeType="1"/>
                </p:cNvSpPr>
                <p:nvPr/>
              </p:nvSpPr>
              <p:spPr bwMode="auto">
                <a:xfrm>
                  <a:off x="6133" y="532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4" name="Freeform 5296"/>
                <p:cNvSpPr>
                  <a:spLocks/>
                </p:cNvSpPr>
                <p:nvPr/>
              </p:nvSpPr>
              <p:spPr bwMode="auto">
                <a:xfrm>
                  <a:off x="6133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5" name="Line 5297"/>
                <p:cNvSpPr>
                  <a:spLocks noChangeShapeType="1"/>
                </p:cNvSpPr>
                <p:nvPr/>
              </p:nvSpPr>
              <p:spPr bwMode="auto">
                <a:xfrm>
                  <a:off x="6149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6" name="Line 5298"/>
                <p:cNvSpPr>
                  <a:spLocks noChangeShapeType="1"/>
                </p:cNvSpPr>
                <p:nvPr/>
              </p:nvSpPr>
              <p:spPr bwMode="auto">
                <a:xfrm>
                  <a:off x="6149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7" name="Line 5299"/>
                <p:cNvSpPr>
                  <a:spLocks noChangeShapeType="1"/>
                </p:cNvSpPr>
                <p:nvPr/>
              </p:nvSpPr>
              <p:spPr bwMode="auto">
                <a:xfrm flipH="1">
                  <a:off x="6149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8" name="Freeform 5300"/>
                <p:cNvSpPr>
                  <a:spLocks/>
                </p:cNvSpPr>
                <p:nvPr/>
              </p:nvSpPr>
              <p:spPr bwMode="auto">
                <a:xfrm>
                  <a:off x="6149" y="5255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3">
                      <a:moveTo>
                        <a:pt x="0" y="33"/>
                      </a:move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09" name="Line 5301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0" name="Line 5302"/>
                <p:cNvSpPr>
                  <a:spLocks noChangeShapeType="1"/>
                </p:cNvSpPr>
                <p:nvPr/>
              </p:nvSpPr>
              <p:spPr bwMode="auto">
                <a:xfrm flipH="1">
                  <a:off x="5871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1" name="Line 5303"/>
                <p:cNvSpPr>
                  <a:spLocks noChangeShapeType="1"/>
                </p:cNvSpPr>
                <p:nvPr/>
              </p:nvSpPr>
              <p:spPr bwMode="auto">
                <a:xfrm>
                  <a:off x="5871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2" name="Freeform 5304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49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3" name="Freeform 5305"/>
                <p:cNvSpPr>
                  <a:spLocks/>
                </p:cNvSpPr>
                <p:nvPr/>
              </p:nvSpPr>
              <p:spPr bwMode="auto">
                <a:xfrm>
                  <a:off x="6281" y="4631"/>
                  <a:ext cx="65" cy="16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9" y="16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65" h="16">
                      <a:moveTo>
                        <a:pt x="65" y="0"/>
                      </a:moveTo>
                      <a:lnTo>
                        <a:pt x="49" y="16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4" name="Freeform 5306"/>
                <p:cNvSpPr>
                  <a:spLocks/>
                </p:cNvSpPr>
                <p:nvPr/>
              </p:nvSpPr>
              <p:spPr bwMode="auto">
                <a:xfrm>
                  <a:off x="6330" y="461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5" name="Line 5307"/>
                <p:cNvSpPr>
                  <a:spLocks noChangeShapeType="1"/>
                </p:cNvSpPr>
                <p:nvPr/>
              </p:nvSpPr>
              <p:spPr bwMode="auto">
                <a:xfrm>
                  <a:off x="6346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6" name="Freeform 5308"/>
                <p:cNvSpPr>
                  <a:spLocks/>
                </p:cNvSpPr>
                <p:nvPr/>
              </p:nvSpPr>
              <p:spPr bwMode="auto">
                <a:xfrm>
                  <a:off x="6346" y="4631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6">
                      <a:moveTo>
                        <a:pt x="0" y="16"/>
                      </a:move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7" name="Line 5309"/>
                <p:cNvSpPr>
                  <a:spLocks noChangeShapeType="1"/>
                </p:cNvSpPr>
                <p:nvPr/>
              </p:nvSpPr>
              <p:spPr bwMode="auto">
                <a:xfrm>
                  <a:off x="6346" y="463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8" name="Freeform 5310"/>
                <p:cNvSpPr>
                  <a:spLocks/>
                </p:cNvSpPr>
                <p:nvPr/>
              </p:nvSpPr>
              <p:spPr bwMode="auto">
                <a:xfrm>
                  <a:off x="6395" y="4598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7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19" name="Freeform 5311"/>
                <p:cNvSpPr>
                  <a:spLocks/>
                </p:cNvSpPr>
                <p:nvPr/>
              </p:nvSpPr>
              <p:spPr bwMode="auto">
                <a:xfrm>
                  <a:off x="6395" y="4614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0" name="Freeform 5312"/>
                <p:cNvSpPr>
                  <a:spLocks/>
                </p:cNvSpPr>
                <p:nvPr/>
              </p:nvSpPr>
              <p:spPr bwMode="auto">
                <a:xfrm>
                  <a:off x="6428" y="4582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6">
                      <a:moveTo>
                        <a:pt x="0" y="16"/>
                      </a:move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1" name="Line 5313"/>
                <p:cNvSpPr>
                  <a:spLocks noChangeShapeType="1"/>
                </p:cNvSpPr>
                <p:nvPr/>
              </p:nvSpPr>
              <p:spPr bwMode="auto">
                <a:xfrm>
                  <a:off x="6428" y="459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2" name="Freeform 5314"/>
                <p:cNvSpPr>
                  <a:spLocks/>
                </p:cNvSpPr>
                <p:nvPr/>
              </p:nvSpPr>
              <p:spPr bwMode="auto">
                <a:xfrm>
                  <a:off x="6494" y="4549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3" name="Freeform 5315"/>
                <p:cNvSpPr>
                  <a:spLocks/>
                </p:cNvSpPr>
                <p:nvPr/>
              </p:nvSpPr>
              <p:spPr bwMode="auto">
                <a:xfrm>
                  <a:off x="6477" y="4549"/>
                  <a:ext cx="5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5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4" name="Freeform 5316"/>
                <p:cNvSpPr>
                  <a:spLocks/>
                </p:cNvSpPr>
                <p:nvPr/>
              </p:nvSpPr>
              <p:spPr bwMode="auto">
                <a:xfrm>
                  <a:off x="6527" y="4516"/>
                  <a:ext cx="32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16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33">
                      <a:moveTo>
                        <a:pt x="0" y="33"/>
                      </a:moveTo>
                      <a:lnTo>
                        <a:pt x="16" y="16"/>
                      </a:lnTo>
                      <a:lnTo>
                        <a:pt x="32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5" name="Freeform 5317"/>
                <p:cNvSpPr>
                  <a:spLocks/>
                </p:cNvSpPr>
                <p:nvPr/>
              </p:nvSpPr>
              <p:spPr bwMode="auto">
                <a:xfrm>
                  <a:off x="6527" y="4532"/>
                  <a:ext cx="32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32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6" name="Freeform 5318"/>
                <p:cNvSpPr>
                  <a:spLocks/>
                </p:cNvSpPr>
                <p:nvPr/>
              </p:nvSpPr>
              <p:spPr bwMode="auto">
                <a:xfrm>
                  <a:off x="6559" y="4450"/>
                  <a:ext cx="115" cy="82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0" y="66"/>
                    </a:cxn>
                    <a:cxn ang="0">
                      <a:pos x="17" y="66"/>
                    </a:cxn>
                    <a:cxn ang="0">
                      <a:pos x="66" y="33"/>
                    </a:cxn>
                    <a:cxn ang="0">
                      <a:pos x="82" y="0"/>
                    </a:cxn>
                    <a:cxn ang="0">
                      <a:pos x="99" y="0"/>
                    </a:cxn>
                    <a:cxn ang="0">
                      <a:pos x="99" y="0"/>
                    </a:cxn>
                    <a:cxn ang="0">
                      <a:pos x="99" y="0"/>
                    </a:cxn>
                    <a:cxn ang="0">
                      <a:pos x="99" y="0"/>
                    </a:cxn>
                    <a:cxn ang="0">
                      <a:pos x="99" y="0"/>
                    </a:cxn>
                    <a:cxn ang="0">
                      <a:pos x="99" y="0"/>
                    </a:cxn>
                    <a:cxn ang="0">
                      <a:pos x="115" y="0"/>
                    </a:cxn>
                    <a:cxn ang="0">
                      <a:pos x="115" y="0"/>
                    </a:cxn>
                    <a:cxn ang="0">
                      <a:pos x="115" y="0"/>
                    </a:cxn>
                    <a:cxn ang="0">
                      <a:pos x="115" y="17"/>
                    </a:cxn>
                  </a:cxnLst>
                  <a:rect l="0" t="0" r="r" b="b"/>
                  <a:pathLst>
                    <a:path w="115" h="82">
                      <a:moveTo>
                        <a:pt x="0" y="82"/>
                      </a:moveTo>
                      <a:lnTo>
                        <a:pt x="0" y="66"/>
                      </a:lnTo>
                      <a:lnTo>
                        <a:pt x="17" y="66"/>
                      </a:lnTo>
                      <a:lnTo>
                        <a:pt x="66" y="33"/>
                      </a:lnTo>
                      <a:lnTo>
                        <a:pt x="82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115" y="0"/>
                      </a:lnTo>
                      <a:lnTo>
                        <a:pt x="115" y="0"/>
                      </a:lnTo>
                      <a:lnTo>
                        <a:pt x="115" y="0"/>
                      </a:lnTo>
                      <a:lnTo>
                        <a:pt x="115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7" name="Freeform 5319"/>
                <p:cNvSpPr>
                  <a:spLocks/>
                </p:cNvSpPr>
                <p:nvPr/>
              </p:nvSpPr>
              <p:spPr bwMode="auto">
                <a:xfrm>
                  <a:off x="6592" y="4401"/>
                  <a:ext cx="82" cy="82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82" y="16"/>
                    </a:cxn>
                    <a:cxn ang="0">
                      <a:pos x="66" y="33"/>
                    </a:cxn>
                    <a:cxn ang="0">
                      <a:pos x="66" y="33"/>
                    </a:cxn>
                    <a:cxn ang="0">
                      <a:pos x="66" y="33"/>
                    </a:cxn>
                    <a:cxn ang="0">
                      <a:pos x="49" y="49"/>
                    </a:cxn>
                    <a:cxn ang="0">
                      <a:pos x="33" y="66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82" h="82">
                      <a:moveTo>
                        <a:pt x="82" y="0"/>
                      </a:moveTo>
                      <a:lnTo>
                        <a:pt x="82" y="16"/>
                      </a:lnTo>
                      <a:lnTo>
                        <a:pt x="66" y="33"/>
                      </a:lnTo>
                      <a:lnTo>
                        <a:pt x="66" y="33"/>
                      </a:lnTo>
                      <a:lnTo>
                        <a:pt x="66" y="33"/>
                      </a:lnTo>
                      <a:lnTo>
                        <a:pt x="49" y="49"/>
                      </a:lnTo>
                      <a:lnTo>
                        <a:pt x="33" y="66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8" name="Line 5320"/>
                <p:cNvSpPr>
                  <a:spLocks noChangeShapeType="1"/>
                </p:cNvSpPr>
                <p:nvPr/>
              </p:nvSpPr>
              <p:spPr bwMode="auto">
                <a:xfrm>
                  <a:off x="6543" y="451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29" name="Line 5321"/>
                <p:cNvSpPr>
                  <a:spLocks noChangeShapeType="1"/>
                </p:cNvSpPr>
                <p:nvPr/>
              </p:nvSpPr>
              <p:spPr bwMode="auto">
                <a:xfrm>
                  <a:off x="6559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0" name="Line 5322"/>
                <p:cNvSpPr>
                  <a:spLocks noChangeShapeType="1"/>
                </p:cNvSpPr>
                <p:nvPr/>
              </p:nvSpPr>
              <p:spPr bwMode="auto">
                <a:xfrm>
                  <a:off x="6559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1" name="Line 5323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2" name="Freeform 5324"/>
                <p:cNvSpPr>
                  <a:spLocks/>
                </p:cNvSpPr>
                <p:nvPr/>
              </p:nvSpPr>
              <p:spPr bwMode="auto">
                <a:xfrm>
                  <a:off x="6412" y="456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3" name="Freeform 5325"/>
                <p:cNvSpPr>
                  <a:spLocks/>
                </p:cNvSpPr>
                <p:nvPr/>
              </p:nvSpPr>
              <p:spPr bwMode="auto">
                <a:xfrm>
                  <a:off x="6428" y="4598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33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0" y="0"/>
                      </a:moveTo>
                      <a:lnTo>
                        <a:pt x="17" y="33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4" name="Freeform 5326"/>
                <p:cNvSpPr>
                  <a:spLocks/>
                </p:cNvSpPr>
                <p:nvPr/>
              </p:nvSpPr>
              <p:spPr bwMode="auto">
                <a:xfrm>
                  <a:off x="6658" y="438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5" name="Line 5327"/>
                <p:cNvSpPr>
                  <a:spLocks noChangeShapeType="1"/>
                </p:cNvSpPr>
                <p:nvPr/>
              </p:nvSpPr>
              <p:spPr bwMode="auto">
                <a:xfrm>
                  <a:off x="6625" y="43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6" name="Line 5328"/>
                <p:cNvSpPr>
                  <a:spLocks noChangeShapeType="1"/>
                </p:cNvSpPr>
                <p:nvPr/>
              </p:nvSpPr>
              <p:spPr bwMode="auto">
                <a:xfrm>
                  <a:off x="6641" y="436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7" name="Line 5329"/>
                <p:cNvSpPr>
                  <a:spLocks noChangeShapeType="1"/>
                </p:cNvSpPr>
                <p:nvPr/>
              </p:nvSpPr>
              <p:spPr bwMode="auto">
                <a:xfrm>
                  <a:off x="6100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8" name="Line 5330"/>
                <p:cNvSpPr>
                  <a:spLocks noChangeShapeType="1"/>
                </p:cNvSpPr>
                <p:nvPr/>
              </p:nvSpPr>
              <p:spPr bwMode="auto">
                <a:xfrm>
                  <a:off x="6018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39" name="Freeform 5331"/>
                <p:cNvSpPr>
                  <a:spLocks/>
                </p:cNvSpPr>
                <p:nvPr/>
              </p:nvSpPr>
              <p:spPr bwMode="auto">
                <a:xfrm>
                  <a:off x="6018" y="484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0" name="Line 5332"/>
                <p:cNvSpPr>
                  <a:spLocks noChangeShapeType="1"/>
                </p:cNvSpPr>
                <p:nvPr/>
              </p:nvSpPr>
              <p:spPr bwMode="auto">
                <a:xfrm flipH="1">
                  <a:off x="5969" y="487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1" name="Line 5333"/>
                <p:cNvSpPr>
                  <a:spLocks noChangeShapeType="1"/>
                </p:cNvSpPr>
                <p:nvPr/>
              </p:nvSpPr>
              <p:spPr bwMode="auto">
                <a:xfrm>
                  <a:off x="5969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2" name="Freeform 5334"/>
                <p:cNvSpPr>
                  <a:spLocks/>
                </p:cNvSpPr>
                <p:nvPr/>
              </p:nvSpPr>
              <p:spPr bwMode="auto">
                <a:xfrm>
                  <a:off x="5969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3" name="Freeform 5335"/>
                <p:cNvSpPr>
                  <a:spLocks/>
                </p:cNvSpPr>
                <p:nvPr/>
              </p:nvSpPr>
              <p:spPr bwMode="auto">
                <a:xfrm>
                  <a:off x="5969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4" name="Freeform 5336"/>
                <p:cNvSpPr>
                  <a:spLocks/>
                </p:cNvSpPr>
                <p:nvPr/>
              </p:nvSpPr>
              <p:spPr bwMode="auto">
                <a:xfrm>
                  <a:off x="5953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5" name="Line 5337"/>
                <p:cNvSpPr>
                  <a:spLocks noChangeShapeType="1"/>
                </p:cNvSpPr>
                <p:nvPr/>
              </p:nvSpPr>
              <p:spPr bwMode="auto">
                <a:xfrm>
                  <a:off x="5969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6" name="Line 5338"/>
                <p:cNvSpPr>
                  <a:spLocks noChangeShapeType="1"/>
                </p:cNvSpPr>
                <p:nvPr/>
              </p:nvSpPr>
              <p:spPr bwMode="auto">
                <a:xfrm>
                  <a:off x="5953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7" name="Freeform 5339"/>
                <p:cNvSpPr>
                  <a:spLocks/>
                </p:cNvSpPr>
                <p:nvPr/>
              </p:nvSpPr>
              <p:spPr bwMode="auto">
                <a:xfrm>
                  <a:off x="5985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8" name="Line 5340"/>
                <p:cNvSpPr>
                  <a:spLocks noChangeShapeType="1"/>
                </p:cNvSpPr>
                <p:nvPr/>
              </p:nvSpPr>
              <p:spPr bwMode="auto">
                <a:xfrm>
                  <a:off x="5969" y="4811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49" name="Line 5341"/>
                <p:cNvSpPr>
                  <a:spLocks noChangeShapeType="1"/>
                </p:cNvSpPr>
                <p:nvPr/>
              </p:nvSpPr>
              <p:spPr bwMode="auto">
                <a:xfrm>
                  <a:off x="5657" y="5173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0" name="Line 5342"/>
                <p:cNvSpPr>
                  <a:spLocks noChangeShapeType="1"/>
                </p:cNvSpPr>
                <p:nvPr/>
              </p:nvSpPr>
              <p:spPr bwMode="auto">
                <a:xfrm>
                  <a:off x="6461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1" name="Line 5343"/>
                <p:cNvSpPr>
                  <a:spLocks noChangeShapeType="1"/>
                </p:cNvSpPr>
                <p:nvPr/>
              </p:nvSpPr>
              <p:spPr bwMode="auto">
                <a:xfrm>
                  <a:off x="6445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2" name="Line 5344"/>
                <p:cNvSpPr>
                  <a:spLocks noChangeShapeType="1"/>
                </p:cNvSpPr>
                <p:nvPr/>
              </p:nvSpPr>
              <p:spPr bwMode="auto">
                <a:xfrm>
                  <a:off x="6494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3" name="Line 5345"/>
                <p:cNvSpPr>
                  <a:spLocks noChangeShapeType="1"/>
                </p:cNvSpPr>
                <p:nvPr/>
              </p:nvSpPr>
              <p:spPr bwMode="auto">
                <a:xfrm flipV="1">
                  <a:off x="6494" y="537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4" name="Line 5346"/>
                <p:cNvSpPr>
                  <a:spLocks noChangeShapeType="1"/>
                </p:cNvSpPr>
                <p:nvPr/>
              </p:nvSpPr>
              <p:spPr bwMode="auto">
                <a:xfrm>
                  <a:off x="5756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5" name="Line 5347"/>
                <p:cNvSpPr>
                  <a:spLocks noChangeShapeType="1"/>
                </p:cNvSpPr>
                <p:nvPr/>
              </p:nvSpPr>
              <p:spPr bwMode="auto">
                <a:xfrm>
                  <a:off x="5526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6" name="Line 5348"/>
                <p:cNvSpPr>
                  <a:spLocks noChangeShapeType="1"/>
                </p:cNvSpPr>
                <p:nvPr/>
              </p:nvSpPr>
              <p:spPr bwMode="auto">
                <a:xfrm>
                  <a:off x="6281" y="468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7" name="Line 5349"/>
                <p:cNvSpPr>
                  <a:spLocks noChangeShapeType="1"/>
                </p:cNvSpPr>
                <p:nvPr/>
              </p:nvSpPr>
              <p:spPr bwMode="auto">
                <a:xfrm>
                  <a:off x="5920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8" name="Line 5350"/>
                <p:cNvSpPr>
                  <a:spLocks noChangeShapeType="1"/>
                </p:cNvSpPr>
                <p:nvPr/>
              </p:nvSpPr>
              <p:spPr bwMode="auto">
                <a:xfrm>
                  <a:off x="5936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59" name="Line 5351"/>
                <p:cNvSpPr>
                  <a:spLocks noChangeShapeType="1"/>
                </p:cNvSpPr>
                <p:nvPr/>
              </p:nvSpPr>
              <p:spPr bwMode="auto">
                <a:xfrm>
                  <a:off x="6215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0" name="Line 5352"/>
                <p:cNvSpPr>
                  <a:spLocks noChangeShapeType="1"/>
                </p:cNvSpPr>
                <p:nvPr/>
              </p:nvSpPr>
              <p:spPr bwMode="auto">
                <a:xfrm>
                  <a:off x="6625" y="435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1" name="Line 5353"/>
                <p:cNvSpPr>
                  <a:spLocks noChangeShapeType="1"/>
                </p:cNvSpPr>
                <p:nvPr/>
              </p:nvSpPr>
              <p:spPr bwMode="auto">
                <a:xfrm flipH="1">
                  <a:off x="5723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2" name="Line 5354"/>
                <p:cNvSpPr>
                  <a:spLocks noChangeShapeType="1"/>
                </p:cNvSpPr>
                <p:nvPr/>
              </p:nvSpPr>
              <p:spPr bwMode="auto">
                <a:xfrm>
                  <a:off x="573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3" name="Line 5355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4" name="Line 5356"/>
                <p:cNvSpPr>
                  <a:spLocks noChangeShapeType="1"/>
                </p:cNvSpPr>
                <p:nvPr/>
              </p:nvSpPr>
              <p:spPr bwMode="auto">
                <a:xfrm>
                  <a:off x="6215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5" name="Line 5357"/>
                <p:cNvSpPr>
                  <a:spLocks noChangeShapeType="1"/>
                </p:cNvSpPr>
                <p:nvPr/>
              </p:nvSpPr>
              <p:spPr bwMode="auto">
                <a:xfrm>
                  <a:off x="619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6" name="Line 5358"/>
                <p:cNvSpPr>
                  <a:spLocks noChangeShapeType="1"/>
                </p:cNvSpPr>
                <p:nvPr/>
              </p:nvSpPr>
              <p:spPr bwMode="auto">
                <a:xfrm>
                  <a:off x="6264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7" name="Line 5359"/>
                <p:cNvSpPr>
                  <a:spLocks noChangeShapeType="1"/>
                </p:cNvSpPr>
                <p:nvPr/>
              </p:nvSpPr>
              <p:spPr bwMode="auto">
                <a:xfrm>
                  <a:off x="5838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8" name="Freeform 5360"/>
                <p:cNvSpPr>
                  <a:spLocks/>
                </p:cNvSpPr>
                <p:nvPr/>
              </p:nvSpPr>
              <p:spPr bwMode="auto">
                <a:xfrm>
                  <a:off x="5838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69" name="Line 5361"/>
                <p:cNvSpPr>
                  <a:spLocks noChangeShapeType="1"/>
                </p:cNvSpPr>
                <p:nvPr/>
              </p:nvSpPr>
              <p:spPr bwMode="auto">
                <a:xfrm>
                  <a:off x="5920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0" name="Line 5362"/>
                <p:cNvSpPr>
                  <a:spLocks noChangeShapeType="1"/>
                </p:cNvSpPr>
                <p:nvPr/>
              </p:nvSpPr>
              <p:spPr bwMode="auto">
                <a:xfrm flipH="1" flipV="1">
                  <a:off x="5903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1" name="Line 5363"/>
                <p:cNvSpPr>
                  <a:spLocks noChangeShapeType="1"/>
                </p:cNvSpPr>
                <p:nvPr/>
              </p:nvSpPr>
              <p:spPr bwMode="auto">
                <a:xfrm flipH="1">
                  <a:off x="5903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2" name="Freeform 5364"/>
                <p:cNvSpPr>
                  <a:spLocks/>
                </p:cNvSpPr>
                <p:nvPr/>
              </p:nvSpPr>
              <p:spPr bwMode="auto">
                <a:xfrm>
                  <a:off x="5887" y="505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3" name="Line 5365"/>
                <p:cNvSpPr>
                  <a:spLocks noChangeShapeType="1"/>
                </p:cNvSpPr>
                <p:nvPr/>
              </p:nvSpPr>
              <p:spPr bwMode="auto">
                <a:xfrm flipV="1">
                  <a:off x="5887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4" name="Rectangle 5366"/>
                <p:cNvSpPr>
                  <a:spLocks noChangeArrowheads="1"/>
                </p:cNvSpPr>
                <p:nvPr/>
              </p:nvSpPr>
              <p:spPr bwMode="auto">
                <a:xfrm>
                  <a:off x="5887" y="5058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5" name="Freeform 5367"/>
                <p:cNvSpPr>
                  <a:spLocks/>
                </p:cNvSpPr>
                <p:nvPr/>
              </p:nvSpPr>
              <p:spPr bwMode="auto">
                <a:xfrm>
                  <a:off x="5887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6" name="Line 5368"/>
                <p:cNvSpPr>
                  <a:spLocks noChangeShapeType="1"/>
                </p:cNvSpPr>
                <p:nvPr/>
              </p:nvSpPr>
              <p:spPr bwMode="auto">
                <a:xfrm flipV="1">
                  <a:off x="5871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7" name="Freeform 5369"/>
                <p:cNvSpPr>
                  <a:spLocks/>
                </p:cNvSpPr>
                <p:nvPr/>
              </p:nvSpPr>
              <p:spPr bwMode="auto">
                <a:xfrm>
                  <a:off x="5871" y="507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8" name="Line 5370"/>
                <p:cNvSpPr>
                  <a:spLocks noChangeShapeType="1"/>
                </p:cNvSpPr>
                <p:nvPr/>
              </p:nvSpPr>
              <p:spPr bwMode="auto">
                <a:xfrm>
                  <a:off x="587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79" name="Line 5371"/>
                <p:cNvSpPr>
                  <a:spLocks noChangeShapeType="1"/>
                </p:cNvSpPr>
                <p:nvPr/>
              </p:nvSpPr>
              <p:spPr bwMode="auto">
                <a:xfrm>
                  <a:off x="5871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0" name="Line 5372"/>
                <p:cNvSpPr>
                  <a:spLocks noChangeShapeType="1"/>
                </p:cNvSpPr>
                <p:nvPr/>
              </p:nvSpPr>
              <p:spPr bwMode="auto">
                <a:xfrm>
                  <a:off x="5854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1" name="Line 5373"/>
                <p:cNvSpPr>
                  <a:spLocks noChangeShapeType="1"/>
                </p:cNvSpPr>
                <p:nvPr/>
              </p:nvSpPr>
              <p:spPr bwMode="auto">
                <a:xfrm>
                  <a:off x="5871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2" name="Line 5374"/>
                <p:cNvSpPr>
                  <a:spLocks noChangeShapeType="1"/>
                </p:cNvSpPr>
                <p:nvPr/>
              </p:nvSpPr>
              <p:spPr bwMode="auto">
                <a:xfrm flipH="1">
                  <a:off x="5854" y="500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3" name="Line 5375"/>
                <p:cNvSpPr>
                  <a:spLocks noChangeShapeType="1"/>
                </p:cNvSpPr>
                <p:nvPr/>
              </p:nvSpPr>
              <p:spPr bwMode="auto">
                <a:xfrm>
                  <a:off x="5854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4" name="Line 5376"/>
                <p:cNvSpPr>
                  <a:spLocks noChangeShapeType="1"/>
                </p:cNvSpPr>
                <p:nvPr/>
              </p:nvSpPr>
              <p:spPr bwMode="auto">
                <a:xfrm>
                  <a:off x="582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5" name="Line 5377"/>
                <p:cNvSpPr>
                  <a:spLocks noChangeShapeType="1"/>
                </p:cNvSpPr>
                <p:nvPr/>
              </p:nvSpPr>
              <p:spPr bwMode="auto">
                <a:xfrm>
                  <a:off x="582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6" name="Rectangle 5378"/>
                <p:cNvSpPr>
                  <a:spLocks noChangeArrowheads="1"/>
                </p:cNvSpPr>
                <p:nvPr/>
              </p:nvSpPr>
              <p:spPr bwMode="auto">
                <a:xfrm>
                  <a:off x="5838" y="510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7" name="Line 5379"/>
                <p:cNvSpPr>
                  <a:spLocks noChangeShapeType="1"/>
                </p:cNvSpPr>
                <p:nvPr/>
              </p:nvSpPr>
              <p:spPr bwMode="auto">
                <a:xfrm flipV="1">
                  <a:off x="5838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8" name="Line 5380"/>
                <p:cNvSpPr>
                  <a:spLocks noChangeShapeType="1"/>
                </p:cNvSpPr>
                <p:nvPr/>
              </p:nvSpPr>
              <p:spPr bwMode="auto">
                <a:xfrm flipH="1" flipV="1">
                  <a:off x="5821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89" name="Freeform 5381"/>
                <p:cNvSpPr>
                  <a:spLocks/>
                </p:cNvSpPr>
                <p:nvPr/>
              </p:nvSpPr>
              <p:spPr bwMode="auto">
                <a:xfrm>
                  <a:off x="5805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0" name="Freeform 5382"/>
                <p:cNvSpPr>
                  <a:spLocks/>
                </p:cNvSpPr>
                <p:nvPr/>
              </p:nvSpPr>
              <p:spPr bwMode="auto">
                <a:xfrm>
                  <a:off x="5821" y="50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1" name="Freeform 5383"/>
                <p:cNvSpPr>
                  <a:spLocks/>
                </p:cNvSpPr>
                <p:nvPr/>
              </p:nvSpPr>
              <p:spPr bwMode="auto">
                <a:xfrm>
                  <a:off x="5821" y="509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2" name="Freeform 5384"/>
                <p:cNvSpPr>
                  <a:spLocks/>
                </p:cNvSpPr>
                <p:nvPr/>
              </p:nvSpPr>
              <p:spPr bwMode="auto">
                <a:xfrm>
                  <a:off x="5805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3" name="Freeform 5385"/>
                <p:cNvSpPr>
                  <a:spLocks/>
                </p:cNvSpPr>
                <p:nvPr/>
              </p:nvSpPr>
              <p:spPr bwMode="auto">
                <a:xfrm>
                  <a:off x="5854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4" name="Line 5386"/>
                <p:cNvSpPr>
                  <a:spLocks noChangeShapeType="1"/>
                </p:cNvSpPr>
                <p:nvPr/>
              </p:nvSpPr>
              <p:spPr bwMode="auto">
                <a:xfrm>
                  <a:off x="582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5" name="Line 5387"/>
                <p:cNvSpPr>
                  <a:spLocks noChangeShapeType="1"/>
                </p:cNvSpPr>
                <p:nvPr/>
              </p:nvSpPr>
              <p:spPr bwMode="auto">
                <a:xfrm>
                  <a:off x="582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6" name="Line 5388"/>
                <p:cNvSpPr>
                  <a:spLocks noChangeShapeType="1"/>
                </p:cNvSpPr>
                <p:nvPr/>
              </p:nvSpPr>
              <p:spPr bwMode="auto">
                <a:xfrm>
                  <a:off x="5821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7" name="Freeform 5389"/>
                <p:cNvSpPr>
                  <a:spLocks/>
                </p:cNvSpPr>
                <p:nvPr/>
              </p:nvSpPr>
              <p:spPr bwMode="auto">
                <a:xfrm>
                  <a:off x="5805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8" name="Freeform 5390"/>
                <p:cNvSpPr>
                  <a:spLocks/>
                </p:cNvSpPr>
                <p:nvPr/>
              </p:nvSpPr>
              <p:spPr bwMode="auto">
                <a:xfrm>
                  <a:off x="5756" y="50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799" name="Line 5391"/>
                <p:cNvSpPr>
                  <a:spLocks noChangeShapeType="1"/>
                </p:cNvSpPr>
                <p:nvPr/>
              </p:nvSpPr>
              <p:spPr bwMode="auto">
                <a:xfrm>
                  <a:off x="5674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0" name="Freeform 5392"/>
                <p:cNvSpPr>
                  <a:spLocks/>
                </p:cNvSpPr>
                <p:nvPr/>
              </p:nvSpPr>
              <p:spPr bwMode="auto">
                <a:xfrm>
                  <a:off x="5674" y="5222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1" name="Line 5393"/>
                <p:cNvSpPr>
                  <a:spLocks noChangeShapeType="1"/>
                </p:cNvSpPr>
                <p:nvPr/>
              </p:nvSpPr>
              <p:spPr bwMode="auto">
                <a:xfrm>
                  <a:off x="5707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2" name="Freeform 5394"/>
                <p:cNvSpPr>
                  <a:spLocks/>
                </p:cNvSpPr>
                <p:nvPr/>
              </p:nvSpPr>
              <p:spPr bwMode="auto">
                <a:xfrm>
                  <a:off x="5707" y="515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3" name="Freeform 5395"/>
                <p:cNvSpPr>
                  <a:spLocks/>
                </p:cNvSpPr>
                <p:nvPr/>
              </p:nvSpPr>
              <p:spPr bwMode="auto">
                <a:xfrm>
                  <a:off x="5707" y="517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4" name="Freeform 5396"/>
                <p:cNvSpPr>
                  <a:spLocks/>
                </p:cNvSpPr>
                <p:nvPr/>
              </p:nvSpPr>
              <p:spPr bwMode="auto">
                <a:xfrm>
                  <a:off x="5723" y="514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5" name="Freeform 5397"/>
                <p:cNvSpPr>
                  <a:spLocks/>
                </p:cNvSpPr>
                <p:nvPr/>
              </p:nvSpPr>
              <p:spPr bwMode="auto">
                <a:xfrm>
                  <a:off x="5723" y="515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6" name="Freeform 5398"/>
                <p:cNvSpPr>
                  <a:spLocks/>
                </p:cNvSpPr>
                <p:nvPr/>
              </p:nvSpPr>
              <p:spPr bwMode="auto">
                <a:xfrm>
                  <a:off x="5739" y="514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7" name="Line 5399"/>
                <p:cNvSpPr>
                  <a:spLocks noChangeShapeType="1"/>
                </p:cNvSpPr>
                <p:nvPr/>
              </p:nvSpPr>
              <p:spPr bwMode="auto">
                <a:xfrm flipV="1">
                  <a:off x="5756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8" name="Freeform 5400"/>
                <p:cNvSpPr>
                  <a:spLocks/>
                </p:cNvSpPr>
                <p:nvPr/>
              </p:nvSpPr>
              <p:spPr bwMode="auto">
                <a:xfrm>
                  <a:off x="5772" y="5091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09" name="Line 5401"/>
                <p:cNvSpPr>
                  <a:spLocks noChangeShapeType="1"/>
                </p:cNvSpPr>
                <p:nvPr/>
              </p:nvSpPr>
              <p:spPr bwMode="auto">
                <a:xfrm flipH="1">
                  <a:off x="5739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0" name="Freeform 5402"/>
                <p:cNvSpPr>
                  <a:spLocks/>
                </p:cNvSpPr>
                <p:nvPr/>
              </p:nvSpPr>
              <p:spPr bwMode="auto">
                <a:xfrm>
                  <a:off x="5756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1" name="Freeform 5403"/>
                <p:cNvSpPr>
                  <a:spLocks/>
                </p:cNvSpPr>
                <p:nvPr/>
              </p:nvSpPr>
              <p:spPr bwMode="auto">
                <a:xfrm>
                  <a:off x="5756" y="509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2" name="Freeform 5404"/>
                <p:cNvSpPr>
                  <a:spLocks/>
                </p:cNvSpPr>
                <p:nvPr/>
              </p:nvSpPr>
              <p:spPr bwMode="auto">
                <a:xfrm>
                  <a:off x="5772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3" name="Line 5405"/>
                <p:cNvSpPr>
                  <a:spLocks noChangeShapeType="1"/>
                </p:cNvSpPr>
                <p:nvPr/>
              </p:nvSpPr>
              <p:spPr bwMode="auto">
                <a:xfrm>
                  <a:off x="5756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4" name="Line 5406"/>
                <p:cNvSpPr>
                  <a:spLocks noChangeShapeType="1"/>
                </p:cNvSpPr>
                <p:nvPr/>
              </p:nvSpPr>
              <p:spPr bwMode="auto">
                <a:xfrm>
                  <a:off x="5887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5" name="Line 5407"/>
                <p:cNvSpPr>
                  <a:spLocks noChangeShapeType="1"/>
                </p:cNvSpPr>
                <p:nvPr/>
              </p:nvSpPr>
              <p:spPr bwMode="auto">
                <a:xfrm>
                  <a:off x="5854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6" name="Line 5408"/>
                <p:cNvSpPr>
                  <a:spLocks noChangeShapeType="1"/>
                </p:cNvSpPr>
                <p:nvPr/>
              </p:nvSpPr>
              <p:spPr bwMode="auto">
                <a:xfrm flipH="1" flipV="1">
                  <a:off x="5838" y="51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7" name="Line 5409"/>
                <p:cNvSpPr>
                  <a:spLocks noChangeShapeType="1"/>
                </p:cNvSpPr>
                <p:nvPr/>
              </p:nvSpPr>
              <p:spPr bwMode="auto">
                <a:xfrm>
                  <a:off x="5887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8" name="Freeform 5410"/>
                <p:cNvSpPr>
                  <a:spLocks/>
                </p:cNvSpPr>
                <p:nvPr/>
              </p:nvSpPr>
              <p:spPr bwMode="auto">
                <a:xfrm>
                  <a:off x="5887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19" name="Freeform 5411"/>
                <p:cNvSpPr>
                  <a:spLocks/>
                </p:cNvSpPr>
                <p:nvPr/>
              </p:nvSpPr>
              <p:spPr bwMode="auto">
                <a:xfrm>
                  <a:off x="5871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0" name="Line 5412"/>
                <p:cNvSpPr>
                  <a:spLocks noChangeShapeType="1"/>
                </p:cNvSpPr>
                <p:nvPr/>
              </p:nvSpPr>
              <p:spPr bwMode="auto">
                <a:xfrm>
                  <a:off x="5854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1" name="Line 5413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2" name="Line 5414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3" name="Line 5415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4" name="Line 5416"/>
                <p:cNvSpPr>
                  <a:spLocks noChangeShapeType="1"/>
                </p:cNvSpPr>
                <p:nvPr/>
              </p:nvSpPr>
              <p:spPr bwMode="auto">
                <a:xfrm flipV="1">
                  <a:off x="6002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5" name="Freeform 5417"/>
                <p:cNvSpPr>
                  <a:spLocks/>
                </p:cNvSpPr>
                <p:nvPr/>
              </p:nvSpPr>
              <p:spPr bwMode="auto">
                <a:xfrm>
                  <a:off x="5969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6" name="Line 5418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7" name="Line 5419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8" name="Line 5420"/>
                <p:cNvSpPr>
                  <a:spLocks noChangeShapeType="1"/>
                </p:cNvSpPr>
                <p:nvPr/>
              </p:nvSpPr>
              <p:spPr bwMode="auto">
                <a:xfrm flipH="1">
                  <a:off x="6002" y="51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29" name="Line 5421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0" name="Line 5422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1" name="Line 5423"/>
                <p:cNvSpPr>
                  <a:spLocks noChangeShapeType="1"/>
                </p:cNvSpPr>
                <p:nvPr/>
              </p:nvSpPr>
              <p:spPr bwMode="auto">
                <a:xfrm flipH="1">
                  <a:off x="5985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2" name="Line 5424"/>
                <p:cNvSpPr>
                  <a:spLocks noChangeShapeType="1"/>
                </p:cNvSpPr>
                <p:nvPr/>
              </p:nvSpPr>
              <p:spPr bwMode="auto">
                <a:xfrm flipV="1">
                  <a:off x="5985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3" name="Line 5425"/>
                <p:cNvSpPr>
                  <a:spLocks noChangeShapeType="1"/>
                </p:cNvSpPr>
                <p:nvPr/>
              </p:nvSpPr>
              <p:spPr bwMode="auto">
                <a:xfrm flipH="1">
                  <a:off x="5969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4" name="Line 5426"/>
                <p:cNvSpPr>
                  <a:spLocks noChangeShapeType="1"/>
                </p:cNvSpPr>
                <p:nvPr/>
              </p:nvSpPr>
              <p:spPr bwMode="auto">
                <a:xfrm>
                  <a:off x="5969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5" name="Line 5427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6" name="Line 5428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7" name="Line 5429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8" name="Line 5430"/>
                <p:cNvSpPr>
                  <a:spLocks noChangeShapeType="1"/>
                </p:cNvSpPr>
                <p:nvPr/>
              </p:nvSpPr>
              <p:spPr bwMode="auto">
                <a:xfrm>
                  <a:off x="6035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39" name="Line 5431"/>
                <p:cNvSpPr>
                  <a:spLocks noChangeShapeType="1"/>
                </p:cNvSpPr>
                <p:nvPr/>
              </p:nvSpPr>
              <p:spPr bwMode="auto">
                <a:xfrm>
                  <a:off x="603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0" name="Freeform 5432"/>
                <p:cNvSpPr>
                  <a:spLocks/>
                </p:cNvSpPr>
                <p:nvPr/>
              </p:nvSpPr>
              <p:spPr bwMode="auto">
                <a:xfrm>
                  <a:off x="6035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2841" name="Group 5433"/>
              <p:cNvGrpSpPr>
                <a:grpSpLocks/>
              </p:cNvGrpSpPr>
              <p:nvPr/>
            </p:nvGrpSpPr>
            <p:grpSpPr bwMode="auto">
              <a:xfrm>
                <a:off x="5739" y="4155"/>
                <a:ext cx="1148" cy="1035"/>
                <a:chOff x="5739" y="4155"/>
                <a:chExt cx="1148" cy="1035"/>
              </a:xfrm>
            </p:grpSpPr>
            <p:sp>
              <p:nvSpPr>
                <p:cNvPr id="662842" name="Freeform 5434"/>
                <p:cNvSpPr>
                  <a:spLocks/>
                </p:cNvSpPr>
                <p:nvPr/>
              </p:nvSpPr>
              <p:spPr bwMode="auto">
                <a:xfrm>
                  <a:off x="6035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3" name="Line 5435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4" name="Line 5436"/>
                <p:cNvSpPr>
                  <a:spLocks noChangeShapeType="1"/>
                </p:cNvSpPr>
                <p:nvPr/>
              </p:nvSpPr>
              <p:spPr bwMode="auto">
                <a:xfrm flipV="1">
                  <a:off x="6018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5" name="Line 5437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6" name="Line 5438"/>
                <p:cNvSpPr>
                  <a:spLocks noChangeShapeType="1"/>
                </p:cNvSpPr>
                <p:nvPr/>
              </p:nvSpPr>
              <p:spPr bwMode="auto">
                <a:xfrm>
                  <a:off x="603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7" name="Freeform 5439"/>
                <p:cNvSpPr>
                  <a:spLocks/>
                </p:cNvSpPr>
                <p:nvPr/>
              </p:nvSpPr>
              <p:spPr bwMode="auto">
                <a:xfrm>
                  <a:off x="6035" y="51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8" name="Freeform 5440"/>
                <p:cNvSpPr>
                  <a:spLocks/>
                </p:cNvSpPr>
                <p:nvPr/>
              </p:nvSpPr>
              <p:spPr bwMode="auto">
                <a:xfrm>
                  <a:off x="6018" y="518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49" name="Line 5441"/>
                <p:cNvSpPr>
                  <a:spLocks noChangeShapeType="1"/>
                </p:cNvSpPr>
                <p:nvPr/>
              </p:nvSpPr>
              <p:spPr bwMode="auto">
                <a:xfrm>
                  <a:off x="601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0" name="Line 5442"/>
                <p:cNvSpPr>
                  <a:spLocks noChangeShapeType="1"/>
                </p:cNvSpPr>
                <p:nvPr/>
              </p:nvSpPr>
              <p:spPr bwMode="auto">
                <a:xfrm>
                  <a:off x="6018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1" name="Line 5443"/>
                <p:cNvSpPr>
                  <a:spLocks noChangeShapeType="1"/>
                </p:cNvSpPr>
                <p:nvPr/>
              </p:nvSpPr>
              <p:spPr bwMode="auto">
                <a:xfrm flipV="1">
                  <a:off x="6018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2" name="Line 5444"/>
                <p:cNvSpPr>
                  <a:spLocks noChangeShapeType="1"/>
                </p:cNvSpPr>
                <p:nvPr/>
              </p:nvSpPr>
              <p:spPr bwMode="auto">
                <a:xfrm>
                  <a:off x="6018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3" name="Line 5445"/>
                <p:cNvSpPr>
                  <a:spLocks noChangeShapeType="1"/>
                </p:cNvSpPr>
                <p:nvPr/>
              </p:nvSpPr>
              <p:spPr bwMode="auto">
                <a:xfrm flipV="1">
                  <a:off x="6018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4" name="Freeform 5446"/>
                <p:cNvSpPr>
                  <a:spLocks/>
                </p:cNvSpPr>
                <p:nvPr/>
              </p:nvSpPr>
              <p:spPr bwMode="auto">
                <a:xfrm>
                  <a:off x="6035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5" name="Freeform 5447"/>
                <p:cNvSpPr>
                  <a:spLocks/>
                </p:cNvSpPr>
                <p:nvPr/>
              </p:nvSpPr>
              <p:spPr bwMode="auto">
                <a:xfrm>
                  <a:off x="6002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6" name="Line 5448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7" name="Line 5449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8" name="Freeform 5450"/>
                <p:cNvSpPr>
                  <a:spLocks/>
                </p:cNvSpPr>
                <p:nvPr/>
              </p:nvSpPr>
              <p:spPr bwMode="auto">
                <a:xfrm>
                  <a:off x="6002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59" name="Freeform 5451"/>
                <p:cNvSpPr>
                  <a:spLocks/>
                </p:cNvSpPr>
                <p:nvPr/>
              </p:nvSpPr>
              <p:spPr bwMode="auto">
                <a:xfrm>
                  <a:off x="6002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0" name="Freeform 5452"/>
                <p:cNvSpPr>
                  <a:spLocks/>
                </p:cNvSpPr>
                <p:nvPr/>
              </p:nvSpPr>
              <p:spPr bwMode="auto">
                <a:xfrm>
                  <a:off x="5985" y="515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1" name="Line 5453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2" name="Line 5454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3" name="Line 5455"/>
                <p:cNvSpPr>
                  <a:spLocks noChangeShapeType="1"/>
                </p:cNvSpPr>
                <p:nvPr/>
              </p:nvSpPr>
              <p:spPr bwMode="auto">
                <a:xfrm flipH="1">
                  <a:off x="5969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4" name="Line 5456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5" name="Line 5457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6" name="Line 545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7" name="Line 5459"/>
                <p:cNvSpPr>
                  <a:spLocks noChangeShapeType="1"/>
                </p:cNvSpPr>
                <p:nvPr/>
              </p:nvSpPr>
              <p:spPr bwMode="auto">
                <a:xfrm>
                  <a:off x="6133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8" name="Line 5460"/>
                <p:cNvSpPr>
                  <a:spLocks noChangeShapeType="1"/>
                </p:cNvSpPr>
                <p:nvPr/>
              </p:nvSpPr>
              <p:spPr bwMode="auto">
                <a:xfrm>
                  <a:off x="6100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69" name="Freeform 5461"/>
                <p:cNvSpPr>
                  <a:spLocks/>
                </p:cNvSpPr>
                <p:nvPr/>
              </p:nvSpPr>
              <p:spPr bwMode="auto">
                <a:xfrm>
                  <a:off x="6067" y="504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0" name="Line 5462"/>
                <p:cNvSpPr>
                  <a:spLocks noChangeShapeType="1"/>
                </p:cNvSpPr>
                <p:nvPr/>
              </p:nvSpPr>
              <p:spPr bwMode="auto">
                <a:xfrm>
                  <a:off x="6100" y="5025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1" name="Freeform 5463"/>
                <p:cNvSpPr>
                  <a:spLocks/>
                </p:cNvSpPr>
                <p:nvPr/>
              </p:nvSpPr>
              <p:spPr bwMode="auto">
                <a:xfrm>
                  <a:off x="6100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2" name="Freeform 5464"/>
                <p:cNvSpPr>
                  <a:spLocks/>
                </p:cNvSpPr>
                <p:nvPr/>
              </p:nvSpPr>
              <p:spPr bwMode="auto">
                <a:xfrm>
                  <a:off x="6035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3" name="Line 5465"/>
                <p:cNvSpPr>
                  <a:spLocks noChangeShapeType="1"/>
                </p:cNvSpPr>
                <p:nvPr/>
              </p:nvSpPr>
              <p:spPr bwMode="auto">
                <a:xfrm>
                  <a:off x="6035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4" name="Freeform 5466"/>
                <p:cNvSpPr>
                  <a:spLocks/>
                </p:cNvSpPr>
                <p:nvPr/>
              </p:nvSpPr>
              <p:spPr bwMode="auto">
                <a:xfrm>
                  <a:off x="5985" y="504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5" name="Line 5467"/>
                <p:cNvSpPr>
                  <a:spLocks noChangeShapeType="1"/>
                </p:cNvSpPr>
                <p:nvPr/>
              </p:nvSpPr>
              <p:spPr bwMode="auto">
                <a:xfrm>
                  <a:off x="6002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6" name="Line 5468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7" name="Line 5469"/>
                <p:cNvSpPr>
                  <a:spLocks noChangeShapeType="1"/>
                </p:cNvSpPr>
                <p:nvPr/>
              </p:nvSpPr>
              <p:spPr bwMode="auto">
                <a:xfrm flipV="1">
                  <a:off x="5953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8" name="Line 5470"/>
                <p:cNvSpPr>
                  <a:spLocks noChangeShapeType="1"/>
                </p:cNvSpPr>
                <p:nvPr/>
              </p:nvSpPr>
              <p:spPr bwMode="auto">
                <a:xfrm flipV="1">
                  <a:off x="5985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79" name="Line 5471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0" name="Line 5472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1" name="Line 5473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2" name="Freeform 5474"/>
                <p:cNvSpPr>
                  <a:spLocks/>
                </p:cNvSpPr>
                <p:nvPr/>
              </p:nvSpPr>
              <p:spPr bwMode="auto">
                <a:xfrm>
                  <a:off x="5953" y="50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3" name="Line 5475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4" name="Freeform 5476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5" name="Rectangle 5477"/>
                <p:cNvSpPr>
                  <a:spLocks noChangeArrowheads="1"/>
                </p:cNvSpPr>
                <p:nvPr/>
              </p:nvSpPr>
              <p:spPr bwMode="auto">
                <a:xfrm>
                  <a:off x="6035" y="5189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6" name="Line 5478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7" name="Freeform 5479"/>
                <p:cNvSpPr>
                  <a:spLocks/>
                </p:cNvSpPr>
                <p:nvPr/>
              </p:nvSpPr>
              <p:spPr bwMode="auto">
                <a:xfrm>
                  <a:off x="6002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8" name="Line 5480"/>
                <p:cNvSpPr>
                  <a:spLocks noChangeShapeType="1"/>
                </p:cNvSpPr>
                <p:nvPr/>
              </p:nvSpPr>
              <p:spPr bwMode="auto">
                <a:xfrm flipV="1">
                  <a:off x="6002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89" name="Line 5481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0" name="Line 5482"/>
                <p:cNvSpPr>
                  <a:spLocks noChangeShapeType="1"/>
                </p:cNvSpPr>
                <p:nvPr/>
              </p:nvSpPr>
              <p:spPr bwMode="auto">
                <a:xfrm>
                  <a:off x="5985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1" name="Line 5483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2" name="Line 5484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3" name="Line 5485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4" name="Line 5486"/>
                <p:cNvSpPr>
                  <a:spLocks noChangeShapeType="1"/>
                </p:cNvSpPr>
                <p:nvPr/>
              </p:nvSpPr>
              <p:spPr bwMode="auto">
                <a:xfrm>
                  <a:off x="6051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5" name="Freeform 5487"/>
                <p:cNvSpPr>
                  <a:spLocks/>
                </p:cNvSpPr>
                <p:nvPr/>
              </p:nvSpPr>
              <p:spPr bwMode="auto">
                <a:xfrm>
                  <a:off x="6051" y="50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6" name="Line 5488"/>
                <p:cNvSpPr>
                  <a:spLocks noChangeShapeType="1"/>
                </p:cNvSpPr>
                <p:nvPr/>
              </p:nvSpPr>
              <p:spPr bwMode="auto">
                <a:xfrm>
                  <a:off x="606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7" name="Line 5489"/>
                <p:cNvSpPr>
                  <a:spLocks noChangeShapeType="1"/>
                </p:cNvSpPr>
                <p:nvPr/>
              </p:nvSpPr>
              <p:spPr bwMode="auto">
                <a:xfrm flipV="1">
                  <a:off x="6100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8" name="Line 5490"/>
                <p:cNvSpPr>
                  <a:spLocks noChangeShapeType="1"/>
                </p:cNvSpPr>
                <p:nvPr/>
              </p:nvSpPr>
              <p:spPr bwMode="auto">
                <a:xfrm flipV="1">
                  <a:off x="6067" y="5009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899" name="Line 5491"/>
                <p:cNvSpPr>
                  <a:spLocks noChangeShapeType="1"/>
                </p:cNvSpPr>
                <p:nvPr/>
              </p:nvSpPr>
              <p:spPr bwMode="auto">
                <a:xfrm>
                  <a:off x="613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0" name="Line 5492"/>
                <p:cNvSpPr>
                  <a:spLocks noChangeShapeType="1"/>
                </p:cNvSpPr>
                <p:nvPr/>
              </p:nvSpPr>
              <p:spPr bwMode="auto">
                <a:xfrm>
                  <a:off x="6100" y="5009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1" name="Line 5493"/>
                <p:cNvSpPr>
                  <a:spLocks noChangeShapeType="1"/>
                </p:cNvSpPr>
                <p:nvPr/>
              </p:nvSpPr>
              <p:spPr bwMode="auto">
                <a:xfrm>
                  <a:off x="6133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2" name="Line 5494"/>
                <p:cNvSpPr>
                  <a:spLocks noChangeShapeType="1"/>
                </p:cNvSpPr>
                <p:nvPr/>
              </p:nvSpPr>
              <p:spPr bwMode="auto">
                <a:xfrm>
                  <a:off x="619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3" name="Line 5495"/>
                <p:cNvSpPr>
                  <a:spLocks noChangeShapeType="1"/>
                </p:cNvSpPr>
                <p:nvPr/>
              </p:nvSpPr>
              <p:spPr bwMode="auto">
                <a:xfrm>
                  <a:off x="614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4" name="Line 5496"/>
                <p:cNvSpPr>
                  <a:spLocks noChangeShapeType="1"/>
                </p:cNvSpPr>
                <p:nvPr/>
              </p:nvSpPr>
              <p:spPr bwMode="auto">
                <a:xfrm>
                  <a:off x="6051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5" name="Line 5497"/>
                <p:cNvSpPr>
                  <a:spLocks noChangeShapeType="1"/>
                </p:cNvSpPr>
                <p:nvPr/>
              </p:nvSpPr>
              <p:spPr bwMode="auto">
                <a:xfrm flipV="1">
                  <a:off x="6100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6" name="Line 5498"/>
                <p:cNvSpPr>
                  <a:spLocks noChangeShapeType="1"/>
                </p:cNvSpPr>
                <p:nvPr/>
              </p:nvSpPr>
              <p:spPr bwMode="auto">
                <a:xfrm>
                  <a:off x="6133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7" name="Line 5499"/>
                <p:cNvSpPr>
                  <a:spLocks noChangeShapeType="1"/>
                </p:cNvSpPr>
                <p:nvPr/>
              </p:nvSpPr>
              <p:spPr bwMode="auto">
                <a:xfrm>
                  <a:off x="619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8" name="Freeform 5500"/>
                <p:cNvSpPr>
                  <a:spLocks/>
                </p:cNvSpPr>
                <p:nvPr/>
              </p:nvSpPr>
              <p:spPr bwMode="auto">
                <a:xfrm>
                  <a:off x="6215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09" name="Freeform 5501"/>
                <p:cNvSpPr>
                  <a:spLocks/>
                </p:cNvSpPr>
                <p:nvPr/>
              </p:nvSpPr>
              <p:spPr bwMode="auto">
                <a:xfrm>
                  <a:off x="6215" y="49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0" name="Line 5502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1" name="Line 5503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2" name="Line 5504"/>
                <p:cNvSpPr>
                  <a:spLocks noChangeShapeType="1"/>
                </p:cNvSpPr>
                <p:nvPr/>
              </p:nvSpPr>
              <p:spPr bwMode="auto">
                <a:xfrm>
                  <a:off x="6067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3" name="Line 5505"/>
                <p:cNvSpPr>
                  <a:spLocks noChangeShapeType="1"/>
                </p:cNvSpPr>
                <p:nvPr/>
              </p:nvSpPr>
              <p:spPr bwMode="auto">
                <a:xfrm>
                  <a:off x="6067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4" name="Line 5506"/>
                <p:cNvSpPr>
                  <a:spLocks noChangeShapeType="1"/>
                </p:cNvSpPr>
                <p:nvPr/>
              </p:nvSpPr>
              <p:spPr bwMode="auto">
                <a:xfrm flipV="1">
                  <a:off x="6067" y="4894"/>
                  <a:ext cx="5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5" name="Freeform 5507"/>
                <p:cNvSpPr>
                  <a:spLocks/>
                </p:cNvSpPr>
                <p:nvPr/>
              </p:nvSpPr>
              <p:spPr bwMode="auto">
                <a:xfrm>
                  <a:off x="6018" y="494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6" name="Line 5508"/>
                <p:cNvSpPr>
                  <a:spLocks noChangeShapeType="1"/>
                </p:cNvSpPr>
                <p:nvPr/>
              </p:nvSpPr>
              <p:spPr bwMode="auto">
                <a:xfrm>
                  <a:off x="6018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7" name="Line 5509"/>
                <p:cNvSpPr>
                  <a:spLocks noChangeShapeType="1"/>
                </p:cNvSpPr>
                <p:nvPr/>
              </p:nvSpPr>
              <p:spPr bwMode="auto">
                <a:xfrm flipV="1">
                  <a:off x="6018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8" name="Freeform 5510"/>
                <p:cNvSpPr>
                  <a:spLocks/>
                </p:cNvSpPr>
                <p:nvPr/>
              </p:nvSpPr>
              <p:spPr bwMode="auto">
                <a:xfrm>
                  <a:off x="6018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19" name="Line 5511"/>
                <p:cNvSpPr>
                  <a:spLocks noChangeShapeType="1"/>
                </p:cNvSpPr>
                <p:nvPr/>
              </p:nvSpPr>
              <p:spPr bwMode="auto">
                <a:xfrm flipV="1">
                  <a:off x="6018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0" name="Line 5512"/>
                <p:cNvSpPr>
                  <a:spLocks noChangeShapeType="1"/>
                </p:cNvSpPr>
                <p:nvPr/>
              </p:nvSpPr>
              <p:spPr bwMode="auto">
                <a:xfrm>
                  <a:off x="6002" y="489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1" name="Line 5513"/>
                <p:cNvSpPr>
                  <a:spLocks noChangeShapeType="1"/>
                </p:cNvSpPr>
                <p:nvPr/>
              </p:nvSpPr>
              <p:spPr bwMode="auto">
                <a:xfrm flipH="1">
                  <a:off x="6035" y="4680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2" name="Line 5514"/>
                <p:cNvSpPr>
                  <a:spLocks noChangeShapeType="1"/>
                </p:cNvSpPr>
                <p:nvPr/>
              </p:nvSpPr>
              <p:spPr bwMode="auto">
                <a:xfrm>
                  <a:off x="6067" y="468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3" name="Line 5515"/>
                <p:cNvSpPr>
                  <a:spLocks noChangeShapeType="1"/>
                </p:cNvSpPr>
                <p:nvPr/>
              </p:nvSpPr>
              <p:spPr bwMode="auto">
                <a:xfrm>
                  <a:off x="6067" y="472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4" name="Line 5516"/>
                <p:cNvSpPr>
                  <a:spLocks noChangeShapeType="1"/>
                </p:cNvSpPr>
                <p:nvPr/>
              </p:nvSpPr>
              <p:spPr bwMode="auto">
                <a:xfrm>
                  <a:off x="6067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5" name="Line 5517"/>
                <p:cNvSpPr>
                  <a:spLocks noChangeShapeType="1"/>
                </p:cNvSpPr>
                <p:nvPr/>
              </p:nvSpPr>
              <p:spPr bwMode="auto">
                <a:xfrm>
                  <a:off x="6067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6" name="Line 5518"/>
                <p:cNvSpPr>
                  <a:spLocks noChangeShapeType="1"/>
                </p:cNvSpPr>
                <p:nvPr/>
              </p:nvSpPr>
              <p:spPr bwMode="auto">
                <a:xfrm>
                  <a:off x="6067" y="476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7" name="Freeform 5519"/>
                <p:cNvSpPr>
                  <a:spLocks/>
                </p:cNvSpPr>
                <p:nvPr/>
              </p:nvSpPr>
              <p:spPr bwMode="auto">
                <a:xfrm>
                  <a:off x="6067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8" name="Freeform 5520"/>
                <p:cNvSpPr>
                  <a:spLocks/>
                </p:cNvSpPr>
                <p:nvPr/>
              </p:nvSpPr>
              <p:spPr bwMode="auto">
                <a:xfrm>
                  <a:off x="6067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29" name="Line 5521"/>
                <p:cNvSpPr>
                  <a:spLocks noChangeShapeType="1"/>
                </p:cNvSpPr>
                <p:nvPr/>
              </p:nvSpPr>
              <p:spPr bwMode="auto">
                <a:xfrm>
                  <a:off x="6067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0" name="Line 5522"/>
                <p:cNvSpPr>
                  <a:spLocks noChangeShapeType="1"/>
                </p:cNvSpPr>
                <p:nvPr/>
              </p:nvSpPr>
              <p:spPr bwMode="auto">
                <a:xfrm>
                  <a:off x="5772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1" name="Line 5523"/>
                <p:cNvSpPr>
                  <a:spLocks noChangeShapeType="1"/>
                </p:cNvSpPr>
                <p:nvPr/>
              </p:nvSpPr>
              <p:spPr bwMode="auto">
                <a:xfrm>
                  <a:off x="5772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2" name="Line 5524"/>
                <p:cNvSpPr>
                  <a:spLocks noChangeShapeType="1"/>
                </p:cNvSpPr>
                <p:nvPr/>
              </p:nvSpPr>
              <p:spPr bwMode="auto">
                <a:xfrm>
                  <a:off x="577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3" name="Line 5525"/>
                <p:cNvSpPr>
                  <a:spLocks noChangeShapeType="1"/>
                </p:cNvSpPr>
                <p:nvPr/>
              </p:nvSpPr>
              <p:spPr bwMode="auto">
                <a:xfrm>
                  <a:off x="5772" y="469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4" name="Line 5526"/>
                <p:cNvSpPr>
                  <a:spLocks noChangeShapeType="1"/>
                </p:cNvSpPr>
                <p:nvPr/>
              </p:nvSpPr>
              <p:spPr bwMode="auto">
                <a:xfrm>
                  <a:off x="5772" y="4746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5" name="Line 5527"/>
                <p:cNvSpPr>
                  <a:spLocks noChangeShapeType="1"/>
                </p:cNvSpPr>
                <p:nvPr/>
              </p:nvSpPr>
              <p:spPr bwMode="auto">
                <a:xfrm>
                  <a:off x="5772" y="479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6" name="Line 5528"/>
                <p:cNvSpPr>
                  <a:spLocks noChangeShapeType="1"/>
                </p:cNvSpPr>
                <p:nvPr/>
              </p:nvSpPr>
              <p:spPr bwMode="auto">
                <a:xfrm>
                  <a:off x="5838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7" name="Line 5529"/>
                <p:cNvSpPr>
                  <a:spLocks noChangeShapeType="1"/>
                </p:cNvSpPr>
                <p:nvPr/>
              </p:nvSpPr>
              <p:spPr bwMode="auto">
                <a:xfrm>
                  <a:off x="5821" y="474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8" name="Line 5530"/>
                <p:cNvSpPr>
                  <a:spLocks noChangeShapeType="1"/>
                </p:cNvSpPr>
                <p:nvPr/>
              </p:nvSpPr>
              <p:spPr bwMode="auto">
                <a:xfrm flipH="1">
                  <a:off x="5821" y="4696"/>
                  <a:ext cx="17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39" name="Line 5531"/>
                <p:cNvSpPr>
                  <a:spLocks noChangeShapeType="1"/>
                </p:cNvSpPr>
                <p:nvPr/>
              </p:nvSpPr>
              <p:spPr bwMode="auto">
                <a:xfrm>
                  <a:off x="5821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0" name="Line 5532"/>
                <p:cNvSpPr>
                  <a:spLocks noChangeShapeType="1"/>
                </p:cNvSpPr>
                <p:nvPr/>
              </p:nvSpPr>
              <p:spPr bwMode="auto">
                <a:xfrm>
                  <a:off x="5821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1" name="Line 5533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2" name="Line 5534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3" name="Freeform 5535"/>
                <p:cNvSpPr>
                  <a:spLocks/>
                </p:cNvSpPr>
                <p:nvPr/>
              </p:nvSpPr>
              <p:spPr bwMode="auto">
                <a:xfrm>
                  <a:off x="5969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4" name="Line 5536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5" name="Freeform 5537"/>
                <p:cNvSpPr>
                  <a:spLocks/>
                </p:cNvSpPr>
                <p:nvPr/>
              </p:nvSpPr>
              <p:spPr bwMode="auto">
                <a:xfrm>
                  <a:off x="5969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6" name="Freeform 5538"/>
                <p:cNvSpPr>
                  <a:spLocks/>
                </p:cNvSpPr>
                <p:nvPr/>
              </p:nvSpPr>
              <p:spPr bwMode="auto">
                <a:xfrm>
                  <a:off x="5821" y="487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7" name="Line 5539"/>
                <p:cNvSpPr>
                  <a:spLocks noChangeShapeType="1"/>
                </p:cNvSpPr>
                <p:nvPr/>
              </p:nvSpPr>
              <p:spPr bwMode="auto">
                <a:xfrm>
                  <a:off x="5789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8" name="Line 5540"/>
                <p:cNvSpPr>
                  <a:spLocks noChangeShapeType="1"/>
                </p:cNvSpPr>
                <p:nvPr/>
              </p:nvSpPr>
              <p:spPr bwMode="auto">
                <a:xfrm>
                  <a:off x="5789" y="4877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49" name="Line 5541"/>
                <p:cNvSpPr>
                  <a:spLocks noChangeShapeType="1"/>
                </p:cNvSpPr>
                <p:nvPr/>
              </p:nvSpPr>
              <p:spPr bwMode="auto">
                <a:xfrm flipV="1">
                  <a:off x="5805" y="491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0" name="Line 5542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1" name="Line 5543"/>
                <p:cNvSpPr>
                  <a:spLocks noChangeShapeType="1"/>
                </p:cNvSpPr>
                <p:nvPr/>
              </p:nvSpPr>
              <p:spPr bwMode="auto">
                <a:xfrm flipH="1" flipV="1">
                  <a:off x="5838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2" name="Line 5544"/>
                <p:cNvSpPr>
                  <a:spLocks noChangeShapeType="1"/>
                </p:cNvSpPr>
                <p:nvPr/>
              </p:nvSpPr>
              <p:spPr bwMode="auto">
                <a:xfrm>
                  <a:off x="6248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3" name="Freeform 5545"/>
                <p:cNvSpPr>
                  <a:spLocks/>
                </p:cNvSpPr>
                <p:nvPr/>
              </p:nvSpPr>
              <p:spPr bwMode="auto">
                <a:xfrm>
                  <a:off x="6248" y="4795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4" name="Freeform 5546"/>
                <p:cNvSpPr>
                  <a:spLocks/>
                </p:cNvSpPr>
                <p:nvPr/>
              </p:nvSpPr>
              <p:spPr bwMode="auto">
                <a:xfrm>
                  <a:off x="6248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5" name="Freeform 5547"/>
                <p:cNvSpPr>
                  <a:spLocks/>
                </p:cNvSpPr>
                <p:nvPr/>
              </p:nvSpPr>
              <p:spPr bwMode="auto">
                <a:xfrm>
                  <a:off x="6067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6" name="Freeform 5548"/>
                <p:cNvSpPr>
                  <a:spLocks/>
                </p:cNvSpPr>
                <p:nvPr/>
              </p:nvSpPr>
              <p:spPr bwMode="auto">
                <a:xfrm>
                  <a:off x="6067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7" name="Line 5549"/>
                <p:cNvSpPr>
                  <a:spLocks noChangeShapeType="1"/>
                </p:cNvSpPr>
                <p:nvPr/>
              </p:nvSpPr>
              <p:spPr bwMode="auto">
                <a:xfrm>
                  <a:off x="6100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8" name="Freeform 5550"/>
                <p:cNvSpPr>
                  <a:spLocks/>
                </p:cNvSpPr>
                <p:nvPr/>
              </p:nvSpPr>
              <p:spPr bwMode="auto">
                <a:xfrm>
                  <a:off x="6100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59" name="Line 5551"/>
                <p:cNvSpPr>
                  <a:spLocks noChangeShapeType="1"/>
                </p:cNvSpPr>
                <p:nvPr/>
              </p:nvSpPr>
              <p:spPr bwMode="auto">
                <a:xfrm>
                  <a:off x="606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0" name="Line 5552"/>
                <p:cNvSpPr>
                  <a:spLocks noChangeShapeType="1"/>
                </p:cNvSpPr>
                <p:nvPr/>
              </p:nvSpPr>
              <p:spPr bwMode="auto">
                <a:xfrm>
                  <a:off x="6264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1" name="Line 5553"/>
                <p:cNvSpPr>
                  <a:spLocks noChangeShapeType="1"/>
                </p:cNvSpPr>
                <p:nvPr/>
              </p:nvSpPr>
              <p:spPr bwMode="auto">
                <a:xfrm>
                  <a:off x="6281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2" name="Line 5554"/>
                <p:cNvSpPr>
                  <a:spLocks noChangeShapeType="1"/>
                </p:cNvSpPr>
                <p:nvPr/>
              </p:nvSpPr>
              <p:spPr bwMode="auto">
                <a:xfrm>
                  <a:off x="628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3" name="Line 5555"/>
                <p:cNvSpPr>
                  <a:spLocks noChangeShapeType="1"/>
                </p:cNvSpPr>
                <p:nvPr/>
              </p:nvSpPr>
              <p:spPr bwMode="auto">
                <a:xfrm flipV="1">
                  <a:off x="6248" y="5041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4" name="Line 5556"/>
                <p:cNvSpPr>
                  <a:spLocks noChangeShapeType="1"/>
                </p:cNvSpPr>
                <p:nvPr/>
              </p:nvSpPr>
              <p:spPr bwMode="auto">
                <a:xfrm flipH="1">
                  <a:off x="6248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5" name="Line 5557"/>
                <p:cNvSpPr>
                  <a:spLocks noChangeShapeType="1"/>
                </p:cNvSpPr>
                <p:nvPr/>
              </p:nvSpPr>
              <p:spPr bwMode="auto">
                <a:xfrm>
                  <a:off x="629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6" name="Line 5558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7" name="Line 5559"/>
                <p:cNvSpPr>
                  <a:spLocks noChangeShapeType="1"/>
                </p:cNvSpPr>
                <p:nvPr/>
              </p:nvSpPr>
              <p:spPr bwMode="auto">
                <a:xfrm>
                  <a:off x="634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8" name="Line 5560"/>
                <p:cNvSpPr>
                  <a:spLocks noChangeShapeType="1"/>
                </p:cNvSpPr>
                <p:nvPr/>
              </p:nvSpPr>
              <p:spPr bwMode="auto">
                <a:xfrm>
                  <a:off x="636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69" name="Line 5561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0" name="Line 5562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1" name="Line 5563"/>
                <p:cNvSpPr>
                  <a:spLocks noChangeShapeType="1"/>
                </p:cNvSpPr>
                <p:nvPr/>
              </p:nvSpPr>
              <p:spPr bwMode="auto">
                <a:xfrm>
                  <a:off x="6018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2" name="Line 5564"/>
                <p:cNvSpPr>
                  <a:spLocks noChangeShapeType="1"/>
                </p:cNvSpPr>
                <p:nvPr/>
              </p:nvSpPr>
              <p:spPr bwMode="auto">
                <a:xfrm>
                  <a:off x="6117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3" name="Freeform 5565"/>
                <p:cNvSpPr>
                  <a:spLocks/>
                </p:cNvSpPr>
                <p:nvPr/>
              </p:nvSpPr>
              <p:spPr bwMode="auto">
                <a:xfrm>
                  <a:off x="6166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4" name="Line 5566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5" name="Line 5567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6" name="Line 5568"/>
                <p:cNvSpPr>
                  <a:spLocks noChangeShapeType="1"/>
                </p:cNvSpPr>
                <p:nvPr/>
              </p:nvSpPr>
              <p:spPr bwMode="auto">
                <a:xfrm>
                  <a:off x="6182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7" name="Line 5569"/>
                <p:cNvSpPr>
                  <a:spLocks noChangeShapeType="1"/>
                </p:cNvSpPr>
                <p:nvPr/>
              </p:nvSpPr>
              <p:spPr bwMode="auto">
                <a:xfrm>
                  <a:off x="6182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8" name="Freeform 5570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79" name="Freeform 5571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0" name="Freeform 5572"/>
                <p:cNvSpPr>
                  <a:spLocks/>
                </p:cNvSpPr>
                <p:nvPr/>
              </p:nvSpPr>
              <p:spPr bwMode="auto">
                <a:xfrm>
                  <a:off x="6182" y="4811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1" name="Freeform 5573"/>
                <p:cNvSpPr>
                  <a:spLocks/>
                </p:cNvSpPr>
                <p:nvPr/>
              </p:nvSpPr>
              <p:spPr bwMode="auto">
                <a:xfrm>
                  <a:off x="6199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2" name="Freeform 5574"/>
                <p:cNvSpPr>
                  <a:spLocks/>
                </p:cNvSpPr>
                <p:nvPr/>
              </p:nvSpPr>
              <p:spPr bwMode="auto">
                <a:xfrm>
                  <a:off x="6199" y="491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3" name="Freeform 5575"/>
                <p:cNvSpPr>
                  <a:spLocks/>
                </p:cNvSpPr>
                <p:nvPr/>
              </p:nvSpPr>
              <p:spPr bwMode="auto">
                <a:xfrm>
                  <a:off x="6215" y="487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6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16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4" name="Freeform 5576"/>
                <p:cNvSpPr>
                  <a:spLocks/>
                </p:cNvSpPr>
                <p:nvPr/>
              </p:nvSpPr>
              <p:spPr bwMode="auto">
                <a:xfrm>
                  <a:off x="6215" y="4844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5" name="Freeform 5577"/>
                <p:cNvSpPr>
                  <a:spLocks/>
                </p:cNvSpPr>
                <p:nvPr/>
              </p:nvSpPr>
              <p:spPr bwMode="auto">
                <a:xfrm>
                  <a:off x="6215" y="487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6" name="Rectangle 5578"/>
                <p:cNvSpPr>
                  <a:spLocks noChangeArrowheads="1"/>
                </p:cNvSpPr>
                <p:nvPr/>
              </p:nvSpPr>
              <p:spPr bwMode="auto">
                <a:xfrm>
                  <a:off x="6231" y="4877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7" name="Line 5579"/>
                <p:cNvSpPr>
                  <a:spLocks noChangeShapeType="1"/>
                </p:cNvSpPr>
                <p:nvPr/>
              </p:nvSpPr>
              <p:spPr bwMode="auto">
                <a:xfrm flipV="1">
                  <a:off x="6215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8" name="Line 5580"/>
                <p:cNvSpPr>
                  <a:spLocks noChangeShapeType="1"/>
                </p:cNvSpPr>
                <p:nvPr/>
              </p:nvSpPr>
              <p:spPr bwMode="auto">
                <a:xfrm flipV="1">
                  <a:off x="6215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89" name="Freeform 5581"/>
                <p:cNvSpPr>
                  <a:spLocks/>
                </p:cNvSpPr>
                <p:nvPr/>
              </p:nvSpPr>
              <p:spPr bwMode="auto">
                <a:xfrm>
                  <a:off x="6199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0" name="Line 5582"/>
                <p:cNvSpPr>
                  <a:spLocks noChangeShapeType="1"/>
                </p:cNvSpPr>
                <p:nvPr/>
              </p:nvSpPr>
              <p:spPr bwMode="auto">
                <a:xfrm>
                  <a:off x="6199" y="47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1" name="Line 5583"/>
                <p:cNvSpPr>
                  <a:spLocks noChangeShapeType="1"/>
                </p:cNvSpPr>
                <p:nvPr/>
              </p:nvSpPr>
              <p:spPr bwMode="auto">
                <a:xfrm>
                  <a:off x="6199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2" name="Line 5584"/>
                <p:cNvSpPr>
                  <a:spLocks noChangeShapeType="1"/>
                </p:cNvSpPr>
                <p:nvPr/>
              </p:nvSpPr>
              <p:spPr bwMode="auto">
                <a:xfrm>
                  <a:off x="6199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3" name="Line 5585"/>
                <p:cNvSpPr>
                  <a:spLocks noChangeShapeType="1"/>
                </p:cNvSpPr>
                <p:nvPr/>
              </p:nvSpPr>
              <p:spPr bwMode="auto">
                <a:xfrm>
                  <a:off x="6199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4" name="Freeform 5586"/>
                <p:cNvSpPr>
                  <a:spLocks/>
                </p:cNvSpPr>
                <p:nvPr/>
              </p:nvSpPr>
              <p:spPr bwMode="auto">
                <a:xfrm>
                  <a:off x="6199" y="4729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5" name="Line 5587"/>
                <p:cNvSpPr>
                  <a:spLocks noChangeShapeType="1"/>
                </p:cNvSpPr>
                <p:nvPr/>
              </p:nvSpPr>
              <p:spPr bwMode="auto">
                <a:xfrm flipH="1" flipV="1">
                  <a:off x="6182" y="4680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6" name="Freeform 5588"/>
                <p:cNvSpPr>
                  <a:spLocks/>
                </p:cNvSpPr>
                <p:nvPr/>
              </p:nvSpPr>
              <p:spPr bwMode="auto">
                <a:xfrm>
                  <a:off x="6166" y="4631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49"/>
                    </a:cxn>
                    <a:cxn ang="0">
                      <a:pos x="16" y="3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49">
                      <a:moveTo>
                        <a:pt x="16" y="49"/>
                      </a:moveTo>
                      <a:lnTo>
                        <a:pt x="16" y="33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7" name="Freeform 5589"/>
                <p:cNvSpPr>
                  <a:spLocks/>
                </p:cNvSpPr>
                <p:nvPr/>
              </p:nvSpPr>
              <p:spPr bwMode="auto">
                <a:xfrm>
                  <a:off x="6133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8" name="Freeform 5590"/>
                <p:cNvSpPr>
                  <a:spLocks/>
                </p:cNvSpPr>
                <p:nvPr/>
              </p:nvSpPr>
              <p:spPr bwMode="auto">
                <a:xfrm>
                  <a:off x="6133" y="463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2999" name="Line 5591"/>
                <p:cNvSpPr>
                  <a:spLocks noChangeShapeType="1"/>
                </p:cNvSpPr>
                <p:nvPr/>
              </p:nvSpPr>
              <p:spPr bwMode="auto">
                <a:xfrm flipV="1">
                  <a:off x="6231" y="474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0" name="Line 5592"/>
                <p:cNvSpPr>
                  <a:spLocks noChangeShapeType="1"/>
                </p:cNvSpPr>
                <p:nvPr/>
              </p:nvSpPr>
              <p:spPr bwMode="auto">
                <a:xfrm flipV="1">
                  <a:off x="6231" y="47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1" name="Line 5593"/>
                <p:cNvSpPr>
                  <a:spLocks noChangeShapeType="1"/>
                </p:cNvSpPr>
                <p:nvPr/>
              </p:nvSpPr>
              <p:spPr bwMode="auto">
                <a:xfrm flipH="1">
                  <a:off x="6231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2" name="Line 5594"/>
                <p:cNvSpPr>
                  <a:spLocks noChangeShapeType="1"/>
                </p:cNvSpPr>
                <p:nvPr/>
              </p:nvSpPr>
              <p:spPr bwMode="auto">
                <a:xfrm>
                  <a:off x="623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3" name="Freeform 5595"/>
                <p:cNvSpPr>
                  <a:spLocks/>
                </p:cNvSpPr>
                <p:nvPr/>
              </p:nvSpPr>
              <p:spPr bwMode="auto">
                <a:xfrm>
                  <a:off x="6199" y="4614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16" y="66"/>
                    </a:cxn>
                    <a:cxn ang="0">
                      <a:pos x="0" y="5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66">
                      <a:moveTo>
                        <a:pt x="16" y="66"/>
                      </a:moveTo>
                      <a:lnTo>
                        <a:pt x="0" y="5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4" name="Freeform 5596"/>
                <p:cNvSpPr>
                  <a:spLocks/>
                </p:cNvSpPr>
                <p:nvPr/>
              </p:nvSpPr>
              <p:spPr bwMode="auto">
                <a:xfrm>
                  <a:off x="6199" y="46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5" name="Line 5597"/>
                <p:cNvSpPr>
                  <a:spLocks noChangeShapeType="1"/>
                </p:cNvSpPr>
                <p:nvPr/>
              </p:nvSpPr>
              <p:spPr bwMode="auto">
                <a:xfrm>
                  <a:off x="6297" y="494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6" name="Line 5598"/>
                <p:cNvSpPr>
                  <a:spLocks noChangeShapeType="1"/>
                </p:cNvSpPr>
                <p:nvPr/>
              </p:nvSpPr>
              <p:spPr bwMode="auto">
                <a:xfrm>
                  <a:off x="631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7" name="Line 5599"/>
                <p:cNvSpPr>
                  <a:spLocks noChangeShapeType="1"/>
                </p:cNvSpPr>
                <p:nvPr/>
              </p:nvSpPr>
              <p:spPr bwMode="auto">
                <a:xfrm flipV="1">
                  <a:off x="6313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8" name="Line 5600"/>
                <p:cNvSpPr>
                  <a:spLocks noChangeShapeType="1"/>
                </p:cNvSpPr>
                <p:nvPr/>
              </p:nvSpPr>
              <p:spPr bwMode="auto">
                <a:xfrm>
                  <a:off x="631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09" name="Line 5601"/>
                <p:cNvSpPr>
                  <a:spLocks noChangeShapeType="1"/>
                </p:cNvSpPr>
                <p:nvPr/>
              </p:nvSpPr>
              <p:spPr bwMode="auto">
                <a:xfrm flipV="1">
                  <a:off x="6313" y="4992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0" name="Line 5602"/>
                <p:cNvSpPr>
                  <a:spLocks noChangeShapeType="1"/>
                </p:cNvSpPr>
                <p:nvPr/>
              </p:nvSpPr>
              <p:spPr bwMode="auto">
                <a:xfrm flipV="1">
                  <a:off x="6330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1" name="Freeform 5603"/>
                <p:cNvSpPr>
                  <a:spLocks/>
                </p:cNvSpPr>
                <p:nvPr/>
              </p:nvSpPr>
              <p:spPr bwMode="auto">
                <a:xfrm>
                  <a:off x="6297" y="497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2" name="Line 5604"/>
                <p:cNvSpPr>
                  <a:spLocks noChangeShapeType="1"/>
                </p:cNvSpPr>
                <p:nvPr/>
              </p:nvSpPr>
              <p:spPr bwMode="auto">
                <a:xfrm>
                  <a:off x="6346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3" name="Line 5605"/>
                <p:cNvSpPr>
                  <a:spLocks noChangeShapeType="1"/>
                </p:cNvSpPr>
                <p:nvPr/>
              </p:nvSpPr>
              <p:spPr bwMode="auto">
                <a:xfrm>
                  <a:off x="6674" y="453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4" name="Line 5606"/>
                <p:cNvSpPr>
                  <a:spLocks noChangeShapeType="1"/>
                </p:cNvSpPr>
                <p:nvPr/>
              </p:nvSpPr>
              <p:spPr bwMode="auto">
                <a:xfrm>
                  <a:off x="6674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5" name="Line 5607"/>
                <p:cNvSpPr>
                  <a:spLocks noChangeShapeType="1"/>
                </p:cNvSpPr>
                <p:nvPr/>
              </p:nvSpPr>
              <p:spPr bwMode="auto">
                <a:xfrm flipV="1">
                  <a:off x="6658" y="453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6" name="Line 5608"/>
                <p:cNvSpPr>
                  <a:spLocks noChangeShapeType="1"/>
                </p:cNvSpPr>
                <p:nvPr/>
              </p:nvSpPr>
              <p:spPr bwMode="auto">
                <a:xfrm>
                  <a:off x="6658" y="454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7" name="Line 5609"/>
                <p:cNvSpPr>
                  <a:spLocks noChangeShapeType="1"/>
                </p:cNvSpPr>
                <p:nvPr/>
              </p:nvSpPr>
              <p:spPr bwMode="auto">
                <a:xfrm>
                  <a:off x="6395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8" name="Line 5610"/>
                <p:cNvSpPr>
                  <a:spLocks noChangeShapeType="1"/>
                </p:cNvSpPr>
                <p:nvPr/>
              </p:nvSpPr>
              <p:spPr bwMode="auto">
                <a:xfrm>
                  <a:off x="6395" y="463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19" name="Line 5611"/>
                <p:cNvSpPr>
                  <a:spLocks noChangeShapeType="1"/>
                </p:cNvSpPr>
                <p:nvPr/>
              </p:nvSpPr>
              <p:spPr bwMode="auto">
                <a:xfrm>
                  <a:off x="6527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0" name="Freeform 5612"/>
                <p:cNvSpPr>
                  <a:spLocks/>
                </p:cNvSpPr>
                <p:nvPr/>
              </p:nvSpPr>
              <p:spPr bwMode="auto">
                <a:xfrm>
                  <a:off x="6510" y="463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1" name="Line 5613"/>
                <p:cNvSpPr>
                  <a:spLocks noChangeShapeType="1"/>
                </p:cNvSpPr>
                <p:nvPr/>
              </p:nvSpPr>
              <p:spPr bwMode="auto">
                <a:xfrm>
                  <a:off x="6527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2" name="Line 5614"/>
                <p:cNvSpPr>
                  <a:spLocks noChangeShapeType="1"/>
                </p:cNvSpPr>
                <p:nvPr/>
              </p:nvSpPr>
              <p:spPr bwMode="auto">
                <a:xfrm>
                  <a:off x="6822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3" name="Line 5615"/>
                <p:cNvSpPr>
                  <a:spLocks noChangeShapeType="1"/>
                </p:cNvSpPr>
                <p:nvPr/>
              </p:nvSpPr>
              <p:spPr bwMode="auto">
                <a:xfrm flipH="1">
                  <a:off x="6838" y="456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4" name="Line 5616"/>
                <p:cNvSpPr>
                  <a:spLocks noChangeShapeType="1"/>
                </p:cNvSpPr>
                <p:nvPr/>
              </p:nvSpPr>
              <p:spPr bwMode="auto">
                <a:xfrm>
                  <a:off x="6035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5" name="Freeform 5617"/>
                <p:cNvSpPr>
                  <a:spLocks/>
                </p:cNvSpPr>
                <p:nvPr/>
              </p:nvSpPr>
              <p:spPr bwMode="auto">
                <a:xfrm>
                  <a:off x="6773" y="4155"/>
                  <a:ext cx="114" cy="164"/>
                </a:xfrm>
                <a:custGeom>
                  <a:avLst/>
                  <a:gdLst/>
                  <a:ahLst/>
                  <a:cxnLst>
                    <a:cxn ang="0">
                      <a:pos x="0" y="164"/>
                    </a:cxn>
                    <a:cxn ang="0">
                      <a:pos x="49" y="82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114" h="164">
                      <a:moveTo>
                        <a:pt x="0" y="164"/>
                      </a:moveTo>
                      <a:lnTo>
                        <a:pt x="49" y="82"/>
                      </a:lnTo>
                      <a:lnTo>
                        <a:pt x="114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6" name="Line 5618"/>
                <p:cNvSpPr>
                  <a:spLocks noChangeShapeType="1"/>
                </p:cNvSpPr>
                <p:nvPr/>
              </p:nvSpPr>
              <p:spPr bwMode="auto">
                <a:xfrm>
                  <a:off x="6100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7" name="Line 5619"/>
                <p:cNvSpPr>
                  <a:spLocks noChangeShapeType="1"/>
                </p:cNvSpPr>
                <p:nvPr/>
              </p:nvSpPr>
              <p:spPr bwMode="auto">
                <a:xfrm>
                  <a:off x="6100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8" name="Line 5620"/>
                <p:cNvSpPr>
                  <a:spLocks noChangeShapeType="1"/>
                </p:cNvSpPr>
                <p:nvPr/>
              </p:nvSpPr>
              <p:spPr bwMode="auto">
                <a:xfrm>
                  <a:off x="6100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29" name="Freeform 5621"/>
                <p:cNvSpPr>
                  <a:spLocks/>
                </p:cNvSpPr>
                <p:nvPr/>
              </p:nvSpPr>
              <p:spPr bwMode="auto">
                <a:xfrm>
                  <a:off x="5985" y="4861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0" name="Line 5622"/>
                <p:cNvSpPr>
                  <a:spLocks noChangeShapeType="1"/>
                </p:cNvSpPr>
                <p:nvPr/>
              </p:nvSpPr>
              <p:spPr bwMode="auto">
                <a:xfrm>
                  <a:off x="590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1" name="Line 5623"/>
                <p:cNvSpPr>
                  <a:spLocks noChangeShapeType="1"/>
                </p:cNvSpPr>
                <p:nvPr/>
              </p:nvSpPr>
              <p:spPr bwMode="auto">
                <a:xfrm>
                  <a:off x="5920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2" name="Line 5624"/>
                <p:cNvSpPr>
                  <a:spLocks noChangeShapeType="1"/>
                </p:cNvSpPr>
                <p:nvPr/>
              </p:nvSpPr>
              <p:spPr bwMode="auto">
                <a:xfrm>
                  <a:off x="5920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3" name="Line 5625"/>
                <p:cNvSpPr>
                  <a:spLocks noChangeShapeType="1"/>
                </p:cNvSpPr>
                <p:nvPr/>
              </p:nvSpPr>
              <p:spPr bwMode="auto">
                <a:xfrm>
                  <a:off x="5936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4" name="Line 5626"/>
                <p:cNvSpPr>
                  <a:spLocks noChangeShapeType="1"/>
                </p:cNvSpPr>
                <p:nvPr/>
              </p:nvSpPr>
              <p:spPr bwMode="auto">
                <a:xfrm>
                  <a:off x="5756" y="4746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5" name="Line 5627"/>
                <p:cNvSpPr>
                  <a:spLocks noChangeShapeType="1"/>
                </p:cNvSpPr>
                <p:nvPr/>
              </p:nvSpPr>
              <p:spPr bwMode="auto">
                <a:xfrm>
                  <a:off x="5756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6" name="Line 5628"/>
                <p:cNvSpPr>
                  <a:spLocks noChangeShapeType="1"/>
                </p:cNvSpPr>
                <p:nvPr/>
              </p:nvSpPr>
              <p:spPr bwMode="auto">
                <a:xfrm>
                  <a:off x="5756" y="479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7" name="Freeform 5629"/>
                <p:cNvSpPr>
                  <a:spLocks/>
                </p:cNvSpPr>
                <p:nvPr/>
              </p:nvSpPr>
              <p:spPr bwMode="auto">
                <a:xfrm>
                  <a:off x="5756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8" name="Line 5630"/>
                <p:cNvSpPr>
                  <a:spLocks noChangeShapeType="1"/>
                </p:cNvSpPr>
                <p:nvPr/>
              </p:nvSpPr>
              <p:spPr bwMode="auto">
                <a:xfrm>
                  <a:off x="5739" y="479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39" name="Line 5631"/>
                <p:cNvSpPr>
                  <a:spLocks noChangeShapeType="1"/>
                </p:cNvSpPr>
                <p:nvPr/>
              </p:nvSpPr>
              <p:spPr bwMode="auto">
                <a:xfrm flipH="1">
                  <a:off x="5739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0" name="Freeform 5632"/>
                <p:cNvSpPr>
                  <a:spLocks/>
                </p:cNvSpPr>
                <p:nvPr/>
              </p:nvSpPr>
              <p:spPr bwMode="auto">
                <a:xfrm>
                  <a:off x="5739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1" name="Freeform 5633"/>
                <p:cNvSpPr>
                  <a:spLocks/>
                </p:cNvSpPr>
                <p:nvPr/>
              </p:nvSpPr>
              <p:spPr bwMode="auto">
                <a:xfrm>
                  <a:off x="5739" y="4844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33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33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3042" name="Group 5634"/>
              <p:cNvGrpSpPr>
                <a:grpSpLocks/>
              </p:cNvGrpSpPr>
              <p:nvPr/>
            </p:nvGrpSpPr>
            <p:grpSpPr bwMode="auto">
              <a:xfrm>
                <a:off x="5461" y="4565"/>
                <a:ext cx="1000" cy="723"/>
                <a:chOff x="5461" y="4565"/>
                <a:chExt cx="1000" cy="723"/>
              </a:xfrm>
            </p:grpSpPr>
            <p:sp>
              <p:nvSpPr>
                <p:cNvPr id="663043" name="Freeform 5635"/>
                <p:cNvSpPr>
                  <a:spLocks/>
                </p:cNvSpPr>
                <p:nvPr/>
              </p:nvSpPr>
              <p:spPr bwMode="auto">
                <a:xfrm>
                  <a:off x="5756" y="4877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4" name="Line 5636"/>
                <p:cNvSpPr>
                  <a:spLocks noChangeShapeType="1"/>
                </p:cNvSpPr>
                <p:nvPr/>
              </p:nvSpPr>
              <p:spPr bwMode="auto">
                <a:xfrm>
                  <a:off x="5756" y="491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5" name="Line 5637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6" name="Freeform 5638"/>
                <p:cNvSpPr>
                  <a:spLocks/>
                </p:cNvSpPr>
                <p:nvPr/>
              </p:nvSpPr>
              <p:spPr bwMode="auto">
                <a:xfrm>
                  <a:off x="5772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7" name="Freeform 5639"/>
                <p:cNvSpPr>
                  <a:spLocks/>
                </p:cNvSpPr>
                <p:nvPr/>
              </p:nvSpPr>
              <p:spPr bwMode="auto">
                <a:xfrm>
                  <a:off x="5756" y="495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8" name="Freeform 5640"/>
                <p:cNvSpPr>
                  <a:spLocks/>
                </p:cNvSpPr>
                <p:nvPr/>
              </p:nvSpPr>
              <p:spPr bwMode="auto">
                <a:xfrm>
                  <a:off x="5772" y="495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49" name="Line 5641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0" name="Line 5642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1" name="Line 5643"/>
                <p:cNvSpPr>
                  <a:spLocks noChangeShapeType="1"/>
                </p:cNvSpPr>
                <p:nvPr/>
              </p:nvSpPr>
              <p:spPr bwMode="auto">
                <a:xfrm>
                  <a:off x="5789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2" name="Line 5644"/>
                <p:cNvSpPr>
                  <a:spLocks noChangeShapeType="1"/>
                </p:cNvSpPr>
                <p:nvPr/>
              </p:nvSpPr>
              <p:spPr bwMode="auto">
                <a:xfrm>
                  <a:off x="5821" y="491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3" name="Line 5645"/>
                <p:cNvSpPr>
                  <a:spLocks noChangeShapeType="1"/>
                </p:cNvSpPr>
                <p:nvPr/>
              </p:nvSpPr>
              <p:spPr bwMode="auto">
                <a:xfrm flipV="1">
                  <a:off x="5789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4" name="Line 5646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5" name="Line 5647"/>
                <p:cNvSpPr>
                  <a:spLocks noChangeShapeType="1"/>
                </p:cNvSpPr>
                <p:nvPr/>
              </p:nvSpPr>
              <p:spPr bwMode="auto">
                <a:xfrm flipV="1">
                  <a:off x="5805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6" name="Line 5648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7" name="Line 5649"/>
                <p:cNvSpPr>
                  <a:spLocks noChangeShapeType="1"/>
                </p:cNvSpPr>
                <p:nvPr/>
              </p:nvSpPr>
              <p:spPr bwMode="auto">
                <a:xfrm flipV="1">
                  <a:off x="5805" y="492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8" name="Line 5650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59" name="Freeform 5651"/>
                <p:cNvSpPr>
                  <a:spLocks/>
                </p:cNvSpPr>
                <p:nvPr/>
              </p:nvSpPr>
              <p:spPr bwMode="auto">
                <a:xfrm>
                  <a:off x="6035" y="517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0" name="Line 5652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1" name="Line 5653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2" name="Line 5654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3" name="Line 5655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4" name="Line 5656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5" name="Line 5657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6" name="Line 565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7" name="Line 5659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8" name="Line 5660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69" name="Line 5661"/>
                <p:cNvSpPr>
                  <a:spLocks noChangeShapeType="1"/>
                </p:cNvSpPr>
                <p:nvPr/>
              </p:nvSpPr>
              <p:spPr bwMode="auto">
                <a:xfrm flipV="1">
                  <a:off x="6002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0" name="Line 5662"/>
                <p:cNvSpPr>
                  <a:spLocks noChangeShapeType="1"/>
                </p:cNvSpPr>
                <p:nvPr/>
              </p:nvSpPr>
              <p:spPr bwMode="auto">
                <a:xfrm>
                  <a:off x="6002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1" name="Line 5663"/>
                <p:cNvSpPr>
                  <a:spLocks noChangeShapeType="1"/>
                </p:cNvSpPr>
                <p:nvPr/>
              </p:nvSpPr>
              <p:spPr bwMode="auto">
                <a:xfrm flipV="1">
                  <a:off x="5969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2" name="Line 5664"/>
                <p:cNvSpPr>
                  <a:spLocks noChangeShapeType="1"/>
                </p:cNvSpPr>
                <p:nvPr/>
              </p:nvSpPr>
              <p:spPr bwMode="auto">
                <a:xfrm flipV="1">
                  <a:off x="5969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3" name="Line 5665"/>
                <p:cNvSpPr>
                  <a:spLocks noChangeShapeType="1"/>
                </p:cNvSpPr>
                <p:nvPr/>
              </p:nvSpPr>
              <p:spPr bwMode="auto">
                <a:xfrm flipV="1">
                  <a:off x="5969" y="510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4" name="Freeform 5666"/>
                <p:cNvSpPr>
                  <a:spLocks/>
                </p:cNvSpPr>
                <p:nvPr/>
              </p:nvSpPr>
              <p:spPr bwMode="auto">
                <a:xfrm>
                  <a:off x="5969" y="51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5" name="Rectangle 5667"/>
                <p:cNvSpPr>
                  <a:spLocks noChangeArrowheads="1"/>
                </p:cNvSpPr>
                <p:nvPr/>
              </p:nvSpPr>
              <p:spPr bwMode="auto">
                <a:xfrm>
                  <a:off x="5969" y="5140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6" name="Line 5668"/>
                <p:cNvSpPr>
                  <a:spLocks noChangeShapeType="1"/>
                </p:cNvSpPr>
                <p:nvPr/>
              </p:nvSpPr>
              <p:spPr bwMode="auto">
                <a:xfrm>
                  <a:off x="5936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7" name="Line 5669"/>
                <p:cNvSpPr>
                  <a:spLocks noChangeShapeType="1"/>
                </p:cNvSpPr>
                <p:nvPr/>
              </p:nvSpPr>
              <p:spPr bwMode="auto">
                <a:xfrm>
                  <a:off x="5936" y="518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8" name="Freeform 5670"/>
                <p:cNvSpPr>
                  <a:spLocks/>
                </p:cNvSpPr>
                <p:nvPr/>
              </p:nvSpPr>
              <p:spPr bwMode="auto">
                <a:xfrm>
                  <a:off x="5953" y="517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79" name="Line 5671"/>
                <p:cNvSpPr>
                  <a:spLocks noChangeShapeType="1"/>
                </p:cNvSpPr>
                <p:nvPr/>
              </p:nvSpPr>
              <p:spPr bwMode="auto">
                <a:xfrm>
                  <a:off x="5953" y="517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0" name="Line 5672"/>
                <p:cNvSpPr>
                  <a:spLocks noChangeShapeType="1"/>
                </p:cNvSpPr>
                <p:nvPr/>
              </p:nvSpPr>
              <p:spPr bwMode="auto">
                <a:xfrm flipV="1">
                  <a:off x="596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1" name="Line 5673"/>
                <p:cNvSpPr>
                  <a:spLocks noChangeShapeType="1"/>
                </p:cNvSpPr>
                <p:nvPr/>
              </p:nvSpPr>
              <p:spPr bwMode="auto">
                <a:xfrm flipV="1">
                  <a:off x="5953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2" name="Line 5674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3" name="Line 5675"/>
                <p:cNvSpPr>
                  <a:spLocks noChangeShapeType="1"/>
                </p:cNvSpPr>
                <p:nvPr/>
              </p:nvSpPr>
              <p:spPr bwMode="auto">
                <a:xfrm flipV="1">
                  <a:off x="5969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4" name="Line 5676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5" name="Line 5677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6" name="Line 567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7" name="Line 5679"/>
                <p:cNvSpPr>
                  <a:spLocks noChangeShapeType="1"/>
                </p:cNvSpPr>
                <p:nvPr/>
              </p:nvSpPr>
              <p:spPr bwMode="auto">
                <a:xfrm flipV="1">
                  <a:off x="6002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8" name="Line 5680"/>
                <p:cNvSpPr>
                  <a:spLocks noChangeShapeType="1"/>
                </p:cNvSpPr>
                <p:nvPr/>
              </p:nvSpPr>
              <p:spPr bwMode="auto">
                <a:xfrm flipH="1" flipV="1">
                  <a:off x="6018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89" name="Line 5681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0" name="Line 5682"/>
                <p:cNvSpPr>
                  <a:spLocks noChangeShapeType="1"/>
                </p:cNvSpPr>
                <p:nvPr/>
              </p:nvSpPr>
              <p:spPr bwMode="auto">
                <a:xfrm flipH="1">
                  <a:off x="6002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1" name="Line 5683"/>
                <p:cNvSpPr>
                  <a:spLocks noChangeShapeType="1"/>
                </p:cNvSpPr>
                <p:nvPr/>
              </p:nvSpPr>
              <p:spPr bwMode="auto">
                <a:xfrm>
                  <a:off x="6002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2" name="Line 5684"/>
                <p:cNvSpPr>
                  <a:spLocks noChangeShapeType="1"/>
                </p:cNvSpPr>
                <p:nvPr/>
              </p:nvSpPr>
              <p:spPr bwMode="auto">
                <a:xfrm>
                  <a:off x="6002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3" name="Line 5685"/>
                <p:cNvSpPr>
                  <a:spLocks noChangeShapeType="1"/>
                </p:cNvSpPr>
                <p:nvPr/>
              </p:nvSpPr>
              <p:spPr bwMode="auto">
                <a:xfrm flipH="1">
                  <a:off x="5985" y="514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4" name="Line 5686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5" name="Line 5687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6" name="Line 568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7" name="Line 5689"/>
                <p:cNvSpPr>
                  <a:spLocks noChangeShapeType="1"/>
                </p:cNvSpPr>
                <p:nvPr/>
              </p:nvSpPr>
              <p:spPr bwMode="auto">
                <a:xfrm>
                  <a:off x="5969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8" name="Line 5690"/>
                <p:cNvSpPr>
                  <a:spLocks noChangeShapeType="1"/>
                </p:cNvSpPr>
                <p:nvPr/>
              </p:nvSpPr>
              <p:spPr bwMode="auto">
                <a:xfrm>
                  <a:off x="5969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099" name="Freeform 5691"/>
                <p:cNvSpPr>
                  <a:spLocks/>
                </p:cNvSpPr>
                <p:nvPr/>
              </p:nvSpPr>
              <p:spPr bwMode="auto">
                <a:xfrm>
                  <a:off x="5985" y="509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0" name="Freeform 5692"/>
                <p:cNvSpPr>
                  <a:spLocks/>
                </p:cNvSpPr>
                <p:nvPr/>
              </p:nvSpPr>
              <p:spPr bwMode="auto">
                <a:xfrm>
                  <a:off x="5969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1" name="Line 5693"/>
                <p:cNvSpPr>
                  <a:spLocks noChangeShapeType="1"/>
                </p:cNvSpPr>
                <p:nvPr/>
              </p:nvSpPr>
              <p:spPr bwMode="auto">
                <a:xfrm flipH="1">
                  <a:off x="5985" y="51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2" name="Line 5694"/>
                <p:cNvSpPr>
                  <a:spLocks noChangeShapeType="1"/>
                </p:cNvSpPr>
                <p:nvPr/>
              </p:nvSpPr>
              <p:spPr bwMode="auto">
                <a:xfrm>
                  <a:off x="5985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3" name="Line 5695"/>
                <p:cNvSpPr>
                  <a:spLocks noChangeShapeType="1"/>
                </p:cNvSpPr>
                <p:nvPr/>
              </p:nvSpPr>
              <p:spPr bwMode="auto">
                <a:xfrm>
                  <a:off x="5985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4" name="Line 5696"/>
                <p:cNvSpPr>
                  <a:spLocks noChangeShapeType="1"/>
                </p:cNvSpPr>
                <p:nvPr/>
              </p:nvSpPr>
              <p:spPr bwMode="auto">
                <a:xfrm flipH="1">
                  <a:off x="5969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5" name="Line 5697"/>
                <p:cNvSpPr>
                  <a:spLocks noChangeShapeType="1"/>
                </p:cNvSpPr>
                <p:nvPr/>
              </p:nvSpPr>
              <p:spPr bwMode="auto">
                <a:xfrm>
                  <a:off x="5969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6" name="Line 5698"/>
                <p:cNvSpPr>
                  <a:spLocks noChangeShapeType="1"/>
                </p:cNvSpPr>
                <p:nvPr/>
              </p:nvSpPr>
              <p:spPr bwMode="auto">
                <a:xfrm>
                  <a:off x="5936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7" name="Line 5699"/>
                <p:cNvSpPr>
                  <a:spLocks noChangeShapeType="1"/>
                </p:cNvSpPr>
                <p:nvPr/>
              </p:nvSpPr>
              <p:spPr bwMode="auto">
                <a:xfrm>
                  <a:off x="5936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8" name="Line 5700"/>
                <p:cNvSpPr>
                  <a:spLocks noChangeShapeType="1"/>
                </p:cNvSpPr>
                <p:nvPr/>
              </p:nvSpPr>
              <p:spPr bwMode="auto">
                <a:xfrm>
                  <a:off x="5936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09" name="Line 5701"/>
                <p:cNvSpPr>
                  <a:spLocks noChangeShapeType="1"/>
                </p:cNvSpPr>
                <p:nvPr/>
              </p:nvSpPr>
              <p:spPr bwMode="auto">
                <a:xfrm>
                  <a:off x="5936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0" name="Line 5702"/>
                <p:cNvSpPr>
                  <a:spLocks noChangeShapeType="1"/>
                </p:cNvSpPr>
                <p:nvPr/>
              </p:nvSpPr>
              <p:spPr bwMode="auto">
                <a:xfrm>
                  <a:off x="595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1" name="Line 5703"/>
                <p:cNvSpPr>
                  <a:spLocks noChangeShapeType="1"/>
                </p:cNvSpPr>
                <p:nvPr/>
              </p:nvSpPr>
              <p:spPr bwMode="auto">
                <a:xfrm>
                  <a:off x="5969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2" name="Line 5704"/>
                <p:cNvSpPr>
                  <a:spLocks noChangeShapeType="1"/>
                </p:cNvSpPr>
                <p:nvPr/>
              </p:nvSpPr>
              <p:spPr bwMode="auto">
                <a:xfrm flipH="1">
                  <a:off x="5936" y="509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3" name="Line 5705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4" name="Line 5706"/>
                <p:cNvSpPr>
                  <a:spLocks noChangeShapeType="1"/>
                </p:cNvSpPr>
                <p:nvPr/>
              </p:nvSpPr>
              <p:spPr bwMode="auto">
                <a:xfrm flipH="1" flipV="1">
                  <a:off x="5953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5" name="Line 5707"/>
                <p:cNvSpPr>
                  <a:spLocks noChangeShapeType="1"/>
                </p:cNvSpPr>
                <p:nvPr/>
              </p:nvSpPr>
              <p:spPr bwMode="auto">
                <a:xfrm>
                  <a:off x="596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6" name="Line 5708"/>
                <p:cNvSpPr>
                  <a:spLocks noChangeShapeType="1"/>
                </p:cNvSpPr>
                <p:nvPr/>
              </p:nvSpPr>
              <p:spPr bwMode="auto">
                <a:xfrm>
                  <a:off x="596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7" name="Line 5709"/>
                <p:cNvSpPr>
                  <a:spLocks noChangeShapeType="1"/>
                </p:cNvSpPr>
                <p:nvPr/>
              </p:nvSpPr>
              <p:spPr bwMode="auto">
                <a:xfrm>
                  <a:off x="596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8" name="Line 5710"/>
                <p:cNvSpPr>
                  <a:spLocks noChangeShapeType="1"/>
                </p:cNvSpPr>
                <p:nvPr/>
              </p:nvSpPr>
              <p:spPr bwMode="auto">
                <a:xfrm>
                  <a:off x="596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19" name="Line 5711"/>
                <p:cNvSpPr>
                  <a:spLocks noChangeShapeType="1"/>
                </p:cNvSpPr>
                <p:nvPr/>
              </p:nvSpPr>
              <p:spPr bwMode="auto">
                <a:xfrm>
                  <a:off x="5969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0" name="Line 5712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1" name="Line 5713"/>
                <p:cNvSpPr>
                  <a:spLocks noChangeShapeType="1"/>
                </p:cNvSpPr>
                <p:nvPr/>
              </p:nvSpPr>
              <p:spPr bwMode="auto">
                <a:xfrm flipH="1">
                  <a:off x="5953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2" name="Line 5714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3" name="Line 5715"/>
                <p:cNvSpPr>
                  <a:spLocks noChangeShapeType="1"/>
                </p:cNvSpPr>
                <p:nvPr/>
              </p:nvSpPr>
              <p:spPr bwMode="auto">
                <a:xfrm>
                  <a:off x="596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4" name="Line 5716"/>
                <p:cNvSpPr>
                  <a:spLocks noChangeShapeType="1"/>
                </p:cNvSpPr>
                <p:nvPr/>
              </p:nvSpPr>
              <p:spPr bwMode="auto">
                <a:xfrm flipH="1" flipV="1">
                  <a:off x="6018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5" name="Line 5717"/>
                <p:cNvSpPr>
                  <a:spLocks noChangeShapeType="1"/>
                </p:cNvSpPr>
                <p:nvPr/>
              </p:nvSpPr>
              <p:spPr bwMode="auto">
                <a:xfrm>
                  <a:off x="6018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6" name="Line 5718"/>
                <p:cNvSpPr>
                  <a:spLocks noChangeShapeType="1"/>
                </p:cNvSpPr>
                <p:nvPr/>
              </p:nvSpPr>
              <p:spPr bwMode="auto">
                <a:xfrm flipH="1" flipV="1">
                  <a:off x="6002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7" name="Line 5719"/>
                <p:cNvSpPr>
                  <a:spLocks noChangeShapeType="1"/>
                </p:cNvSpPr>
                <p:nvPr/>
              </p:nvSpPr>
              <p:spPr bwMode="auto">
                <a:xfrm>
                  <a:off x="600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8" name="Line 5720"/>
                <p:cNvSpPr>
                  <a:spLocks noChangeShapeType="1"/>
                </p:cNvSpPr>
                <p:nvPr/>
              </p:nvSpPr>
              <p:spPr bwMode="auto">
                <a:xfrm>
                  <a:off x="600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29" name="Line 5721"/>
                <p:cNvSpPr>
                  <a:spLocks noChangeShapeType="1"/>
                </p:cNvSpPr>
                <p:nvPr/>
              </p:nvSpPr>
              <p:spPr bwMode="auto">
                <a:xfrm>
                  <a:off x="600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0" name="Line 5722"/>
                <p:cNvSpPr>
                  <a:spLocks noChangeShapeType="1"/>
                </p:cNvSpPr>
                <p:nvPr/>
              </p:nvSpPr>
              <p:spPr bwMode="auto">
                <a:xfrm flipH="1">
                  <a:off x="5985" y="505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1" name="Line 5723"/>
                <p:cNvSpPr>
                  <a:spLocks noChangeShapeType="1"/>
                </p:cNvSpPr>
                <p:nvPr/>
              </p:nvSpPr>
              <p:spPr bwMode="auto">
                <a:xfrm>
                  <a:off x="596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2" name="Line 5724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3" name="Line 5725"/>
                <p:cNvSpPr>
                  <a:spLocks noChangeShapeType="1"/>
                </p:cNvSpPr>
                <p:nvPr/>
              </p:nvSpPr>
              <p:spPr bwMode="auto">
                <a:xfrm>
                  <a:off x="598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4" name="Line 5726"/>
                <p:cNvSpPr>
                  <a:spLocks noChangeShapeType="1"/>
                </p:cNvSpPr>
                <p:nvPr/>
              </p:nvSpPr>
              <p:spPr bwMode="auto">
                <a:xfrm>
                  <a:off x="5903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5" name="Line 5727"/>
                <p:cNvSpPr>
                  <a:spLocks noChangeShapeType="1"/>
                </p:cNvSpPr>
                <p:nvPr/>
              </p:nvSpPr>
              <p:spPr bwMode="auto">
                <a:xfrm>
                  <a:off x="5887" y="4959"/>
                  <a:ext cx="49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6" name="Freeform 5728"/>
                <p:cNvSpPr>
                  <a:spLocks/>
                </p:cNvSpPr>
                <p:nvPr/>
              </p:nvSpPr>
              <p:spPr bwMode="auto">
                <a:xfrm>
                  <a:off x="5887" y="495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7" name="Line 5729"/>
                <p:cNvSpPr>
                  <a:spLocks noChangeShapeType="1"/>
                </p:cNvSpPr>
                <p:nvPr/>
              </p:nvSpPr>
              <p:spPr bwMode="auto">
                <a:xfrm>
                  <a:off x="5903" y="4910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8" name="Line 5730"/>
                <p:cNvSpPr>
                  <a:spLocks noChangeShapeType="1"/>
                </p:cNvSpPr>
                <p:nvPr/>
              </p:nvSpPr>
              <p:spPr bwMode="auto">
                <a:xfrm flipV="1">
                  <a:off x="5903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39" name="Line 5731"/>
                <p:cNvSpPr>
                  <a:spLocks noChangeShapeType="1"/>
                </p:cNvSpPr>
                <p:nvPr/>
              </p:nvSpPr>
              <p:spPr bwMode="auto">
                <a:xfrm>
                  <a:off x="5903" y="4877"/>
                  <a:ext cx="5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0" name="Freeform 5732"/>
                <p:cNvSpPr>
                  <a:spLocks/>
                </p:cNvSpPr>
                <p:nvPr/>
              </p:nvSpPr>
              <p:spPr bwMode="auto">
                <a:xfrm>
                  <a:off x="5903" y="4877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1" name="Line 5733"/>
                <p:cNvSpPr>
                  <a:spLocks noChangeShapeType="1"/>
                </p:cNvSpPr>
                <p:nvPr/>
              </p:nvSpPr>
              <p:spPr bwMode="auto">
                <a:xfrm>
                  <a:off x="5871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2" name="Freeform 5734"/>
                <p:cNvSpPr>
                  <a:spLocks/>
                </p:cNvSpPr>
                <p:nvPr/>
              </p:nvSpPr>
              <p:spPr bwMode="auto">
                <a:xfrm>
                  <a:off x="5887" y="491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3" name="Line 5735"/>
                <p:cNvSpPr>
                  <a:spLocks noChangeShapeType="1"/>
                </p:cNvSpPr>
                <p:nvPr/>
              </p:nvSpPr>
              <p:spPr bwMode="auto">
                <a:xfrm>
                  <a:off x="5887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4" name="Line 5736"/>
                <p:cNvSpPr>
                  <a:spLocks noChangeShapeType="1"/>
                </p:cNvSpPr>
                <p:nvPr/>
              </p:nvSpPr>
              <p:spPr bwMode="auto">
                <a:xfrm>
                  <a:off x="5871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5" name="Line 5737"/>
                <p:cNvSpPr>
                  <a:spLocks noChangeShapeType="1"/>
                </p:cNvSpPr>
                <p:nvPr/>
              </p:nvSpPr>
              <p:spPr bwMode="auto">
                <a:xfrm flipV="1">
                  <a:off x="5969" y="497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6" name="Line 5738"/>
                <p:cNvSpPr>
                  <a:spLocks noChangeShapeType="1"/>
                </p:cNvSpPr>
                <p:nvPr/>
              </p:nvSpPr>
              <p:spPr bwMode="auto">
                <a:xfrm flipH="1" flipV="1">
                  <a:off x="5969" y="4992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7" name="Line 5739"/>
                <p:cNvSpPr>
                  <a:spLocks noChangeShapeType="1"/>
                </p:cNvSpPr>
                <p:nvPr/>
              </p:nvSpPr>
              <p:spPr bwMode="auto">
                <a:xfrm>
                  <a:off x="5969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8" name="Line 5740"/>
                <p:cNvSpPr>
                  <a:spLocks noChangeShapeType="1"/>
                </p:cNvSpPr>
                <p:nvPr/>
              </p:nvSpPr>
              <p:spPr bwMode="auto">
                <a:xfrm flipH="1" flipV="1">
                  <a:off x="5953" y="497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49" name="Line 5741"/>
                <p:cNvSpPr>
                  <a:spLocks noChangeShapeType="1"/>
                </p:cNvSpPr>
                <p:nvPr/>
              </p:nvSpPr>
              <p:spPr bwMode="auto">
                <a:xfrm>
                  <a:off x="595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0" name="Freeform 5742"/>
                <p:cNvSpPr>
                  <a:spLocks/>
                </p:cNvSpPr>
                <p:nvPr/>
              </p:nvSpPr>
              <p:spPr bwMode="auto">
                <a:xfrm>
                  <a:off x="5953" y="494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1" name="Line 5743"/>
                <p:cNvSpPr>
                  <a:spLocks noChangeShapeType="1"/>
                </p:cNvSpPr>
                <p:nvPr/>
              </p:nvSpPr>
              <p:spPr bwMode="auto">
                <a:xfrm>
                  <a:off x="5920" y="494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2" name="Freeform 5744"/>
                <p:cNvSpPr>
                  <a:spLocks/>
                </p:cNvSpPr>
                <p:nvPr/>
              </p:nvSpPr>
              <p:spPr bwMode="auto">
                <a:xfrm>
                  <a:off x="5903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3" name="Line 5745"/>
                <p:cNvSpPr>
                  <a:spLocks noChangeShapeType="1"/>
                </p:cNvSpPr>
                <p:nvPr/>
              </p:nvSpPr>
              <p:spPr bwMode="auto">
                <a:xfrm>
                  <a:off x="5903" y="494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4" name="Line 5746"/>
                <p:cNvSpPr>
                  <a:spLocks noChangeShapeType="1"/>
                </p:cNvSpPr>
                <p:nvPr/>
              </p:nvSpPr>
              <p:spPr bwMode="auto">
                <a:xfrm>
                  <a:off x="5920" y="494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5" name="Line 5747"/>
                <p:cNvSpPr>
                  <a:spLocks noChangeShapeType="1"/>
                </p:cNvSpPr>
                <p:nvPr/>
              </p:nvSpPr>
              <p:spPr bwMode="auto">
                <a:xfrm>
                  <a:off x="6084" y="471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6" name="Line 5748"/>
                <p:cNvSpPr>
                  <a:spLocks noChangeShapeType="1"/>
                </p:cNvSpPr>
                <p:nvPr/>
              </p:nvSpPr>
              <p:spPr bwMode="auto">
                <a:xfrm>
                  <a:off x="6035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7" name="Line 5749"/>
                <p:cNvSpPr>
                  <a:spLocks noChangeShapeType="1"/>
                </p:cNvSpPr>
                <p:nvPr/>
              </p:nvSpPr>
              <p:spPr bwMode="auto">
                <a:xfrm>
                  <a:off x="6051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8" name="Line 5750"/>
                <p:cNvSpPr>
                  <a:spLocks noChangeShapeType="1"/>
                </p:cNvSpPr>
                <p:nvPr/>
              </p:nvSpPr>
              <p:spPr bwMode="auto">
                <a:xfrm>
                  <a:off x="6067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59" name="Line 5751"/>
                <p:cNvSpPr>
                  <a:spLocks noChangeShapeType="1"/>
                </p:cNvSpPr>
                <p:nvPr/>
              </p:nvSpPr>
              <p:spPr bwMode="auto">
                <a:xfrm flipV="1">
                  <a:off x="6018" y="468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0" name="Line 5752"/>
                <p:cNvSpPr>
                  <a:spLocks noChangeShapeType="1"/>
                </p:cNvSpPr>
                <p:nvPr/>
              </p:nvSpPr>
              <p:spPr bwMode="auto">
                <a:xfrm>
                  <a:off x="6035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1" name="Line 5753"/>
                <p:cNvSpPr>
                  <a:spLocks noChangeShapeType="1"/>
                </p:cNvSpPr>
                <p:nvPr/>
              </p:nvSpPr>
              <p:spPr bwMode="auto">
                <a:xfrm>
                  <a:off x="5969" y="471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2" name="Freeform 5754"/>
                <p:cNvSpPr>
                  <a:spLocks/>
                </p:cNvSpPr>
                <p:nvPr/>
              </p:nvSpPr>
              <p:spPr bwMode="auto">
                <a:xfrm>
                  <a:off x="5920" y="472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3" name="Line 5755"/>
                <p:cNvSpPr>
                  <a:spLocks noChangeShapeType="1"/>
                </p:cNvSpPr>
                <p:nvPr/>
              </p:nvSpPr>
              <p:spPr bwMode="auto">
                <a:xfrm flipH="1">
                  <a:off x="5953" y="471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4" name="Freeform 5756"/>
                <p:cNvSpPr>
                  <a:spLocks/>
                </p:cNvSpPr>
                <p:nvPr/>
              </p:nvSpPr>
              <p:spPr bwMode="auto">
                <a:xfrm>
                  <a:off x="5936" y="464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5" name="Freeform 5757"/>
                <p:cNvSpPr>
                  <a:spLocks/>
                </p:cNvSpPr>
                <p:nvPr/>
              </p:nvSpPr>
              <p:spPr bwMode="auto">
                <a:xfrm>
                  <a:off x="5936" y="468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6" name="Freeform 5758"/>
                <p:cNvSpPr>
                  <a:spLocks/>
                </p:cNvSpPr>
                <p:nvPr/>
              </p:nvSpPr>
              <p:spPr bwMode="auto">
                <a:xfrm>
                  <a:off x="5920" y="4664"/>
                  <a:ext cx="0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2">
                      <a:moveTo>
                        <a:pt x="0" y="32"/>
                      </a:moveTo>
                      <a:lnTo>
                        <a:pt x="0" y="32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7" name="Line 5759"/>
                <p:cNvSpPr>
                  <a:spLocks noChangeShapeType="1"/>
                </p:cNvSpPr>
                <p:nvPr/>
              </p:nvSpPr>
              <p:spPr bwMode="auto">
                <a:xfrm>
                  <a:off x="6313" y="45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8" name="Line 5760"/>
                <p:cNvSpPr>
                  <a:spLocks noChangeShapeType="1"/>
                </p:cNvSpPr>
                <p:nvPr/>
              </p:nvSpPr>
              <p:spPr bwMode="auto">
                <a:xfrm>
                  <a:off x="6182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69" name="Line 5761"/>
                <p:cNvSpPr>
                  <a:spLocks noChangeShapeType="1"/>
                </p:cNvSpPr>
                <p:nvPr/>
              </p:nvSpPr>
              <p:spPr bwMode="auto">
                <a:xfrm>
                  <a:off x="6461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0" name="Freeform 5762"/>
                <p:cNvSpPr>
                  <a:spLocks/>
                </p:cNvSpPr>
                <p:nvPr/>
              </p:nvSpPr>
              <p:spPr bwMode="auto">
                <a:xfrm>
                  <a:off x="5805" y="4647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1" name="Line 5763"/>
                <p:cNvSpPr>
                  <a:spLocks noChangeShapeType="1"/>
                </p:cNvSpPr>
                <p:nvPr/>
              </p:nvSpPr>
              <p:spPr bwMode="auto">
                <a:xfrm>
                  <a:off x="5805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2" name="Line 5764"/>
                <p:cNvSpPr>
                  <a:spLocks noChangeShapeType="1"/>
                </p:cNvSpPr>
                <p:nvPr/>
              </p:nvSpPr>
              <p:spPr bwMode="auto">
                <a:xfrm>
                  <a:off x="6149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3" name="Line 5765"/>
                <p:cNvSpPr>
                  <a:spLocks noChangeShapeType="1"/>
                </p:cNvSpPr>
                <p:nvPr/>
              </p:nvSpPr>
              <p:spPr bwMode="auto">
                <a:xfrm>
                  <a:off x="6018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4" name="Line 5766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5" name="Line 5767"/>
                <p:cNvSpPr>
                  <a:spLocks noChangeShapeType="1"/>
                </p:cNvSpPr>
                <p:nvPr/>
              </p:nvSpPr>
              <p:spPr bwMode="auto">
                <a:xfrm>
                  <a:off x="598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6" name="Line 576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7" name="Line 5769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8" name="Line 5770"/>
                <p:cNvSpPr>
                  <a:spLocks noChangeShapeType="1"/>
                </p:cNvSpPr>
                <p:nvPr/>
              </p:nvSpPr>
              <p:spPr bwMode="auto">
                <a:xfrm flipV="1">
                  <a:off x="5985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79" name="Line 5771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0" name="Line 5772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1" name="Line 5773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2" name="Line 5774"/>
                <p:cNvSpPr>
                  <a:spLocks noChangeShapeType="1"/>
                </p:cNvSpPr>
                <p:nvPr/>
              </p:nvSpPr>
              <p:spPr bwMode="auto">
                <a:xfrm>
                  <a:off x="5985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3" name="Line 5775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4" name="Line 5776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5" name="Line 5777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6" name="Freeform 5778"/>
                <p:cNvSpPr>
                  <a:spLocks/>
                </p:cNvSpPr>
                <p:nvPr/>
              </p:nvSpPr>
              <p:spPr bwMode="auto">
                <a:xfrm>
                  <a:off x="5985" y="514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7" name="Line 5779"/>
                <p:cNvSpPr>
                  <a:spLocks noChangeShapeType="1"/>
                </p:cNvSpPr>
                <p:nvPr/>
              </p:nvSpPr>
              <p:spPr bwMode="auto">
                <a:xfrm flipH="1">
                  <a:off x="5969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8" name="Freeform 5780"/>
                <p:cNvSpPr>
                  <a:spLocks/>
                </p:cNvSpPr>
                <p:nvPr/>
              </p:nvSpPr>
              <p:spPr bwMode="auto">
                <a:xfrm>
                  <a:off x="5969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89" name="Line 5781"/>
                <p:cNvSpPr>
                  <a:spLocks noChangeShapeType="1"/>
                </p:cNvSpPr>
                <p:nvPr/>
              </p:nvSpPr>
              <p:spPr bwMode="auto">
                <a:xfrm>
                  <a:off x="598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0" name="Line 5782"/>
                <p:cNvSpPr>
                  <a:spLocks noChangeShapeType="1"/>
                </p:cNvSpPr>
                <p:nvPr/>
              </p:nvSpPr>
              <p:spPr bwMode="auto">
                <a:xfrm>
                  <a:off x="5985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1" name="Line 5783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2" name="Line 5784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3" name="Line 5785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4" name="Line 5786"/>
                <p:cNvSpPr>
                  <a:spLocks noChangeShapeType="1"/>
                </p:cNvSpPr>
                <p:nvPr/>
              </p:nvSpPr>
              <p:spPr bwMode="auto">
                <a:xfrm flipH="1">
                  <a:off x="5969" y="514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5" name="Line 5787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6" name="Line 5788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7" name="Line 5789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8" name="Line 5790"/>
                <p:cNvSpPr>
                  <a:spLocks noChangeShapeType="1"/>
                </p:cNvSpPr>
                <p:nvPr/>
              </p:nvSpPr>
              <p:spPr bwMode="auto">
                <a:xfrm>
                  <a:off x="5969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199" name="Line 5791"/>
                <p:cNvSpPr>
                  <a:spLocks noChangeShapeType="1"/>
                </p:cNvSpPr>
                <p:nvPr/>
              </p:nvSpPr>
              <p:spPr bwMode="auto">
                <a:xfrm>
                  <a:off x="5969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0" name="Line 5792"/>
                <p:cNvSpPr>
                  <a:spLocks noChangeShapeType="1"/>
                </p:cNvSpPr>
                <p:nvPr/>
              </p:nvSpPr>
              <p:spPr bwMode="auto">
                <a:xfrm>
                  <a:off x="5969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1" name="Line 5793"/>
                <p:cNvSpPr>
                  <a:spLocks noChangeShapeType="1"/>
                </p:cNvSpPr>
                <p:nvPr/>
              </p:nvSpPr>
              <p:spPr bwMode="auto">
                <a:xfrm>
                  <a:off x="5953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2" name="Line 5794"/>
                <p:cNvSpPr>
                  <a:spLocks noChangeShapeType="1"/>
                </p:cNvSpPr>
                <p:nvPr/>
              </p:nvSpPr>
              <p:spPr bwMode="auto">
                <a:xfrm>
                  <a:off x="5953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3" name="Freeform 5795"/>
                <p:cNvSpPr>
                  <a:spLocks/>
                </p:cNvSpPr>
                <p:nvPr/>
              </p:nvSpPr>
              <p:spPr bwMode="auto">
                <a:xfrm>
                  <a:off x="5953" y="512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4" name="Freeform 5796"/>
                <p:cNvSpPr>
                  <a:spLocks/>
                </p:cNvSpPr>
                <p:nvPr/>
              </p:nvSpPr>
              <p:spPr bwMode="auto">
                <a:xfrm>
                  <a:off x="5936" y="51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5" name="Line 5797"/>
                <p:cNvSpPr>
                  <a:spLocks noChangeShapeType="1"/>
                </p:cNvSpPr>
                <p:nvPr/>
              </p:nvSpPr>
              <p:spPr bwMode="auto">
                <a:xfrm>
                  <a:off x="5953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6" name="Freeform 5798"/>
                <p:cNvSpPr>
                  <a:spLocks/>
                </p:cNvSpPr>
                <p:nvPr/>
              </p:nvSpPr>
              <p:spPr bwMode="auto">
                <a:xfrm>
                  <a:off x="5936" y="51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7" name="Line 5799"/>
                <p:cNvSpPr>
                  <a:spLocks noChangeShapeType="1"/>
                </p:cNvSpPr>
                <p:nvPr/>
              </p:nvSpPr>
              <p:spPr bwMode="auto">
                <a:xfrm>
                  <a:off x="5936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8" name="Line 5800"/>
                <p:cNvSpPr>
                  <a:spLocks noChangeShapeType="1"/>
                </p:cNvSpPr>
                <p:nvPr/>
              </p:nvSpPr>
              <p:spPr bwMode="auto">
                <a:xfrm>
                  <a:off x="5936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09" name="Line 5801"/>
                <p:cNvSpPr>
                  <a:spLocks noChangeShapeType="1"/>
                </p:cNvSpPr>
                <p:nvPr/>
              </p:nvSpPr>
              <p:spPr bwMode="auto">
                <a:xfrm>
                  <a:off x="5920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0" name="Line 5802"/>
                <p:cNvSpPr>
                  <a:spLocks noChangeShapeType="1"/>
                </p:cNvSpPr>
                <p:nvPr/>
              </p:nvSpPr>
              <p:spPr bwMode="auto">
                <a:xfrm>
                  <a:off x="5772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1" name="Line 5803"/>
                <p:cNvSpPr>
                  <a:spLocks noChangeShapeType="1"/>
                </p:cNvSpPr>
                <p:nvPr/>
              </p:nvSpPr>
              <p:spPr bwMode="auto">
                <a:xfrm>
                  <a:off x="5789" y="486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2" name="Line 5804"/>
                <p:cNvSpPr>
                  <a:spLocks noChangeShapeType="1"/>
                </p:cNvSpPr>
                <p:nvPr/>
              </p:nvSpPr>
              <p:spPr bwMode="auto">
                <a:xfrm flipH="1" flipV="1">
                  <a:off x="5739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3" name="Line 5805"/>
                <p:cNvSpPr>
                  <a:spLocks noChangeShapeType="1"/>
                </p:cNvSpPr>
                <p:nvPr/>
              </p:nvSpPr>
              <p:spPr bwMode="auto">
                <a:xfrm flipH="1" flipV="1">
                  <a:off x="5756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4" name="Line 5806"/>
                <p:cNvSpPr>
                  <a:spLocks noChangeShapeType="1"/>
                </p:cNvSpPr>
                <p:nvPr/>
              </p:nvSpPr>
              <p:spPr bwMode="auto">
                <a:xfrm>
                  <a:off x="5707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5" name="Line 5807"/>
                <p:cNvSpPr>
                  <a:spLocks noChangeShapeType="1"/>
                </p:cNvSpPr>
                <p:nvPr/>
              </p:nvSpPr>
              <p:spPr bwMode="auto">
                <a:xfrm>
                  <a:off x="5707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6" name="Freeform 5808"/>
                <p:cNvSpPr>
                  <a:spLocks/>
                </p:cNvSpPr>
                <p:nvPr/>
              </p:nvSpPr>
              <p:spPr bwMode="auto">
                <a:xfrm>
                  <a:off x="5805" y="5041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7" name="Line 5809"/>
                <p:cNvSpPr>
                  <a:spLocks noChangeShapeType="1"/>
                </p:cNvSpPr>
                <p:nvPr/>
              </p:nvSpPr>
              <p:spPr bwMode="auto">
                <a:xfrm>
                  <a:off x="5756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8" name="Line 5810"/>
                <p:cNvSpPr>
                  <a:spLocks noChangeShapeType="1"/>
                </p:cNvSpPr>
                <p:nvPr/>
              </p:nvSpPr>
              <p:spPr bwMode="auto">
                <a:xfrm>
                  <a:off x="5903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19" name="Line 5811"/>
                <p:cNvSpPr>
                  <a:spLocks noChangeShapeType="1"/>
                </p:cNvSpPr>
                <p:nvPr/>
              </p:nvSpPr>
              <p:spPr bwMode="auto">
                <a:xfrm flipH="1">
                  <a:off x="5887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0" name="Line 5812"/>
                <p:cNvSpPr>
                  <a:spLocks noChangeShapeType="1"/>
                </p:cNvSpPr>
                <p:nvPr/>
              </p:nvSpPr>
              <p:spPr bwMode="auto">
                <a:xfrm>
                  <a:off x="5871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1" name="Line 5813"/>
                <p:cNvSpPr>
                  <a:spLocks noChangeShapeType="1"/>
                </p:cNvSpPr>
                <p:nvPr/>
              </p:nvSpPr>
              <p:spPr bwMode="auto">
                <a:xfrm>
                  <a:off x="5936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2" name="Freeform 5814"/>
                <p:cNvSpPr>
                  <a:spLocks/>
                </p:cNvSpPr>
                <p:nvPr/>
              </p:nvSpPr>
              <p:spPr bwMode="auto">
                <a:xfrm>
                  <a:off x="5936" y="5173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33" h="33">
                      <a:moveTo>
                        <a:pt x="33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3" name="Freeform 5815"/>
                <p:cNvSpPr>
                  <a:spLocks/>
                </p:cNvSpPr>
                <p:nvPr/>
              </p:nvSpPr>
              <p:spPr bwMode="auto">
                <a:xfrm>
                  <a:off x="5953" y="514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4" name="Line 5816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5" name="Line 5817"/>
                <p:cNvSpPr>
                  <a:spLocks noChangeShapeType="1"/>
                </p:cNvSpPr>
                <p:nvPr/>
              </p:nvSpPr>
              <p:spPr bwMode="auto">
                <a:xfrm>
                  <a:off x="5789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6" name="Line 5818"/>
                <p:cNvSpPr>
                  <a:spLocks noChangeShapeType="1"/>
                </p:cNvSpPr>
                <p:nvPr/>
              </p:nvSpPr>
              <p:spPr bwMode="auto">
                <a:xfrm>
                  <a:off x="5772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7" name="Line 5819"/>
                <p:cNvSpPr>
                  <a:spLocks noChangeShapeType="1"/>
                </p:cNvSpPr>
                <p:nvPr/>
              </p:nvSpPr>
              <p:spPr bwMode="auto">
                <a:xfrm>
                  <a:off x="5838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8" name="Line 5820"/>
                <p:cNvSpPr>
                  <a:spLocks noChangeShapeType="1"/>
                </p:cNvSpPr>
                <p:nvPr/>
              </p:nvSpPr>
              <p:spPr bwMode="auto">
                <a:xfrm flipH="1">
                  <a:off x="5887" y="525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29" name="Line 5821"/>
                <p:cNvSpPr>
                  <a:spLocks noChangeShapeType="1"/>
                </p:cNvSpPr>
                <p:nvPr/>
              </p:nvSpPr>
              <p:spPr bwMode="auto">
                <a:xfrm>
                  <a:off x="5920" y="523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0" name="Line 5822"/>
                <p:cNvSpPr>
                  <a:spLocks noChangeShapeType="1"/>
                </p:cNvSpPr>
                <p:nvPr/>
              </p:nvSpPr>
              <p:spPr bwMode="auto">
                <a:xfrm>
                  <a:off x="5953" y="522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1" name="Line 5823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2" name="Line 5824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3" name="Line 5825"/>
                <p:cNvSpPr>
                  <a:spLocks noChangeShapeType="1"/>
                </p:cNvSpPr>
                <p:nvPr/>
              </p:nvSpPr>
              <p:spPr bwMode="auto">
                <a:xfrm flipH="1">
                  <a:off x="5985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4" name="Line 5826"/>
                <p:cNvSpPr>
                  <a:spLocks noChangeShapeType="1"/>
                </p:cNvSpPr>
                <p:nvPr/>
              </p:nvSpPr>
              <p:spPr bwMode="auto">
                <a:xfrm>
                  <a:off x="5985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5" name="Line 5827"/>
                <p:cNvSpPr>
                  <a:spLocks noChangeShapeType="1"/>
                </p:cNvSpPr>
                <p:nvPr/>
              </p:nvSpPr>
              <p:spPr bwMode="auto">
                <a:xfrm flipH="1">
                  <a:off x="5953" y="520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6" name="Freeform 5828"/>
                <p:cNvSpPr>
                  <a:spLocks/>
                </p:cNvSpPr>
                <p:nvPr/>
              </p:nvSpPr>
              <p:spPr bwMode="auto">
                <a:xfrm>
                  <a:off x="5936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7" name="Freeform 5829"/>
                <p:cNvSpPr>
                  <a:spLocks/>
                </p:cNvSpPr>
                <p:nvPr/>
              </p:nvSpPr>
              <p:spPr bwMode="auto">
                <a:xfrm>
                  <a:off x="5903" y="523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8" name="Freeform 5830"/>
                <p:cNvSpPr>
                  <a:spLocks/>
                </p:cNvSpPr>
                <p:nvPr/>
              </p:nvSpPr>
              <p:spPr bwMode="auto">
                <a:xfrm>
                  <a:off x="5871" y="5255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2" h="16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39" name="Freeform 5831"/>
                <p:cNvSpPr>
                  <a:spLocks/>
                </p:cNvSpPr>
                <p:nvPr/>
              </p:nvSpPr>
              <p:spPr bwMode="auto">
                <a:xfrm>
                  <a:off x="5821" y="527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0" name="Freeform 5832"/>
                <p:cNvSpPr>
                  <a:spLocks/>
                </p:cNvSpPr>
                <p:nvPr/>
              </p:nvSpPr>
              <p:spPr bwMode="auto">
                <a:xfrm>
                  <a:off x="5969" y="518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1" name="Line 5833"/>
                <p:cNvSpPr>
                  <a:spLocks noChangeShapeType="1"/>
                </p:cNvSpPr>
                <p:nvPr/>
              </p:nvSpPr>
              <p:spPr bwMode="auto">
                <a:xfrm>
                  <a:off x="5969" y="518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2" name="Line 5834"/>
                <p:cNvSpPr>
                  <a:spLocks noChangeShapeType="1"/>
                </p:cNvSpPr>
                <p:nvPr/>
              </p:nvSpPr>
              <p:spPr bwMode="auto">
                <a:xfrm>
                  <a:off x="5461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3243" name="Group 5835"/>
              <p:cNvGrpSpPr>
                <a:grpSpLocks/>
              </p:cNvGrpSpPr>
              <p:nvPr/>
            </p:nvGrpSpPr>
            <p:grpSpPr bwMode="auto">
              <a:xfrm>
                <a:off x="4280" y="4582"/>
                <a:ext cx="2312" cy="1165"/>
                <a:chOff x="4280" y="4582"/>
                <a:chExt cx="2312" cy="1165"/>
              </a:xfrm>
            </p:grpSpPr>
            <p:sp>
              <p:nvSpPr>
                <p:cNvPr id="663244" name="Line 5836"/>
                <p:cNvSpPr>
                  <a:spLocks noChangeShapeType="1"/>
                </p:cNvSpPr>
                <p:nvPr/>
              </p:nvSpPr>
              <p:spPr bwMode="auto">
                <a:xfrm>
                  <a:off x="560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5" name="Line 5837"/>
                <p:cNvSpPr>
                  <a:spLocks noChangeShapeType="1"/>
                </p:cNvSpPr>
                <p:nvPr/>
              </p:nvSpPr>
              <p:spPr bwMode="auto">
                <a:xfrm>
                  <a:off x="5543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6" name="Line 5838"/>
                <p:cNvSpPr>
                  <a:spLocks noChangeShapeType="1"/>
                </p:cNvSpPr>
                <p:nvPr/>
              </p:nvSpPr>
              <p:spPr bwMode="auto">
                <a:xfrm>
                  <a:off x="5526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7" name="Line 5839"/>
                <p:cNvSpPr>
                  <a:spLocks noChangeShapeType="1"/>
                </p:cNvSpPr>
                <p:nvPr/>
              </p:nvSpPr>
              <p:spPr bwMode="auto">
                <a:xfrm>
                  <a:off x="5526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8" name="Line 5840"/>
                <p:cNvSpPr>
                  <a:spLocks noChangeShapeType="1"/>
                </p:cNvSpPr>
                <p:nvPr/>
              </p:nvSpPr>
              <p:spPr bwMode="auto">
                <a:xfrm>
                  <a:off x="514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49" name="Line 5841"/>
                <p:cNvSpPr>
                  <a:spLocks noChangeShapeType="1"/>
                </p:cNvSpPr>
                <p:nvPr/>
              </p:nvSpPr>
              <p:spPr bwMode="auto">
                <a:xfrm>
                  <a:off x="5116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0" name="Line 5842"/>
                <p:cNvSpPr>
                  <a:spLocks noChangeShapeType="1"/>
                </p:cNvSpPr>
                <p:nvPr/>
              </p:nvSpPr>
              <p:spPr bwMode="auto">
                <a:xfrm>
                  <a:off x="5248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1" name="Line 5843"/>
                <p:cNvSpPr>
                  <a:spLocks noChangeShapeType="1"/>
                </p:cNvSpPr>
                <p:nvPr/>
              </p:nvSpPr>
              <p:spPr bwMode="auto">
                <a:xfrm>
                  <a:off x="5198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2" name="Line 5844"/>
                <p:cNvSpPr>
                  <a:spLocks noChangeShapeType="1"/>
                </p:cNvSpPr>
                <p:nvPr/>
              </p:nvSpPr>
              <p:spPr bwMode="auto">
                <a:xfrm>
                  <a:off x="5444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3" name="Line 5845"/>
                <p:cNvSpPr>
                  <a:spLocks noChangeShapeType="1"/>
                </p:cNvSpPr>
                <p:nvPr/>
              </p:nvSpPr>
              <p:spPr bwMode="auto">
                <a:xfrm>
                  <a:off x="5461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4" name="Line 5846"/>
                <p:cNvSpPr>
                  <a:spLocks noChangeShapeType="1"/>
                </p:cNvSpPr>
                <p:nvPr/>
              </p:nvSpPr>
              <p:spPr bwMode="auto">
                <a:xfrm>
                  <a:off x="5526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5" name="Freeform 5847"/>
                <p:cNvSpPr>
                  <a:spLocks/>
                </p:cNvSpPr>
                <p:nvPr/>
              </p:nvSpPr>
              <p:spPr bwMode="auto">
                <a:xfrm>
                  <a:off x="5576" y="4992"/>
                  <a:ext cx="6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49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49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6" name="Line 5848"/>
                <p:cNvSpPr>
                  <a:spLocks noChangeShapeType="1"/>
                </p:cNvSpPr>
                <p:nvPr/>
              </p:nvSpPr>
              <p:spPr bwMode="auto">
                <a:xfrm>
                  <a:off x="5690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7" name="Line 5849"/>
                <p:cNvSpPr>
                  <a:spLocks noChangeShapeType="1"/>
                </p:cNvSpPr>
                <p:nvPr/>
              </p:nvSpPr>
              <p:spPr bwMode="auto">
                <a:xfrm>
                  <a:off x="5543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8" name="Freeform 5850"/>
                <p:cNvSpPr>
                  <a:spLocks/>
                </p:cNvSpPr>
                <p:nvPr/>
              </p:nvSpPr>
              <p:spPr bwMode="auto">
                <a:xfrm>
                  <a:off x="5526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59" name="Freeform 5851"/>
                <p:cNvSpPr>
                  <a:spLocks/>
                </p:cNvSpPr>
                <p:nvPr/>
              </p:nvSpPr>
              <p:spPr bwMode="auto">
                <a:xfrm>
                  <a:off x="5641" y="510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0" name="Line 5852"/>
                <p:cNvSpPr>
                  <a:spLocks noChangeShapeType="1"/>
                </p:cNvSpPr>
                <p:nvPr/>
              </p:nvSpPr>
              <p:spPr bwMode="auto">
                <a:xfrm>
                  <a:off x="5592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1" name="Freeform 5853"/>
                <p:cNvSpPr>
                  <a:spLocks/>
                </p:cNvSpPr>
                <p:nvPr/>
              </p:nvSpPr>
              <p:spPr bwMode="auto">
                <a:xfrm>
                  <a:off x="5395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2" name="Freeform 5854"/>
                <p:cNvSpPr>
                  <a:spLocks/>
                </p:cNvSpPr>
                <p:nvPr/>
              </p:nvSpPr>
              <p:spPr bwMode="auto">
                <a:xfrm>
                  <a:off x="5362" y="5025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3" name="Line 5855"/>
                <p:cNvSpPr>
                  <a:spLocks noChangeShapeType="1"/>
                </p:cNvSpPr>
                <p:nvPr/>
              </p:nvSpPr>
              <p:spPr bwMode="auto">
                <a:xfrm>
                  <a:off x="5412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4" name="Line 5856"/>
                <p:cNvSpPr>
                  <a:spLocks noChangeShapeType="1"/>
                </p:cNvSpPr>
                <p:nvPr/>
              </p:nvSpPr>
              <p:spPr bwMode="auto">
                <a:xfrm>
                  <a:off x="5395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5" name="Freeform 5857"/>
                <p:cNvSpPr>
                  <a:spLocks/>
                </p:cNvSpPr>
                <p:nvPr/>
              </p:nvSpPr>
              <p:spPr bwMode="auto">
                <a:xfrm>
                  <a:off x="5018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6" name="Line 5858"/>
                <p:cNvSpPr>
                  <a:spLocks noChangeShapeType="1"/>
                </p:cNvSpPr>
                <p:nvPr/>
              </p:nvSpPr>
              <p:spPr bwMode="auto">
                <a:xfrm>
                  <a:off x="5002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7" name="Line 5859"/>
                <p:cNvSpPr>
                  <a:spLocks noChangeShapeType="1"/>
                </p:cNvSpPr>
                <p:nvPr/>
              </p:nvSpPr>
              <p:spPr bwMode="auto">
                <a:xfrm>
                  <a:off x="5002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8" name="Freeform 5860"/>
                <p:cNvSpPr>
                  <a:spLocks/>
                </p:cNvSpPr>
                <p:nvPr/>
              </p:nvSpPr>
              <p:spPr bwMode="auto">
                <a:xfrm>
                  <a:off x="5051" y="4795"/>
                  <a:ext cx="33" cy="148"/>
                </a:xfrm>
                <a:custGeom>
                  <a:avLst/>
                  <a:gdLst/>
                  <a:ahLst/>
                  <a:cxnLst>
                    <a:cxn ang="0">
                      <a:pos x="0" y="148"/>
                    </a:cxn>
                    <a:cxn ang="0">
                      <a:pos x="0" y="148"/>
                    </a:cxn>
                    <a:cxn ang="0">
                      <a:pos x="0" y="148"/>
                    </a:cxn>
                    <a:cxn ang="0">
                      <a:pos x="0" y="131"/>
                    </a:cxn>
                    <a:cxn ang="0">
                      <a:pos x="0" y="131"/>
                    </a:cxn>
                    <a:cxn ang="0">
                      <a:pos x="16" y="115"/>
                    </a:cxn>
                    <a:cxn ang="0">
                      <a:pos x="16" y="115"/>
                    </a:cxn>
                    <a:cxn ang="0">
                      <a:pos x="16" y="115"/>
                    </a:cxn>
                    <a:cxn ang="0">
                      <a:pos x="16" y="99"/>
                    </a:cxn>
                    <a:cxn ang="0">
                      <a:pos x="16" y="99"/>
                    </a:cxn>
                    <a:cxn ang="0">
                      <a:pos x="16" y="99"/>
                    </a:cxn>
                    <a:cxn ang="0">
                      <a:pos x="16" y="99"/>
                    </a:cxn>
                    <a:cxn ang="0">
                      <a:pos x="16" y="66"/>
                    </a:cxn>
                    <a:cxn ang="0">
                      <a:pos x="33" y="49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48">
                      <a:moveTo>
                        <a:pt x="0" y="148"/>
                      </a:moveTo>
                      <a:lnTo>
                        <a:pt x="0" y="148"/>
                      </a:lnTo>
                      <a:lnTo>
                        <a:pt x="0" y="148"/>
                      </a:lnTo>
                      <a:lnTo>
                        <a:pt x="0" y="131"/>
                      </a:lnTo>
                      <a:lnTo>
                        <a:pt x="0" y="131"/>
                      </a:lnTo>
                      <a:lnTo>
                        <a:pt x="16" y="115"/>
                      </a:lnTo>
                      <a:lnTo>
                        <a:pt x="16" y="115"/>
                      </a:lnTo>
                      <a:lnTo>
                        <a:pt x="16" y="115"/>
                      </a:lnTo>
                      <a:lnTo>
                        <a:pt x="16" y="99"/>
                      </a:lnTo>
                      <a:lnTo>
                        <a:pt x="16" y="99"/>
                      </a:lnTo>
                      <a:lnTo>
                        <a:pt x="16" y="99"/>
                      </a:lnTo>
                      <a:lnTo>
                        <a:pt x="16" y="99"/>
                      </a:lnTo>
                      <a:lnTo>
                        <a:pt x="16" y="66"/>
                      </a:lnTo>
                      <a:lnTo>
                        <a:pt x="33" y="49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69" name="Freeform 5861"/>
                <p:cNvSpPr>
                  <a:spLocks/>
                </p:cNvSpPr>
                <p:nvPr/>
              </p:nvSpPr>
              <p:spPr bwMode="auto">
                <a:xfrm>
                  <a:off x="5051" y="49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0" name="Line 5862"/>
                <p:cNvSpPr>
                  <a:spLocks noChangeShapeType="1"/>
                </p:cNvSpPr>
                <p:nvPr/>
              </p:nvSpPr>
              <p:spPr bwMode="auto">
                <a:xfrm flipV="1">
                  <a:off x="5051" y="494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1" name="Freeform 5863"/>
                <p:cNvSpPr>
                  <a:spLocks/>
                </p:cNvSpPr>
                <p:nvPr/>
              </p:nvSpPr>
              <p:spPr bwMode="auto">
                <a:xfrm>
                  <a:off x="4952" y="458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2" name="Line 5864"/>
                <p:cNvSpPr>
                  <a:spLocks noChangeShapeType="1"/>
                </p:cNvSpPr>
                <p:nvPr/>
              </p:nvSpPr>
              <p:spPr bwMode="auto">
                <a:xfrm>
                  <a:off x="544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3" name="Line 5865"/>
                <p:cNvSpPr>
                  <a:spLocks noChangeShapeType="1"/>
                </p:cNvSpPr>
                <p:nvPr/>
              </p:nvSpPr>
              <p:spPr bwMode="auto">
                <a:xfrm>
                  <a:off x="4313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4" name="Line 5866"/>
                <p:cNvSpPr>
                  <a:spLocks noChangeShapeType="1"/>
                </p:cNvSpPr>
                <p:nvPr/>
              </p:nvSpPr>
              <p:spPr bwMode="auto">
                <a:xfrm>
                  <a:off x="4280" y="55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5" name="Line 5867"/>
                <p:cNvSpPr>
                  <a:spLocks noChangeShapeType="1"/>
                </p:cNvSpPr>
                <p:nvPr/>
              </p:nvSpPr>
              <p:spPr bwMode="auto">
                <a:xfrm>
                  <a:off x="5166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6" name="Line 5868"/>
                <p:cNvSpPr>
                  <a:spLocks noChangeShapeType="1"/>
                </p:cNvSpPr>
                <p:nvPr/>
              </p:nvSpPr>
              <p:spPr bwMode="auto">
                <a:xfrm>
                  <a:off x="5264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7" name="Freeform 5869"/>
                <p:cNvSpPr>
                  <a:spLocks/>
                </p:cNvSpPr>
                <p:nvPr/>
              </p:nvSpPr>
              <p:spPr bwMode="auto">
                <a:xfrm>
                  <a:off x="4969" y="5041"/>
                  <a:ext cx="82" cy="17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82" y="0"/>
                    </a:cxn>
                    <a:cxn ang="0">
                      <a:pos x="65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82" h="17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65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33" y="0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8" name="Freeform 5870"/>
                <p:cNvSpPr>
                  <a:spLocks/>
                </p:cNvSpPr>
                <p:nvPr/>
              </p:nvSpPr>
              <p:spPr bwMode="auto">
                <a:xfrm>
                  <a:off x="4756" y="5074"/>
                  <a:ext cx="131" cy="132"/>
                </a:xfrm>
                <a:custGeom>
                  <a:avLst/>
                  <a:gdLst/>
                  <a:ahLst/>
                  <a:cxnLst>
                    <a:cxn ang="0">
                      <a:pos x="131" y="0"/>
                    </a:cxn>
                    <a:cxn ang="0">
                      <a:pos x="114" y="17"/>
                    </a:cxn>
                    <a:cxn ang="0">
                      <a:pos x="114" y="17"/>
                    </a:cxn>
                    <a:cxn ang="0">
                      <a:pos x="98" y="17"/>
                    </a:cxn>
                    <a:cxn ang="0">
                      <a:pos x="98" y="33"/>
                    </a:cxn>
                    <a:cxn ang="0">
                      <a:pos x="82" y="49"/>
                    </a:cxn>
                    <a:cxn ang="0">
                      <a:pos x="65" y="49"/>
                    </a:cxn>
                    <a:cxn ang="0">
                      <a:pos x="32" y="82"/>
                    </a:cxn>
                    <a:cxn ang="0">
                      <a:pos x="32" y="99"/>
                    </a:cxn>
                    <a:cxn ang="0">
                      <a:pos x="16" y="115"/>
                    </a:cxn>
                    <a:cxn ang="0">
                      <a:pos x="0" y="132"/>
                    </a:cxn>
                  </a:cxnLst>
                  <a:rect l="0" t="0" r="r" b="b"/>
                  <a:pathLst>
                    <a:path w="131" h="132">
                      <a:moveTo>
                        <a:pt x="131" y="0"/>
                      </a:moveTo>
                      <a:lnTo>
                        <a:pt x="114" y="17"/>
                      </a:lnTo>
                      <a:lnTo>
                        <a:pt x="114" y="17"/>
                      </a:lnTo>
                      <a:lnTo>
                        <a:pt x="98" y="17"/>
                      </a:lnTo>
                      <a:lnTo>
                        <a:pt x="98" y="33"/>
                      </a:lnTo>
                      <a:lnTo>
                        <a:pt x="82" y="49"/>
                      </a:lnTo>
                      <a:lnTo>
                        <a:pt x="65" y="49"/>
                      </a:lnTo>
                      <a:lnTo>
                        <a:pt x="32" y="82"/>
                      </a:lnTo>
                      <a:lnTo>
                        <a:pt x="32" y="99"/>
                      </a:lnTo>
                      <a:lnTo>
                        <a:pt x="16" y="115"/>
                      </a:lnTo>
                      <a:lnTo>
                        <a:pt x="0" y="1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79" name="Freeform 5871"/>
                <p:cNvSpPr>
                  <a:spLocks/>
                </p:cNvSpPr>
                <p:nvPr/>
              </p:nvSpPr>
              <p:spPr bwMode="auto">
                <a:xfrm>
                  <a:off x="4657" y="5206"/>
                  <a:ext cx="99" cy="65"/>
                </a:xfrm>
                <a:custGeom>
                  <a:avLst/>
                  <a:gdLst/>
                  <a:ahLst/>
                  <a:cxnLst>
                    <a:cxn ang="0">
                      <a:pos x="99" y="0"/>
                    </a:cxn>
                    <a:cxn ang="0">
                      <a:pos x="82" y="16"/>
                    </a:cxn>
                    <a:cxn ang="0">
                      <a:pos x="66" y="32"/>
                    </a:cxn>
                    <a:cxn ang="0">
                      <a:pos x="49" y="49"/>
                    </a:cxn>
                    <a:cxn ang="0">
                      <a:pos x="33" y="49"/>
                    </a:cxn>
                    <a:cxn ang="0">
                      <a:pos x="17" y="49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99" h="65">
                      <a:moveTo>
                        <a:pt x="99" y="0"/>
                      </a:moveTo>
                      <a:lnTo>
                        <a:pt x="82" y="16"/>
                      </a:lnTo>
                      <a:lnTo>
                        <a:pt x="66" y="32"/>
                      </a:lnTo>
                      <a:lnTo>
                        <a:pt x="49" y="49"/>
                      </a:lnTo>
                      <a:lnTo>
                        <a:pt x="33" y="49"/>
                      </a:lnTo>
                      <a:lnTo>
                        <a:pt x="17" y="49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0" name="Line 5872"/>
                <p:cNvSpPr>
                  <a:spLocks noChangeShapeType="1"/>
                </p:cNvSpPr>
                <p:nvPr/>
              </p:nvSpPr>
              <p:spPr bwMode="auto">
                <a:xfrm>
                  <a:off x="4411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1" name="Line 5873"/>
                <p:cNvSpPr>
                  <a:spLocks noChangeShapeType="1"/>
                </p:cNvSpPr>
                <p:nvPr/>
              </p:nvSpPr>
              <p:spPr bwMode="auto">
                <a:xfrm flipH="1" flipV="1">
                  <a:off x="4395" y="522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2" name="Line 5874"/>
                <p:cNvSpPr>
                  <a:spLocks noChangeShapeType="1"/>
                </p:cNvSpPr>
                <p:nvPr/>
              </p:nvSpPr>
              <p:spPr bwMode="auto">
                <a:xfrm>
                  <a:off x="4920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3" name="Freeform 5875"/>
                <p:cNvSpPr>
                  <a:spLocks/>
                </p:cNvSpPr>
                <p:nvPr/>
              </p:nvSpPr>
              <p:spPr bwMode="auto">
                <a:xfrm>
                  <a:off x="4920" y="4976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9" h="16">
                      <a:moveTo>
                        <a:pt x="49" y="0"/>
                      </a:moveTo>
                      <a:lnTo>
                        <a:pt x="49" y="0"/>
                      </a:ln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4" name="Freeform 5876"/>
                <p:cNvSpPr>
                  <a:spLocks/>
                </p:cNvSpPr>
                <p:nvPr/>
              </p:nvSpPr>
              <p:spPr bwMode="auto">
                <a:xfrm>
                  <a:off x="4903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5" name="Freeform 5877"/>
                <p:cNvSpPr>
                  <a:spLocks/>
                </p:cNvSpPr>
                <p:nvPr/>
              </p:nvSpPr>
              <p:spPr bwMode="auto">
                <a:xfrm>
                  <a:off x="4838" y="4992"/>
                  <a:ext cx="65" cy="33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9" y="17"/>
                    </a:cxn>
                    <a:cxn ang="0">
                      <a:pos x="32" y="17"/>
                    </a:cxn>
                    <a:cxn ang="0">
                      <a:pos x="32" y="17"/>
                    </a:cxn>
                    <a:cxn ang="0">
                      <a:pos x="16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65" h="33">
                      <a:moveTo>
                        <a:pt x="65" y="0"/>
                      </a:moveTo>
                      <a:lnTo>
                        <a:pt x="49" y="17"/>
                      </a:lnTo>
                      <a:lnTo>
                        <a:pt x="32" y="17"/>
                      </a:lnTo>
                      <a:lnTo>
                        <a:pt x="32" y="17"/>
                      </a:lnTo>
                      <a:lnTo>
                        <a:pt x="16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6" name="Freeform 5878"/>
                <p:cNvSpPr>
                  <a:spLocks/>
                </p:cNvSpPr>
                <p:nvPr/>
              </p:nvSpPr>
              <p:spPr bwMode="auto">
                <a:xfrm>
                  <a:off x="4739" y="5074"/>
                  <a:ext cx="49" cy="49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49" h="49">
                      <a:moveTo>
                        <a:pt x="49" y="0"/>
                      </a:move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7" name="Line 5879"/>
                <p:cNvSpPr>
                  <a:spLocks noChangeShapeType="1"/>
                </p:cNvSpPr>
                <p:nvPr/>
              </p:nvSpPr>
              <p:spPr bwMode="auto">
                <a:xfrm>
                  <a:off x="4395" y="5156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8" name="Line 5880"/>
                <p:cNvSpPr>
                  <a:spLocks noChangeShapeType="1"/>
                </p:cNvSpPr>
                <p:nvPr/>
              </p:nvSpPr>
              <p:spPr bwMode="auto">
                <a:xfrm>
                  <a:off x="442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89" name="Freeform 5881"/>
                <p:cNvSpPr>
                  <a:spLocks/>
                </p:cNvSpPr>
                <p:nvPr/>
              </p:nvSpPr>
              <p:spPr bwMode="auto">
                <a:xfrm>
                  <a:off x="4428" y="5173"/>
                  <a:ext cx="98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16"/>
                    </a:cxn>
                    <a:cxn ang="0">
                      <a:pos x="82" y="33"/>
                    </a:cxn>
                    <a:cxn ang="0">
                      <a:pos x="98" y="33"/>
                    </a:cxn>
                  </a:cxnLst>
                  <a:rect l="0" t="0" r="r" b="b"/>
                  <a:pathLst>
                    <a:path w="98" h="33">
                      <a:moveTo>
                        <a:pt x="0" y="0"/>
                      </a:moveTo>
                      <a:lnTo>
                        <a:pt x="32" y="16"/>
                      </a:lnTo>
                      <a:lnTo>
                        <a:pt x="82" y="33"/>
                      </a:lnTo>
                      <a:lnTo>
                        <a:pt x="98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0" name="Line 5882"/>
                <p:cNvSpPr>
                  <a:spLocks noChangeShapeType="1"/>
                </p:cNvSpPr>
                <p:nvPr/>
              </p:nvSpPr>
              <p:spPr bwMode="auto">
                <a:xfrm>
                  <a:off x="4756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1" name="Line 5883"/>
                <p:cNvSpPr>
                  <a:spLocks noChangeShapeType="1"/>
                </p:cNvSpPr>
                <p:nvPr/>
              </p:nvSpPr>
              <p:spPr bwMode="auto">
                <a:xfrm>
                  <a:off x="4756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2" name="Freeform 5884"/>
                <p:cNvSpPr>
                  <a:spLocks/>
                </p:cNvSpPr>
                <p:nvPr/>
              </p:nvSpPr>
              <p:spPr bwMode="auto">
                <a:xfrm>
                  <a:off x="4575" y="5271"/>
                  <a:ext cx="82" cy="0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2">
                      <a:moveTo>
                        <a:pt x="82" y="0"/>
                      </a:moveTo>
                      <a:lnTo>
                        <a:pt x="49" y="0"/>
                      </a:ln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3" name="Freeform 5885"/>
                <p:cNvSpPr>
                  <a:spLocks/>
                </p:cNvSpPr>
                <p:nvPr/>
              </p:nvSpPr>
              <p:spPr bwMode="auto">
                <a:xfrm>
                  <a:off x="4641" y="5271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66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6" h="66">
                      <a:moveTo>
                        <a:pt x="16" y="0"/>
                      </a:moveTo>
                      <a:lnTo>
                        <a:pt x="0" y="66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4" name="Line 5886"/>
                <p:cNvSpPr>
                  <a:spLocks noChangeShapeType="1"/>
                </p:cNvSpPr>
                <p:nvPr/>
              </p:nvSpPr>
              <p:spPr bwMode="auto">
                <a:xfrm>
                  <a:off x="4641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5" name="Freeform 5887"/>
                <p:cNvSpPr>
                  <a:spLocks/>
                </p:cNvSpPr>
                <p:nvPr/>
              </p:nvSpPr>
              <p:spPr bwMode="auto">
                <a:xfrm>
                  <a:off x="5034" y="499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6" name="Line 5888"/>
                <p:cNvSpPr>
                  <a:spLocks noChangeShapeType="1"/>
                </p:cNvSpPr>
                <p:nvPr/>
              </p:nvSpPr>
              <p:spPr bwMode="auto">
                <a:xfrm>
                  <a:off x="5067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7" name="Line 5889"/>
                <p:cNvSpPr>
                  <a:spLocks noChangeShapeType="1"/>
                </p:cNvSpPr>
                <p:nvPr/>
              </p:nvSpPr>
              <p:spPr bwMode="auto">
                <a:xfrm>
                  <a:off x="5313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8" name="Line 5890"/>
                <p:cNvSpPr>
                  <a:spLocks noChangeShapeType="1"/>
                </p:cNvSpPr>
                <p:nvPr/>
              </p:nvSpPr>
              <p:spPr bwMode="auto">
                <a:xfrm>
                  <a:off x="5526" y="53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299" name="Freeform 5891"/>
                <p:cNvSpPr>
                  <a:spLocks/>
                </p:cNvSpPr>
                <p:nvPr/>
              </p:nvSpPr>
              <p:spPr bwMode="auto">
                <a:xfrm>
                  <a:off x="5494" y="5386"/>
                  <a:ext cx="32" cy="66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49"/>
                    </a:cxn>
                    <a:cxn ang="0">
                      <a:pos x="16" y="49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32" h="66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49"/>
                      </a:lnTo>
                      <a:lnTo>
                        <a:pt x="16" y="49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0" name="Line 5892"/>
                <p:cNvSpPr>
                  <a:spLocks noChangeShapeType="1"/>
                </p:cNvSpPr>
                <p:nvPr/>
              </p:nvSpPr>
              <p:spPr bwMode="auto">
                <a:xfrm>
                  <a:off x="5494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1" name="Freeform 5893"/>
                <p:cNvSpPr>
                  <a:spLocks/>
                </p:cNvSpPr>
                <p:nvPr/>
              </p:nvSpPr>
              <p:spPr bwMode="auto">
                <a:xfrm>
                  <a:off x="5494" y="545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2" name="Freeform 5894"/>
                <p:cNvSpPr>
                  <a:spLocks/>
                </p:cNvSpPr>
                <p:nvPr/>
              </p:nvSpPr>
              <p:spPr bwMode="auto">
                <a:xfrm>
                  <a:off x="5330" y="5468"/>
                  <a:ext cx="164" cy="0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164" y="0"/>
                    </a:cxn>
                    <a:cxn ang="0">
                      <a:pos x="147" y="0"/>
                    </a:cxn>
                    <a:cxn ang="0">
                      <a:pos x="147" y="0"/>
                    </a:cxn>
                    <a:cxn ang="0">
                      <a:pos x="147" y="0"/>
                    </a:cxn>
                    <a:cxn ang="0">
                      <a:pos x="3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4">
                      <a:moveTo>
                        <a:pt x="164" y="0"/>
                      </a:moveTo>
                      <a:lnTo>
                        <a:pt x="164" y="0"/>
                      </a:lnTo>
                      <a:lnTo>
                        <a:pt x="147" y="0"/>
                      </a:lnTo>
                      <a:lnTo>
                        <a:pt x="147" y="0"/>
                      </a:lnTo>
                      <a:lnTo>
                        <a:pt x="147" y="0"/>
                      </a:lnTo>
                      <a:lnTo>
                        <a:pt x="3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3" name="Freeform 5895"/>
                <p:cNvSpPr>
                  <a:spLocks/>
                </p:cNvSpPr>
                <p:nvPr/>
              </p:nvSpPr>
              <p:spPr bwMode="auto">
                <a:xfrm>
                  <a:off x="5280" y="5468"/>
                  <a:ext cx="50" cy="0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50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>
                      <a:moveTo>
                        <a:pt x="50" y="0"/>
                      </a:moveTo>
                      <a:lnTo>
                        <a:pt x="50" y="0"/>
                      </a:ln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4" name="Freeform 5896"/>
                <p:cNvSpPr>
                  <a:spLocks/>
                </p:cNvSpPr>
                <p:nvPr/>
              </p:nvSpPr>
              <p:spPr bwMode="auto">
                <a:xfrm>
                  <a:off x="5002" y="5041"/>
                  <a:ext cx="49" cy="132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2" y="33"/>
                    </a:cxn>
                    <a:cxn ang="0">
                      <a:pos x="0" y="132"/>
                    </a:cxn>
                  </a:cxnLst>
                  <a:rect l="0" t="0" r="r" b="b"/>
                  <a:pathLst>
                    <a:path w="49" h="132">
                      <a:moveTo>
                        <a:pt x="49" y="0"/>
                      </a:moveTo>
                      <a:lnTo>
                        <a:pt x="32" y="33"/>
                      </a:lnTo>
                      <a:lnTo>
                        <a:pt x="0" y="1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5" name="Line 5897"/>
                <p:cNvSpPr>
                  <a:spLocks noChangeShapeType="1"/>
                </p:cNvSpPr>
                <p:nvPr/>
              </p:nvSpPr>
              <p:spPr bwMode="auto">
                <a:xfrm>
                  <a:off x="5002" y="5173"/>
                  <a:ext cx="32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6" name="Line 5898"/>
                <p:cNvSpPr>
                  <a:spLocks noChangeShapeType="1"/>
                </p:cNvSpPr>
                <p:nvPr/>
              </p:nvSpPr>
              <p:spPr bwMode="auto">
                <a:xfrm>
                  <a:off x="5723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7" name="Line 5899"/>
                <p:cNvSpPr>
                  <a:spLocks noChangeShapeType="1"/>
                </p:cNvSpPr>
                <p:nvPr/>
              </p:nvSpPr>
              <p:spPr bwMode="auto">
                <a:xfrm>
                  <a:off x="5510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8" name="Line 5900"/>
                <p:cNvSpPr>
                  <a:spLocks noChangeShapeType="1"/>
                </p:cNvSpPr>
                <p:nvPr/>
              </p:nvSpPr>
              <p:spPr bwMode="auto">
                <a:xfrm>
                  <a:off x="5723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09" name="Line 5901"/>
                <p:cNvSpPr>
                  <a:spLocks noChangeShapeType="1"/>
                </p:cNvSpPr>
                <p:nvPr/>
              </p:nvSpPr>
              <p:spPr bwMode="auto">
                <a:xfrm flipH="1">
                  <a:off x="5576" y="54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0" name="Freeform 5902"/>
                <p:cNvSpPr>
                  <a:spLocks/>
                </p:cNvSpPr>
                <p:nvPr/>
              </p:nvSpPr>
              <p:spPr bwMode="auto">
                <a:xfrm>
                  <a:off x="5789" y="5419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1" name="Line 5903"/>
                <p:cNvSpPr>
                  <a:spLocks noChangeShapeType="1"/>
                </p:cNvSpPr>
                <p:nvPr/>
              </p:nvSpPr>
              <p:spPr bwMode="auto">
                <a:xfrm>
                  <a:off x="5789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2" name="Line 5904"/>
                <p:cNvSpPr>
                  <a:spLocks noChangeShapeType="1"/>
                </p:cNvSpPr>
                <p:nvPr/>
              </p:nvSpPr>
              <p:spPr bwMode="auto">
                <a:xfrm flipV="1">
                  <a:off x="5789" y="5419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3" name="Line 5905"/>
                <p:cNvSpPr>
                  <a:spLocks noChangeShapeType="1"/>
                </p:cNvSpPr>
                <p:nvPr/>
              </p:nvSpPr>
              <p:spPr bwMode="auto">
                <a:xfrm>
                  <a:off x="5789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4" name="Line 5906"/>
                <p:cNvSpPr>
                  <a:spLocks noChangeShapeType="1"/>
                </p:cNvSpPr>
                <p:nvPr/>
              </p:nvSpPr>
              <p:spPr bwMode="auto">
                <a:xfrm>
                  <a:off x="5838" y="56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5" name="Line 5907"/>
                <p:cNvSpPr>
                  <a:spLocks noChangeShapeType="1"/>
                </p:cNvSpPr>
                <p:nvPr/>
              </p:nvSpPr>
              <p:spPr bwMode="auto">
                <a:xfrm>
                  <a:off x="5756" y="57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6" name="Line 5908"/>
                <p:cNvSpPr>
                  <a:spLocks noChangeShapeType="1"/>
                </p:cNvSpPr>
                <p:nvPr/>
              </p:nvSpPr>
              <p:spPr bwMode="auto">
                <a:xfrm>
                  <a:off x="5821" y="57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7" name="Line 5909"/>
                <p:cNvSpPr>
                  <a:spLocks noChangeShapeType="1"/>
                </p:cNvSpPr>
                <p:nvPr/>
              </p:nvSpPr>
              <p:spPr bwMode="auto">
                <a:xfrm>
                  <a:off x="5854" y="551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8" name="Line 5910"/>
                <p:cNvSpPr>
                  <a:spLocks noChangeShapeType="1"/>
                </p:cNvSpPr>
                <p:nvPr/>
              </p:nvSpPr>
              <p:spPr bwMode="auto">
                <a:xfrm>
                  <a:off x="5953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19" name="Line 5911"/>
                <p:cNvSpPr>
                  <a:spLocks noChangeShapeType="1"/>
                </p:cNvSpPr>
                <p:nvPr/>
              </p:nvSpPr>
              <p:spPr bwMode="auto">
                <a:xfrm flipH="1" flipV="1">
                  <a:off x="5953" y="538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0" name="Line 5912"/>
                <p:cNvSpPr>
                  <a:spLocks noChangeShapeType="1"/>
                </p:cNvSpPr>
                <p:nvPr/>
              </p:nvSpPr>
              <p:spPr bwMode="auto">
                <a:xfrm flipV="1">
                  <a:off x="6002" y="533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1" name="Line 5913"/>
                <p:cNvSpPr>
                  <a:spLocks noChangeShapeType="1"/>
                </p:cNvSpPr>
                <p:nvPr/>
              </p:nvSpPr>
              <p:spPr bwMode="auto">
                <a:xfrm>
                  <a:off x="6035" y="532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2" name="Line 5914"/>
                <p:cNvSpPr>
                  <a:spLocks noChangeShapeType="1"/>
                </p:cNvSpPr>
                <p:nvPr/>
              </p:nvSpPr>
              <p:spPr bwMode="auto">
                <a:xfrm>
                  <a:off x="6035" y="5321"/>
                  <a:ext cx="32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3" name="Line 5915"/>
                <p:cNvSpPr>
                  <a:spLocks noChangeShapeType="1"/>
                </p:cNvSpPr>
                <p:nvPr/>
              </p:nvSpPr>
              <p:spPr bwMode="auto">
                <a:xfrm flipH="1" flipV="1">
                  <a:off x="6018" y="530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4" name="Line 5916"/>
                <p:cNvSpPr>
                  <a:spLocks noChangeShapeType="1"/>
                </p:cNvSpPr>
                <p:nvPr/>
              </p:nvSpPr>
              <p:spPr bwMode="auto">
                <a:xfrm>
                  <a:off x="6002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5" name="Line 5917"/>
                <p:cNvSpPr>
                  <a:spLocks noChangeShapeType="1"/>
                </p:cNvSpPr>
                <p:nvPr/>
              </p:nvSpPr>
              <p:spPr bwMode="auto">
                <a:xfrm>
                  <a:off x="6067" y="54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6" name="Line 5918"/>
                <p:cNvSpPr>
                  <a:spLocks noChangeShapeType="1"/>
                </p:cNvSpPr>
                <p:nvPr/>
              </p:nvSpPr>
              <p:spPr bwMode="auto">
                <a:xfrm flipV="1">
                  <a:off x="6035" y="5468"/>
                  <a:ext cx="32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7" name="Line 5919"/>
                <p:cNvSpPr>
                  <a:spLocks noChangeShapeType="1"/>
                </p:cNvSpPr>
                <p:nvPr/>
              </p:nvSpPr>
              <p:spPr bwMode="auto">
                <a:xfrm flipV="1">
                  <a:off x="6035" y="548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8" name="Line 5920"/>
                <p:cNvSpPr>
                  <a:spLocks noChangeShapeType="1"/>
                </p:cNvSpPr>
                <p:nvPr/>
              </p:nvSpPr>
              <p:spPr bwMode="auto">
                <a:xfrm>
                  <a:off x="6002" y="535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29" name="Line 5921"/>
                <p:cNvSpPr>
                  <a:spLocks noChangeShapeType="1"/>
                </p:cNvSpPr>
                <p:nvPr/>
              </p:nvSpPr>
              <p:spPr bwMode="auto">
                <a:xfrm flipH="1">
                  <a:off x="6395" y="563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0" name="Line 5922"/>
                <p:cNvSpPr>
                  <a:spLocks noChangeShapeType="1"/>
                </p:cNvSpPr>
                <p:nvPr/>
              </p:nvSpPr>
              <p:spPr bwMode="auto">
                <a:xfrm>
                  <a:off x="6412" y="56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1" name="Line 5923"/>
                <p:cNvSpPr>
                  <a:spLocks noChangeShapeType="1"/>
                </p:cNvSpPr>
                <p:nvPr/>
              </p:nvSpPr>
              <p:spPr bwMode="auto">
                <a:xfrm>
                  <a:off x="6395" y="56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2" name="Freeform 5924"/>
                <p:cNvSpPr>
                  <a:spLocks/>
                </p:cNvSpPr>
                <p:nvPr/>
              </p:nvSpPr>
              <p:spPr bwMode="auto">
                <a:xfrm>
                  <a:off x="6182" y="533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3" name="Freeform 5925"/>
                <p:cNvSpPr>
                  <a:spLocks/>
                </p:cNvSpPr>
                <p:nvPr/>
              </p:nvSpPr>
              <p:spPr bwMode="auto">
                <a:xfrm>
                  <a:off x="6182" y="5271"/>
                  <a:ext cx="0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h="50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4" name="Freeform 5926"/>
                <p:cNvSpPr>
                  <a:spLocks/>
                </p:cNvSpPr>
                <p:nvPr/>
              </p:nvSpPr>
              <p:spPr bwMode="auto">
                <a:xfrm>
                  <a:off x="6182" y="540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5" name="Freeform 5927"/>
                <p:cNvSpPr>
                  <a:spLocks/>
                </p:cNvSpPr>
                <p:nvPr/>
              </p:nvSpPr>
              <p:spPr bwMode="auto">
                <a:xfrm>
                  <a:off x="6182" y="5337"/>
                  <a:ext cx="0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h="8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6" name="Line 5928"/>
                <p:cNvSpPr>
                  <a:spLocks noChangeShapeType="1"/>
                </p:cNvSpPr>
                <p:nvPr/>
              </p:nvSpPr>
              <p:spPr bwMode="auto">
                <a:xfrm>
                  <a:off x="6182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7" name="Line 5929"/>
                <p:cNvSpPr>
                  <a:spLocks noChangeShapeType="1"/>
                </p:cNvSpPr>
                <p:nvPr/>
              </p:nvSpPr>
              <p:spPr bwMode="auto">
                <a:xfrm>
                  <a:off x="6149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8" name="Line 5930"/>
                <p:cNvSpPr>
                  <a:spLocks noChangeShapeType="1"/>
                </p:cNvSpPr>
                <p:nvPr/>
              </p:nvSpPr>
              <p:spPr bwMode="auto">
                <a:xfrm>
                  <a:off x="6182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39" name="Line 5931"/>
                <p:cNvSpPr>
                  <a:spLocks noChangeShapeType="1"/>
                </p:cNvSpPr>
                <p:nvPr/>
              </p:nvSpPr>
              <p:spPr bwMode="auto">
                <a:xfrm>
                  <a:off x="6281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0" name="Line 5932"/>
                <p:cNvSpPr>
                  <a:spLocks noChangeShapeType="1"/>
                </p:cNvSpPr>
                <p:nvPr/>
              </p:nvSpPr>
              <p:spPr bwMode="auto">
                <a:xfrm>
                  <a:off x="6281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1" name="Line 5933"/>
                <p:cNvSpPr>
                  <a:spLocks noChangeShapeType="1"/>
                </p:cNvSpPr>
                <p:nvPr/>
              </p:nvSpPr>
              <p:spPr bwMode="auto">
                <a:xfrm>
                  <a:off x="6281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2" name="Line 5934"/>
                <p:cNvSpPr>
                  <a:spLocks noChangeShapeType="1"/>
                </p:cNvSpPr>
                <p:nvPr/>
              </p:nvSpPr>
              <p:spPr bwMode="auto">
                <a:xfrm>
                  <a:off x="6182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3" name="Line 5935"/>
                <p:cNvSpPr>
                  <a:spLocks noChangeShapeType="1"/>
                </p:cNvSpPr>
                <p:nvPr/>
              </p:nvSpPr>
              <p:spPr bwMode="auto">
                <a:xfrm>
                  <a:off x="6461" y="56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4" name="Line 5936"/>
                <p:cNvSpPr>
                  <a:spLocks noChangeShapeType="1"/>
                </p:cNvSpPr>
                <p:nvPr/>
              </p:nvSpPr>
              <p:spPr bwMode="auto">
                <a:xfrm>
                  <a:off x="6461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5" name="Line 5937"/>
                <p:cNvSpPr>
                  <a:spLocks noChangeShapeType="1"/>
                </p:cNvSpPr>
                <p:nvPr/>
              </p:nvSpPr>
              <p:spPr bwMode="auto">
                <a:xfrm>
                  <a:off x="6281" y="533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6" name="Line 5938"/>
                <p:cNvSpPr>
                  <a:spLocks noChangeShapeType="1"/>
                </p:cNvSpPr>
                <p:nvPr/>
              </p:nvSpPr>
              <p:spPr bwMode="auto">
                <a:xfrm>
                  <a:off x="6149" y="5222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7" name="Line 5939"/>
                <p:cNvSpPr>
                  <a:spLocks noChangeShapeType="1"/>
                </p:cNvSpPr>
                <p:nvPr/>
              </p:nvSpPr>
              <p:spPr bwMode="auto">
                <a:xfrm flipV="1">
                  <a:off x="6117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8" name="Line 5940"/>
                <p:cNvSpPr>
                  <a:spLocks noChangeShapeType="1"/>
                </p:cNvSpPr>
                <p:nvPr/>
              </p:nvSpPr>
              <p:spPr bwMode="auto">
                <a:xfrm>
                  <a:off x="6100" y="5238"/>
                  <a:ext cx="17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49" name="Line 5941"/>
                <p:cNvSpPr>
                  <a:spLocks noChangeShapeType="1"/>
                </p:cNvSpPr>
                <p:nvPr/>
              </p:nvSpPr>
              <p:spPr bwMode="auto">
                <a:xfrm flipH="1">
                  <a:off x="6149" y="522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0" name="Freeform 5942"/>
                <p:cNvSpPr>
                  <a:spLocks/>
                </p:cNvSpPr>
                <p:nvPr/>
              </p:nvSpPr>
              <p:spPr bwMode="auto">
                <a:xfrm>
                  <a:off x="6117" y="5222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2" h="16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1" name="Line 5943"/>
                <p:cNvSpPr>
                  <a:spLocks noChangeShapeType="1"/>
                </p:cNvSpPr>
                <p:nvPr/>
              </p:nvSpPr>
              <p:spPr bwMode="auto">
                <a:xfrm>
                  <a:off x="6117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2" name="Line 5944"/>
                <p:cNvSpPr>
                  <a:spLocks noChangeShapeType="1"/>
                </p:cNvSpPr>
                <p:nvPr/>
              </p:nvSpPr>
              <p:spPr bwMode="auto">
                <a:xfrm flipH="1">
                  <a:off x="6100" y="523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3" name="Line 5945"/>
                <p:cNvSpPr>
                  <a:spLocks noChangeShapeType="1"/>
                </p:cNvSpPr>
                <p:nvPr/>
              </p:nvSpPr>
              <p:spPr bwMode="auto">
                <a:xfrm flipH="1">
                  <a:off x="6133" y="51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4" name="Line 5946"/>
                <p:cNvSpPr>
                  <a:spLocks noChangeShapeType="1"/>
                </p:cNvSpPr>
                <p:nvPr/>
              </p:nvSpPr>
              <p:spPr bwMode="auto">
                <a:xfrm>
                  <a:off x="6182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5" name="Freeform 5947"/>
                <p:cNvSpPr>
                  <a:spLocks/>
                </p:cNvSpPr>
                <p:nvPr/>
              </p:nvSpPr>
              <p:spPr bwMode="auto">
                <a:xfrm>
                  <a:off x="6084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6" name="Line 5948"/>
                <p:cNvSpPr>
                  <a:spLocks noChangeShapeType="1"/>
                </p:cNvSpPr>
                <p:nvPr/>
              </p:nvSpPr>
              <p:spPr bwMode="auto">
                <a:xfrm flipH="1">
                  <a:off x="6133" y="514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7" name="Freeform 5949"/>
                <p:cNvSpPr>
                  <a:spLocks/>
                </p:cNvSpPr>
                <p:nvPr/>
              </p:nvSpPr>
              <p:spPr bwMode="auto">
                <a:xfrm>
                  <a:off x="6149" y="541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8" name="Line 5950"/>
                <p:cNvSpPr>
                  <a:spLocks noChangeShapeType="1"/>
                </p:cNvSpPr>
                <p:nvPr/>
              </p:nvSpPr>
              <p:spPr bwMode="auto">
                <a:xfrm>
                  <a:off x="6199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59" name="Line 5951"/>
                <p:cNvSpPr>
                  <a:spLocks noChangeShapeType="1"/>
                </p:cNvSpPr>
                <p:nvPr/>
              </p:nvSpPr>
              <p:spPr bwMode="auto">
                <a:xfrm>
                  <a:off x="5100" y="489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0" name="Line 5952"/>
                <p:cNvSpPr>
                  <a:spLocks noChangeShapeType="1"/>
                </p:cNvSpPr>
                <p:nvPr/>
              </p:nvSpPr>
              <p:spPr bwMode="auto">
                <a:xfrm flipV="1">
                  <a:off x="6445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1" name="Line 5953"/>
                <p:cNvSpPr>
                  <a:spLocks noChangeShapeType="1"/>
                </p:cNvSpPr>
                <p:nvPr/>
              </p:nvSpPr>
              <p:spPr bwMode="auto">
                <a:xfrm>
                  <a:off x="6412" y="530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2" name="Line 5954"/>
                <p:cNvSpPr>
                  <a:spLocks noChangeShapeType="1"/>
                </p:cNvSpPr>
                <p:nvPr/>
              </p:nvSpPr>
              <p:spPr bwMode="auto">
                <a:xfrm flipV="1">
                  <a:off x="6445" y="5255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3" name="Line 5955"/>
                <p:cNvSpPr>
                  <a:spLocks noChangeShapeType="1"/>
                </p:cNvSpPr>
                <p:nvPr/>
              </p:nvSpPr>
              <p:spPr bwMode="auto">
                <a:xfrm>
                  <a:off x="6412" y="528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4" name="Line 5956"/>
                <p:cNvSpPr>
                  <a:spLocks noChangeShapeType="1"/>
                </p:cNvSpPr>
                <p:nvPr/>
              </p:nvSpPr>
              <p:spPr bwMode="auto">
                <a:xfrm>
                  <a:off x="6412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5" name="Freeform 5957"/>
                <p:cNvSpPr>
                  <a:spLocks/>
                </p:cNvSpPr>
                <p:nvPr/>
              </p:nvSpPr>
              <p:spPr bwMode="auto">
                <a:xfrm>
                  <a:off x="6264" y="520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6" name="Line 5958"/>
                <p:cNvSpPr>
                  <a:spLocks noChangeShapeType="1"/>
                </p:cNvSpPr>
                <p:nvPr/>
              </p:nvSpPr>
              <p:spPr bwMode="auto">
                <a:xfrm>
                  <a:off x="6264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7" name="Freeform 5959"/>
                <p:cNvSpPr>
                  <a:spLocks/>
                </p:cNvSpPr>
                <p:nvPr/>
              </p:nvSpPr>
              <p:spPr bwMode="auto">
                <a:xfrm>
                  <a:off x="6264" y="5206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0" y="49"/>
                    </a:cxn>
                    <a:cxn ang="0">
                      <a:pos x="0" y="49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9">
                      <a:moveTo>
                        <a:pt x="0" y="49"/>
                      </a:moveTo>
                      <a:lnTo>
                        <a:pt x="0" y="49"/>
                      </a:lnTo>
                      <a:lnTo>
                        <a:pt x="0" y="49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8" name="Line 5960"/>
                <p:cNvSpPr>
                  <a:spLocks noChangeShapeType="1"/>
                </p:cNvSpPr>
                <p:nvPr/>
              </p:nvSpPr>
              <p:spPr bwMode="auto">
                <a:xfrm>
                  <a:off x="6100" y="5189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69" name="Line 5961"/>
                <p:cNvSpPr>
                  <a:spLocks noChangeShapeType="1"/>
                </p:cNvSpPr>
                <p:nvPr/>
              </p:nvSpPr>
              <p:spPr bwMode="auto">
                <a:xfrm flipV="1">
                  <a:off x="6100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0" name="Line 5962"/>
                <p:cNvSpPr>
                  <a:spLocks noChangeShapeType="1"/>
                </p:cNvSpPr>
                <p:nvPr/>
              </p:nvSpPr>
              <p:spPr bwMode="auto">
                <a:xfrm>
                  <a:off x="6149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1" name="Line 5963"/>
                <p:cNvSpPr>
                  <a:spLocks noChangeShapeType="1"/>
                </p:cNvSpPr>
                <p:nvPr/>
              </p:nvSpPr>
              <p:spPr bwMode="auto">
                <a:xfrm>
                  <a:off x="6199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2" name="Freeform 5964"/>
                <p:cNvSpPr>
                  <a:spLocks/>
                </p:cNvSpPr>
                <p:nvPr/>
              </p:nvSpPr>
              <p:spPr bwMode="auto">
                <a:xfrm>
                  <a:off x="6166" y="5189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3">
                      <a:moveTo>
                        <a:pt x="33" y="33"/>
                      </a:move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16" y="33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3" name="Freeform 5965"/>
                <p:cNvSpPr>
                  <a:spLocks/>
                </p:cNvSpPr>
                <p:nvPr/>
              </p:nvSpPr>
              <p:spPr bwMode="auto">
                <a:xfrm>
                  <a:off x="6149" y="518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4" name="Freeform 5966"/>
                <p:cNvSpPr>
                  <a:spLocks/>
                </p:cNvSpPr>
                <p:nvPr/>
              </p:nvSpPr>
              <p:spPr bwMode="auto">
                <a:xfrm>
                  <a:off x="6100" y="5189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49" y="0"/>
                      </a:ln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5" name="Line 5967"/>
                <p:cNvSpPr>
                  <a:spLocks noChangeShapeType="1"/>
                </p:cNvSpPr>
                <p:nvPr/>
              </p:nvSpPr>
              <p:spPr bwMode="auto">
                <a:xfrm>
                  <a:off x="6100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6" name="Line 5968"/>
                <p:cNvSpPr>
                  <a:spLocks noChangeShapeType="1"/>
                </p:cNvSpPr>
                <p:nvPr/>
              </p:nvSpPr>
              <p:spPr bwMode="auto">
                <a:xfrm>
                  <a:off x="6100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7" name="Line 5969"/>
                <p:cNvSpPr>
                  <a:spLocks noChangeShapeType="1"/>
                </p:cNvSpPr>
                <p:nvPr/>
              </p:nvSpPr>
              <p:spPr bwMode="auto">
                <a:xfrm>
                  <a:off x="629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8" name="Line 5970"/>
                <p:cNvSpPr>
                  <a:spLocks noChangeShapeType="1"/>
                </p:cNvSpPr>
                <p:nvPr/>
              </p:nvSpPr>
              <p:spPr bwMode="auto">
                <a:xfrm>
                  <a:off x="6297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79" name="Line 5971"/>
                <p:cNvSpPr>
                  <a:spLocks noChangeShapeType="1"/>
                </p:cNvSpPr>
                <p:nvPr/>
              </p:nvSpPr>
              <p:spPr bwMode="auto">
                <a:xfrm>
                  <a:off x="6297" y="505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0" name="Line 5972"/>
                <p:cNvSpPr>
                  <a:spLocks noChangeShapeType="1"/>
                </p:cNvSpPr>
                <p:nvPr/>
              </p:nvSpPr>
              <p:spPr bwMode="auto">
                <a:xfrm>
                  <a:off x="639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1" name="Line 5973"/>
                <p:cNvSpPr>
                  <a:spLocks noChangeShapeType="1"/>
                </p:cNvSpPr>
                <p:nvPr/>
              </p:nvSpPr>
              <p:spPr bwMode="auto">
                <a:xfrm>
                  <a:off x="6527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2" name="Line 5974"/>
                <p:cNvSpPr>
                  <a:spLocks noChangeShapeType="1"/>
                </p:cNvSpPr>
                <p:nvPr/>
              </p:nvSpPr>
              <p:spPr bwMode="auto">
                <a:xfrm>
                  <a:off x="6543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3" name="Line 5975"/>
                <p:cNvSpPr>
                  <a:spLocks noChangeShapeType="1"/>
                </p:cNvSpPr>
                <p:nvPr/>
              </p:nvSpPr>
              <p:spPr bwMode="auto">
                <a:xfrm>
                  <a:off x="659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4" name="Line 5976"/>
                <p:cNvSpPr>
                  <a:spLocks noChangeShapeType="1"/>
                </p:cNvSpPr>
                <p:nvPr/>
              </p:nvSpPr>
              <p:spPr bwMode="auto">
                <a:xfrm>
                  <a:off x="644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5" name="Line 5977"/>
                <p:cNvSpPr>
                  <a:spLocks noChangeShapeType="1"/>
                </p:cNvSpPr>
                <p:nvPr/>
              </p:nvSpPr>
              <p:spPr bwMode="auto">
                <a:xfrm flipH="1">
                  <a:off x="6264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6" name="Line 5978"/>
                <p:cNvSpPr>
                  <a:spLocks noChangeShapeType="1"/>
                </p:cNvSpPr>
                <p:nvPr/>
              </p:nvSpPr>
              <p:spPr bwMode="auto">
                <a:xfrm flipV="1">
                  <a:off x="6215" y="476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7" name="Freeform 5979"/>
                <p:cNvSpPr>
                  <a:spLocks/>
                </p:cNvSpPr>
                <p:nvPr/>
              </p:nvSpPr>
              <p:spPr bwMode="auto">
                <a:xfrm>
                  <a:off x="6182" y="477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8" name="Freeform 5980"/>
                <p:cNvSpPr>
                  <a:spLocks/>
                </p:cNvSpPr>
                <p:nvPr/>
              </p:nvSpPr>
              <p:spPr bwMode="auto">
                <a:xfrm>
                  <a:off x="6182" y="4779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89" name="Freeform 5981"/>
                <p:cNvSpPr>
                  <a:spLocks/>
                </p:cNvSpPr>
                <p:nvPr/>
              </p:nvSpPr>
              <p:spPr bwMode="auto">
                <a:xfrm>
                  <a:off x="6166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0" name="Freeform 5982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1" name="Freeform 5983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2" name="Freeform 5984"/>
                <p:cNvSpPr>
                  <a:spLocks/>
                </p:cNvSpPr>
                <p:nvPr/>
              </p:nvSpPr>
              <p:spPr bwMode="auto">
                <a:xfrm>
                  <a:off x="6149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3" name="Line 5985"/>
                <p:cNvSpPr>
                  <a:spLocks noChangeShapeType="1"/>
                </p:cNvSpPr>
                <p:nvPr/>
              </p:nvSpPr>
              <p:spPr bwMode="auto">
                <a:xfrm>
                  <a:off x="613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4" name="Line 5986"/>
                <p:cNvSpPr>
                  <a:spLocks noChangeShapeType="1"/>
                </p:cNvSpPr>
                <p:nvPr/>
              </p:nvSpPr>
              <p:spPr bwMode="auto">
                <a:xfrm>
                  <a:off x="6182" y="479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5" name="Freeform 5987"/>
                <p:cNvSpPr>
                  <a:spLocks/>
                </p:cNvSpPr>
                <p:nvPr/>
              </p:nvSpPr>
              <p:spPr bwMode="auto">
                <a:xfrm>
                  <a:off x="6182" y="4795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6" name="Line 5988"/>
                <p:cNvSpPr>
                  <a:spLocks noChangeShapeType="1"/>
                </p:cNvSpPr>
                <p:nvPr/>
              </p:nvSpPr>
              <p:spPr bwMode="auto">
                <a:xfrm>
                  <a:off x="6199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7" name="Freeform 5989"/>
                <p:cNvSpPr>
                  <a:spLocks/>
                </p:cNvSpPr>
                <p:nvPr/>
              </p:nvSpPr>
              <p:spPr bwMode="auto">
                <a:xfrm>
                  <a:off x="6199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8" name="Freeform 5990"/>
                <p:cNvSpPr>
                  <a:spLocks/>
                </p:cNvSpPr>
                <p:nvPr/>
              </p:nvSpPr>
              <p:spPr bwMode="auto">
                <a:xfrm>
                  <a:off x="5559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399" name="Freeform 5991"/>
                <p:cNvSpPr>
                  <a:spLocks/>
                </p:cNvSpPr>
                <p:nvPr/>
              </p:nvSpPr>
              <p:spPr bwMode="auto">
                <a:xfrm>
                  <a:off x="5543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0" name="Freeform 5992"/>
                <p:cNvSpPr>
                  <a:spLocks/>
                </p:cNvSpPr>
                <p:nvPr/>
              </p:nvSpPr>
              <p:spPr bwMode="auto">
                <a:xfrm>
                  <a:off x="6182" y="520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1" name="Line 5993"/>
                <p:cNvSpPr>
                  <a:spLocks noChangeShapeType="1"/>
                </p:cNvSpPr>
                <p:nvPr/>
              </p:nvSpPr>
              <p:spPr bwMode="auto">
                <a:xfrm flipH="1">
                  <a:off x="5920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2" name="Line 5994"/>
                <p:cNvSpPr>
                  <a:spLocks noChangeShapeType="1"/>
                </p:cNvSpPr>
                <p:nvPr/>
              </p:nvSpPr>
              <p:spPr bwMode="auto">
                <a:xfrm>
                  <a:off x="592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3" name="Line 5995"/>
                <p:cNvSpPr>
                  <a:spLocks noChangeShapeType="1"/>
                </p:cNvSpPr>
                <p:nvPr/>
              </p:nvSpPr>
              <p:spPr bwMode="auto">
                <a:xfrm>
                  <a:off x="592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4" name="Line 5996"/>
                <p:cNvSpPr>
                  <a:spLocks noChangeShapeType="1"/>
                </p:cNvSpPr>
                <p:nvPr/>
              </p:nvSpPr>
              <p:spPr bwMode="auto">
                <a:xfrm>
                  <a:off x="5920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5" name="Freeform 5997"/>
                <p:cNvSpPr>
                  <a:spLocks/>
                </p:cNvSpPr>
                <p:nvPr/>
              </p:nvSpPr>
              <p:spPr bwMode="auto">
                <a:xfrm>
                  <a:off x="6018" y="518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6" name="Line 5998"/>
                <p:cNvSpPr>
                  <a:spLocks noChangeShapeType="1"/>
                </p:cNvSpPr>
                <p:nvPr/>
              </p:nvSpPr>
              <p:spPr bwMode="auto">
                <a:xfrm flipH="1" flipV="1">
                  <a:off x="6018" y="520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7" name="Line 5999"/>
                <p:cNvSpPr>
                  <a:spLocks noChangeShapeType="1"/>
                </p:cNvSpPr>
                <p:nvPr/>
              </p:nvSpPr>
              <p:spPr bwMode="auto">
                <a:xfrm flipV="1">
                  <a:off x="6018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8" name="Freeform 6000"/>
                <p:cNvSpPr>
                  <a:spLocks/>
                </p:cNvSpPr>
                <p:nvPr/>
              </p:nvSpPr>
              <p:spPr bwMode="auto">
                <a:xfrm>
                  <a:off x="5985" y="5206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32"/>
                    </a:cxn>
                    <a:cxn ang="0">
                      <a:pos x="17" y="32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7" h="49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32"/>
                      </a:lnTo>
                      <a:lnTo>
                        <a:pt x="17" y="32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09" name="Line 6001"/>
                <p:cNvSpPr>
                  <a:spLocks noChangeShapeType="1"/>
                </p:cNvSpPr>
                <p:nvPr/>
              </p:nvSpPr>
              <p:spPr bwMode="auto">
                <a:xfrm flipV="1">
                  <a:off x="5985" y="5173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0" name="Line 6002"/>
                <p:cNvSpPr>
                  <a:spLocks noChangeShapeType="1"/>
                </p:cNvSpPr>
                <p:nvPr/>
              </p:nvSpPr>
              <p:spPr bwMode="auto">
                <a:xfrm flipH="1">
                  <a:off x="6018" y="522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1" name="Line 6003"/>
                <p:cNvSpPr>
                  <a:spLocks noChangeShapeType="1"/>
                </p:cNvSpPr>
                <p:nvPr/>
              </p:nvSpPr>
              <p:spPr bwMode="auto">
                <a:xfrm>
                  <a:off x="6002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2" name="Line 6004"/>
                <p:cNvSpPr>
                  <a:spLocks noChangeShapeType="1"/>
                </p:cNvSpPr>
                <p:nvPr/>
              </p:nvSpPr>
              <p:spPr bwMode="auto">
                <a:xfrm>
                  <a:off x="5985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3" name="Line 6005"/>
                <p:cNvSpPr>
                  <a:spLocks noChangeShapeType="1"/>
                </p:cNvSpPr>
                <p:nvPr/>
              </p:nvSpPr>
              <p:spPr bwMode="auto">
                <a:xfrm>
                  <a:off x="6018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4" name="Line 6006"/>
                <p:cNvSpPr>
                  <a:spLocks noChangeShapeType="1"/>
                </p:cNvSpPr>
                <p:nvPr/>
              </p:nvSpPr>
              <p:spPr bwMode="auto">
                <a:xfrm>
                  <a:off x="6035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5" name="Line 6007"/>
                <p:cNvSpPr>
                  <a:spLocks noChangeShapeType="1"/>
                </p:cNvSpPr>
                <p:nvPr/>
              </p:nvSpPr>
              <p:spPr bwMode="auto">
                <a:xfrm flipV="1">
                  <a:off x="596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6" name="Line 6008"/>
                <p:cNvSpPr>
                  <a:spLocks noChangeShapeType="1"/>
                </p:cNvSpPr>
                <p:nvPr/>
              </p:nvSpPr>
              <p:spPr bwMode="auto">
                <a:xfrm>
                  <a:off x="5953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7" name="Line 6009"/>
                <p:cNvSpPr>
                  <a:spLocks noChangeShapeType="1"/>
                </p:cNvSpPr>
                <p:nvPr/>
              </p:nvSpPr>
              <p:spPr bwMode="auto">
                <a:xfrm flipH="1">
                  <a:off x="5953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8" name="Line 6010"/>
                <p:cNvSpPr>
                  <a:spLocks noChangeShapeType="1"/>
                </p:cNvSpPr>
                <p:nvPr/>
              </p:nvSpPr>
              <p:spPr bwMode="auto">
                <a:xfrm>
                  <a:off x="5805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19" name="Line 6011"/>
                <p:cNvSpPr>
                  <a:spLocks noChangeShapeType="1"/>
                </p:cNvSpPr>
                <p:nvPr/>
              </p:nvSpPr>
              <p:spPr bwMode="auto">
                <a:xfrm>
                  <a:off x="5805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0" name="Freeform 6012"/>
                <p:cNvSpPr>
                  <a:spLocks/>
                </p:cNvSpPr>
                <p:nvPr/>
              </p:nvSpPr>
              <p:spPr bwMode="auto">
                <a:xfrm>
                  <a:off x="5772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1" name="Freeform 6013"/>
                <p:cNvSpPr>
                  <a:spLocks/>
                </p:cNvSpPr>
                <p:nvPr/>
              </p:nvSpPr>
              <p:spPr bwMode="auto">
                <a:xfrm>
                  <a:off x="5772" y="509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2" name="Freeform 6014"/>
                <p:cNvSpPr>
                  <a:spLocks/>
                </p:cNvSpPr>
                <p:nvPr/>
              </p:nvSpPr>
              <p:spPr bwMode="auto">
                <a:xfrm>
                  <a:off x="5756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3" name="Line 6015"/>
                <p:cNvSpPr>
                  <a:spLocks noChangeShapeType="1"/>
                </p:cNvSpPr>
                <p:nvPr/>
              </p:nvSpPr>
              <p:spPr bwMode="auto">
                <a:xfrm flipV="1">
                  <a:off x="5772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4" name="Line 6016"/>
                <p:cNvSpPr>
                  <a:spLocks noChangeShapeType="1"/>
                </p:cNvSpPr>
                <p:nvPr/>
              </p:nvSpPr>
              <p:spPr bwMode="auto">
                <a:xfrm>
                  <a:off x="5789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5" name="Line 6017"/>
                <p:cNvSpPr>
                  <a:spLocks noChangeShapeType="1"/>
                </p:cNvSpPr>
                <p:nvPr/>
              </p:nvSpPr>
              <p:spPr bwMode="auto">
                <a:xfrm>
                  <a:off x="5789" y="50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6" name="Line 6018"/>
                <p:cNvSpPr>
                  <a:spLocks noChangeShapeType="1"/>
                </p:cNvSpPr>
                <p:nvPr/>
              </p:nvSpPr>
              <p:spPr bwMode="auto">
                <a:xfrm flipV="1">
                  <a:off x="5805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7" name="Line 6019"/>
                <p:cNvSpPr>
                  <a:spLocks noChangeShapeType="1"/>
                </p:cNvSpPr>
                <p:nvPr/>
              </p:nvSpPr>
              <p:spPr bwMode="auto">
                <a:xfrm>
                  <a:off x="5805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8" name="Freeform 6020"/>
                <p:cNvSpPr>
                  <a:spLocks/>
                </p:cNvSpPr>
                <p:nvPr/>
              </p:nvSpPr>
              <p:spPr bwMode="auto">
                <a:xfrm>
                  <a:off x="5772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29" name="Line 6021"/>
                <p:cNvSpPr>
                  <a:spLocks noChangeShapeType="1"/>
                </p:cNvSpPr>
                <p:nvPr/>
              </p:nvSpPr>
              <p:spPr bwMode="auto">
                <a:xfrm flipV="1">
                  <a:off x="5772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0" name="Line 6022"/>
                <p:cNvSpPr>
                  <a:spLocks noChangeShapeType="1"/>
                </p:cNvSpPr>
                <p:nvPr/>
              </p:nvSpPr>
              <p:spPr bwMode="auto">
                <a:xfrm>
                  <a:off x="5772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1" name="Line 6023"/>
                <p:cNvSpPr>
                  <a:spLocks noChangeShapeType="1"/>
                </p:cNvSpPr>
                <p:nvPr/>
              </p:nvSpPr>
              <p:spPr bwMode="auto">
                <a:xfrm flipV="1">
                  <a:off x="5641" y="5058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2" name="Line 6024"/>
                <p:cNvSpPr>
                  <a:spLocks noChangeShapeType="1"/>
                </p:cNvSpPr>
                <p:nvPr/>
              </p:nvSpPr>
              <p:spPr bwMode="auto">
                <a:xfrm>
                  <a:off x="5674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3" name="Line 6025"/>
                <p:cNvSpPr>
                  <a:spLocks noChangeShapeType="1"/>
                </p:cNvSpPr>
                <p:nvPr/>
              </p:nvSpPr>
              <p:spPr bwMode="auto">
                <a:xfrm>
                  <a:off x="5756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4" name="Line 6026"/>
                <p:cNvSpPr>
                  <a:spLocks noChangeShapeType="1"/>
                </p:cNvSpPr>
                <p:nvPr/>
              </p:nvSpPr>
              <p:spPr bwMode="auto">
                <a:xfrm>
                  <a:off x="5723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5" name="Line 6027"/>
                <p:cNvSpPr>
                  <a:spLocks noChangeShapeType="1"/>
                </p:cNvSpPr>
                <p:nvPr/>
              </p:nvSpPr>
              <p:spPr bwMode="auto">
                <a:xfrm flipV="1">
                  <a:off x="5723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6" name="Line 6028"/>
                <p:cNvSpPr>
                  <a:spLocks noChangeShapeType="1"/>
                </p:cNvSpPr>
                <p:nvPr/>
              </p:nvSpPr>
              <p:spPr bwMode="auto">
                <a:xfrm>
                  <a:off x="5477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7" name="Freeform 6029"/>
                <p:cNvSpPr>
                  <a:spLocks/>
                </p:cNvSpPr>
                <p:nvPr/>
              </p:nvSpPr>
              <p:spPr bwMode="auto">
                <a:xfrm>
                  <a:off x="5608" y="5271"/>
                  <a:ext cx="17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50"/>
                    </a:cxn>
                  </a:cxnLst>
                  <a:rect l="0" t="0" r="r" b="b"/>
                  <a:pathLst>
                    <a:path w="17" h="50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8" name="Freeform 6030"/>
                <p:cNvSpPr>
                  <a:spLocks/>
                </p:cNvSpPr>
                <p:nvPr/>
              </p:nvSpPr>
              <p:spPr bwMode="auto">
                <a:xfrm>
                  <a:off x="5543" y="502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39" name="Line 6031"/>
                <p:cNvSpPr>
                  <a:spLocks noChangeShapeType="1"/>
                </p:cNvSpPr>
                <p:nvPr/>
              </p:nvSpPr>
              <p:spPr bwMode="auto">
                <a:xfrm>
                  <a:off x="5707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0" name="Line 6032"/>
                <p:cNvSpPr>
                  <a:spLocks noChangeShapeType="1"/>
                </p:cNvSpPr>
                <p:nvPr/>
              </p:nvSpPr>
              <p:spPr bwMode="auto">
                <a:xfrm flipV="1">
                  <a:off x="6117" y="46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1" name="Line 6033"/>
                <p:cNvSpPr>
                  <a:spLocks noChangeShapeType="1"/>
                </p:cNvSpPr>
                <p:nvPr/>
              </p:nvSpPr>
              <p:spPr bwMode="auto">
                <a:xfrm>
                  <a:off x="6248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2" name="Freeform 6034"/>
                <p:cNvSpPr>
                  <a:spLocks/>
                </p:cNvSpPr>
                <p:nvPr/>
              </p:nvSpPr>
              <p:spPr bwMode="auto">
                <a:xfrm>
                  <a:off x="6248" y="476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3" name="Line 6035"/>
                <p:cNvSpPr>
                  <a:spLocks noChangeShapeType="1"/>
                </p:cNvSpPr>
                <p:nvPr/>
              </p:nvSpPr>
              <p:spPr bwMode="auto">
                <a:xfrm>
                  <a:off x="6248" y="47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3444" name="Group 6036"/>
              <p:cNvGrpSpPr>
                <a:grpSpLocks/>
              </p:cNvGrpSpPr>
              <p:nvPr/>
            </p:nvGrpSpPr>
            <p:grpSpPr bwMode="auto">
              <a:xfrm>
                <a:off x="2197" y="2184"/>
                <a:ext cx="5494" cy="3941"/>
                <a:chOff x="2197" y="2184"/>
                <a:chExt cx="5494" cy="3941"/>
              </a:xfrm>
            </p:grpSpPr>
            <p:sp>
              <p:nvSpPr>
                <p:cNvPr id="663445" name="Freeform 6037"/>
                <p:cNvSpPr>
                  <a:spLocks/>
                </p:cNvSpPr>
                <p:nvPr/>
              </p:nvSpPr>
              <p:spPr bwMode="auto">
                <a:xfrm>
                  <a:off x="6264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6" name="Freeform 6038"/>
                <p:cNvSpPr>
                  <a:spLocks/>
                </p:cNvSpPr>
                <p:nvPr/>
              </p:nvSpPr>
              <p:spPr bwMode="auto">
                <a:xfrm>
                  <a:off x="6248" y="4746"/>
                  <a:ext cx="115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49" y="0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82" y="0"/>
                    </a:cxn>
                    <a:cxn ang="0">
                      <a:pos x="82" y="0"/>
                    </a:cxn>
                    <a:cxn ang="0">
                      <a:pos x="115" y="0"/>
                    </a:cxn>
                  </a:cxnLst>
                  <a:rect l="0" t="0" r="r" b="b"/>
                  <a:pathLst>
                    <a:path w="115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49" y="0"/>
                      </a:ln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82" y="0"/>
                      </a:lnTo>
                      <a:lnTo>
                        <a:pt x="82" y="0"/>
                      </a:lnTo>
                      <a:lnTo>
                        <a:pt x="11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7" name="Freeform 6039"/>
                <p:cNvSpPr>
                  <a:spLocks/>
                </p:cNvSpPr>
                <p:nvPr/>
              </p:nvSpPr>
              <p:spPr bwMode="auto">
                <a:xfrm>
                  <a:off x="6248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8" name="Freeform 6040"/>
                <p:cNvSpPr>
                  <a:spLocks/>
                </p:cNvSpPr>
                <p:nvPr/>
              </p:nvSpPr>
              <p:spPr bwMode="auto">
                <a:xfrm>
                  <a:off x="6248" y="47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49" name="Freeform 6041"/>
                <p:cNvSpPr>
                  <a:spLocks/>
                </p:cNvSpPr>
                <p:nvPr/>
              </p:nvSpPr>
              <p:spPr bwMode="auto">
                <a:xfrm>
                  <a:off x="6248" y="474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0" name="Rectangle 6042"/>
                <p:cNvSpPr>
                  <a:spLocks noChangeArrowheads="1"/>
                </p:cNvSpPr>
                <p:nvPr/>
              </p:nvSpPr>
              <p:spPr bwMode="auto">
                <a:xfrm>
                  <a:off x="6248" y="4762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1" name="Freeform 6043"/>
                <p:cNvSpPr>
                  <a:spLocks/>
                </p:cNvSpPr>
                <p:nvPr/>
              </p:nvSpPr>
              <p:spPr bwMode="auto">
                <a:xfrm>
                  <a:off x="6445" y="4582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2" name="Freeform 6044"/>
                <p:cNvSpPr>
                  <a:spLocks/>
                </p:cNvSpPr>
                <p:nvPr/>
              </p:nvSpPr>
              <p:spPr bwMode="auto">
                <a:xfrm>
                  <a:off x="6461" y="4598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3" name="Line 6045"/>
                <p:cNvSpPr>
                  <a:spLocks noChangeShapeType="1"/>
                </p:cNvSpPr>
                <p:nvPr/>
              </p:nvSpPr>
              <p:spPr bwMode="auto">
                <a:xfrm>
                  <a:off x="6445" y="4598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4" name="Line 6046"/>
                <p:cNvSpPr>
                  <a:spLocks noChangeShapeType="1"/>
                </p:cNvSpPr>
                <p:nvPr/>
              </p:nvSpPr>
              <p:spPr bwMode="auto">
                <a:xfrm>
                  <a:off x="6510" y="44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5" name="Freeform 6047"/>
                <p:cNvSpPr>
                  <a:spLocks/>
                </p:cNvSpPr>
                <p:nvPr/>
              </p:nvSpPr>
              <p:spPr bwMode="auto">
                <a:xfrm>
                  <a:off x="6199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6" name="Line 6048"/>
                <p:cNvSpPr>
                  <a:spLocks noChangeShapeType="1"/>
                </p:cNvSpPr>
                <p:nvPr/>
              </p:nvSpPr>
              <p:spPr bwMode="auto">
                <a:xfrm>
                  <a:off x="6182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7" name="Line 6049"/>
                <p:cNvSpPr>
                  <a:spLocks noChangeShapeType="1"/>
                </p:cNvSpPr>
                <p:nvPr/>
              </p:nvSpPr>
              <p:spPr bwMode="auto">
                <a:xfrm>
                  <a:off x="6199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8" name="Line 6050"/>
                <p:cNvSpPr>
                  <a:spLocks noChangeShapeType="1"/>
                </p:cNvSpPr>
                <p:nvPr/>
              </p:nvSpPr>
              <p:spPr bwMode="auto">
                <a:xfrm>
                  <a:off x="6199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59" name="Line 6051"/>
                <p:cNvSpPr>
                  <a:spLocks noChangeShapeType="1"/>
                </p:cNvSpPr>
                <p:nvPr/>
              </p:nvSpPr>
              <p:spPr bwMode="auto">
                <a:xfrm>
                  <a:off x="6182" y="491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0" name="Line 6052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1" name="Line 6053"/>
                <p:cNvSpPr>
                  <a:spLocks noChangeShapeType="1"/>
                </p:cNvSpPr>
                <p:nvPr/>
              </p:nvSpPr>
              <p:spPr bwMode="auto">
                <a:xfrm>
                  <a:off x="6182" y="479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2" name="Line 6054"/>
                <p:cNvSpPr>
                  <a:spLocks noChangeShapeType="1"/>
                </p:cNvSpPr>
                <p:nvPr/>
              </p:nvSpPr>
              <p:spPr bwMode="auto">
                <a:xfrm>
                  <a:off x="6199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3" name="Freeform 6055"/>
                <p:cNvSpPr>
                  <a:spLocks/>
                </p:cNvSpPr>
                <p:nvPr/>
              </p:nvSpPr>
              <p:spPr bwMode="auto">
                <a:xfrm>
                  <a:off x="6182" y="4844"/>
                  <a:ext cx="17" cy="5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50"/>
                    </a:cxn>
                    <a:cxn ang="0">
                      <a:pos x="17" y="50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" h="50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50"/>
                      </a:lnTo>
                      <a:lnTo>
                        <a:pt x="17" y="50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4" name="Line 6056"/>
                <p:cNvSpPr>
                  <a:spLocks noChangeShapeType="1"/>
                </p:cNvSpPr>
                <p:nvPr/>
              </p:nvSpPr>
              <p:spPr bwMode="auto">
                <a:xfrm flipH="1">
                  <a:off x="6166" y="491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5" name="Line 6057"/>
                <p:cNvSpPr>
                  <a:spLocks noChangeShapeType="1"/>
                </p:cNvSpPr>
                <p:nvPr/>
              </p:nvSpPr>
              <p:spPr bwMode="auto">
                <a:xfrm flipH="1">
                  <a:off x="6166" y="4910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6" name="Line 6058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7" name="Line 6059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8" name="Line 6060"/>
                <p:cNvSpPr>
                  <a:spLocks noChangeShapeType="1"/>
                </p:cNvSpPr>
                <p:nvPr/>
              </p:nvSpPr>
              <p:spPr bwMode="auto">
                <a:xfrm>
                  <a:off x="6166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69" name="Line 6061"/>
                <p:cNvSpPr>
                  <a:spLocks noChangeShapeType="1"/>
                </p:cNvSpPr>
                <p:nvPr/>
              </p:nvSpPr>
              <p:spPr bwMode="auto">
                <a:xfrm flipH="1">
                  <a:off x="6149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0" name="Line 6062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1" name="Line 6063"/>
                <p:cNvSpPr>
                  <a:spLocks noChangeShapeType="1"/>
                </p:cNvSpPr>
                <p:nvPr/>
              </p:nvSpPr>
              <p:spPr bwMode="auto">
                <a:xfrm>
                  <a:off x="6149" y="5025"/>
                  <a:ext cx="5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2" name="Line 6064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3" name="Line 6065"/>
                <p:cNvSpPr>
                  <a:spLocks noChangeShapeType="1"/>
                </p:cNvSpPr>
                <p:nvPr/>
              </p:nvSpPr>
              <p:spPr bwMode="auto">
                <a:xfrm>
                  <a:off x="6149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4" name="Line 6066"/>
                <p:cNvSpPr>
                  <a:spLocks noChangeShapeType="1"/>
                </p:cNvSpPr>
                <p:nvPr/>
              </p:nvSpPr>
              <p:spPr bwMode="auto">
                <a:xfrm>
                  <a:off x="6313" y="51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5" name="Line 6067"/>
                <p:cNvSpPr>
                  <a:spLocks noChangeShapeType="1"/>
                </p:cNvSpPr>
                <p:nvPr/>
              </p:nvSpPr>
              <p:spPr bwMode="auto">
                <a:xfrm>
                  <a:off x="6330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6" name="Line 6068"/>
                <p:cNvSpPr>
                  <a:spLocks noChangeShapeType="1"/>
                </p:cNvSpPr>
                <p:nvPr/>
              </p:nvSpPr>
              <p:spPr bwMode="auto">
                <a:xfrm>
                  <a:off x="6330" y="51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7" name="Line 6069"/>
                <p:cNvSpPr>
                  <a:spLocks noChangeShapeType="1"/>
                </p:cNvSpPr>
                <p:nvPr/>
              </p:nvSpPr>
              <p:spPr bwMode="auto">
                <a:xfrm>
                  <a:off x="6182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8" name="Freeform 6070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79" name="Freeform 6071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49" y="16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66" h="16">
                      <a:moveTo>
                        <a:pt x="66" y="0"/>
                      </a:moveTo>
                      <a:lnTo>
                        <a:pt x="49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0" name="Line 6072"/>
                <p:cNvSpPr>
                  <a:spLocks noChangeShapeType="1"/>
                </p:cNvSpPr>
                <p:nvPr/>
              </p:nvSpPr>
              <p:spPr bwMode="auto">
                <a:xfrm>
                  <a:off x="5936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1" name="Line 6073"/>
                <p:cNvSpPr>
                  <a:spLocks noChangeShapeType="1"/>
                </p:cNvSpPr>
                <p:nvPr/>
              </p:nvSpPr>
              <p:spPr bwMode="auto">
                <a:xfrm>
                  <a:off x="5936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2" name="Freeform 6074"/>
                <p:cNvSpPr>
                  <a:spLocks/>
                </p:cNvSpPr>
                <p:nvPr/>
              </p:nvSpPr>
              <p:spPr bwMode="auto">
                <a:xfrm>
                  <a:off x="5936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3" name="Line 6075"/>
                <p:cNvSpPr>
                  <a:spLocks noChangeShapeType="1"/>
                </p:cNvSpPr>
                <p:nvPr/>
              </p:nvSpPr>
              <p:spPr bwMode="auto">
                <a:xfrm>
                  <a:off x="6215" y="52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4" name="Line 6076"/>
                <p:cNvSpPr>
                  <a:spLocks noChangeShapeType="1"/>
                </p:cNvSpPr>
                <p:nvPr/>
              </p:nvSpPr>
              <p:spPr bwMode="auto">
                <a:xfrm flipV="1">
                  <a:off x="6445" y="535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5" name="Line 6077"/>
                <p:cNvSpPr>
                  <a:spLocks noChangeShapeType="1"/>
                </p:cNvSpPr>
                <p:nvPr/>
              </p:nvSpPr>
              <p:spPr bwMode="auto">
                <a:xfrm>
                  <a:off x="6330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6" name="Freeform 6078"/>
                <p:cNvSpPr>
                  <a:spLocks/>
                </p:cNvSpPr>
                <p:nvPr/>
              </p:nvSpPr>
              <p:spPr bwMode="auto">
                <a:xfrm>
                  <a:off x="6330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7" name="Freeform 6079"/>
                <p:cNvSpPr>
                  <a:spLocks/>
                </p:cNvSpPr>
                <p:nvPr/>
              </p:nvSpPr>
              <p:spPr bwMode="auto">
                <a:xfrm>
                  <a:off x="6330" y="5321"/>
                  <a:ext cx="0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2"/>
                    </a:cxn>
                    <a:cxn ang="0">
                      <a:pos x="0" y="49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h="8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2"/>
                      </a:lnTo>
                      <a:lnTo>
                        <a:pt x="0" y="49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8" name="Line 6080"/>
                <p:cNvSpPr>
                  <a:spLocks noChangeShapeType="1"/>
                </p:cNvSpPr>
                <p:nvPr/>
              </p:nvSpPr>
              <p:spPr bwMode="auto">
                <a:xfrm>
                  <a:off x="6494" y="527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89" name="Line 6081"/>
                <p:cNvSpPr>
                  <a:spLocks noChangeShapeType="1"/>
                </p:cNvSpPr>
                <p:nvPr/>
              </p:nvSpPr>
              <p:spPr bwMode="auto">
                <a:xfrm>
                  <a:off x="6445" y="5304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0" name="Line 6082"/>
                <p:cNvSpPr>
                  <a:spLocks noChangeShapeType="1"/>
                </p:cNvSpPr>
                <p:nvPr/>
              </p:nvSpPr>
              <p:spPr bwMode="auto">
                <a:xfrm flipH="1">
                  <a:off x="6395" y="5386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1" name="Freeform 6083"/>
                <p:cNvSpPr>
                  <a:spLocks/>
                </p:cNvSpPr>
                <p:nvPr/>
              </p:nvSpPr>
              <p:spPr bwMode="auto">
                <a:xfrm>
                  <a:off x="6412" y="535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2" name="Freeform 6084"/>
                <p:cNvSpPr>
                  <a:spLocks/>
                </p:cNvSpPr>
                <p:nvPr/>
              </p:nvSpPr>
              <p:spPr bwMode="auto">
                <a:xfrm>
                  <a:off x="6248" y="525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3" name="Line 6085"/>
                <p:cNvSpPr>
                  <a:spLocks noChangeShapeType="1"/>
                </p:cNvSpPr>
                <p:nvPr/>
              </p:nvSpPr>
              <p:spPr bwMode="auto">
                <a:xfrm>
                  <a:off x="6248" y="5304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4" name="Freeform 6086"/>
                <p:cNvSpPr>
                  <a:spLocks/>
                </p:cNvSpPr>
                <p:nvPr/>
              </p:nvSpPr>
              <p:spPr bwMode="auto">
                <a:xfrm>
                  <a:off x="6248" y="530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5" name="Freeform 6087"/>
                <p:cNvSpPr>
                  <a:spLocks/>
                </p:cNvSpPr>
                <p:nvPr/>
              </p:nvSpPr>
              <p:spPr bwMode="auto">
                <a:xfrm>
                  <a:off x="6264" y="530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6" name="Line 6088"/>
                <p:cNvSpPr>
                  <a:spLocks noChangeShapeType="1"/>
                </p:cNvSpPr>
                <p:nvPr/>
              </p:nvSpPr>
              <p:spPr bwMode="auto">
                <a:xfrm>
                  <a:off x="6281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7" name="Freeform 6089"/>
                <p:cNvSpPr>
                  <a:spLocks/>
                </p:cNvSpPr>
                <p:nvPr/>
              </p:nvSpPr>
              <p:spPr bwMode="auto">
                <a:xfrm>
                  <a:off x="6297" y="5370"/>
                  <a:ext cx="98" cy="33"/>
                </a:xfrm>
                <a:custGeom>
                  <a:avLst/>
                  <a:gdLst/>
                  <a:ahLst/>
                  <a:cxnLst>
                    <a:cxn ang="0">
                      <a:pos x="98" y="33"/>
                    </a:cxn>
                    <a:cxn ang="0">
                      <a:pos x="49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 h="33">
                      <a:moveTo>
                        <a:pt x="98" y="33"/>
                      </a:moveTo>
                      <a:lnTo>
                        <a:pt x="49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8" name="Line 6090"/>
                <p:cNvSpPr>
                  <a:spLocks noChangeShapeType="1"/>
                </p:cNvSpPr>
                <p:nvPr/>
              </p:nvSpPr>
              <p:spPr bwMode="auto">
                <a:xfrm flipV="1">
                  <a:off x="6100" y="514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499" name="Line 6091"/>
                <p:cNvSpPr>
                  <a:spLocks noChangeShapeType="1"/>
                </p:cNvSpPr>
                <p:nvPr/>
              </p:nvSpPr>
              <p:spPr bwMode="auto">
                <a:xfrm>
                  <a:off x="6100" y="514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0" name="Freeform 6092"/>
                <p:cNvSpPr>
                  <a:spLocks/>
                </p:cNvSpPr>
                <p:nvPr/>
              </p:nvSpPr>
              <p:spPr bwMode="auto">
                <a:xfrm>
                  <a:off x="6117" y="514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1" name="Line 6093"/>
                <p:cNvSpPr>
                  <a:spLocks noChangeShapeType="1"/>
                </p:cNvSpPr>
                <p:nvPr/>
              </p:nvSpPr>
              <p:spPr bwMode="auto">
                <a:xfrm>
                  <a:off x="6100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2" name="Line 6094"/>
                <p:cNvSpPr>
                  <a:spLocks noChangeShapeType="1"/>
                </p:cNvSpPr>
                <p:nvPr/>
              </p:nvSpPr>
              <p:spPr bwMode="auto">
                <a:xfrm>
                  <a:off x="6117" y="51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3" name="Freeform 6095"/>
                <p:cNvSpPr>
                  <a:spLocks/>
                </p:cNvSpPr>
                <p:nvPr/>
              </p:nvSpPr>
              <p:spPr bwMode="auto">
                <a:xfrm>
                  <a:off x="6100" y="507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4" name="Freeform 6096"/>
                <p:cNvSpPr>
                  <a:spLocks/>
                </p:cNvSpPr>
                <p:nvPr/>
              </p:nvSpPr>
              <p:spPr bwMode="auto">
                <a:xfrm>
                  <a:off x="6117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5" name="Line 6097"/>
                <p:cNvSpPr>
                  <a:spLocks noChangeShapeType="1"/>
                </p:cNvSpPr>
                <p:nvPr/>
              </p:nvSpPr>
              <p:spPr bwMode="auto">
                <a:xfrm flipV="1">
                  <a:off x="6100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6" name="Line 6098"/>
                <p:cNvSpPr>
                  <a:spLocks noChangeShapeType="1"/>
                </p:cNvSpPr>
                <p:nvPr/>
              </p:nvSpPr>
              <p:spPr bwMode="auto">
                <a:xfrm flipV="1">
                  <a:off x="6117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7" name="Line 6099"/>
                <p:cNvSpPr>
                  <a:spLocks noChangeShapeType="1"/>
                </p:cNvSpPr>
                <p:nvPr/>
              </p:nvSpPr>
              <p:spPr bwMode="auto">
                <a:xfrm flipV="1">
                  <a:off x="6117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8" name="Line 6100"/>
                <p:cNvSpPr>
                  <a:spLocks noChangeShapeType="1"/>
                </p:cNvSpPr>
                <p:nvPr/>
              </p:nvSpPr>
              <p:spPr bwMode="auto">
                <a:xfrm flipV="1">
                  <a:off x="6117" y="5074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09" name="Line 6101"/>
                <p:cNvSpPr>
                  <a:spLocks noChangeShapeType="1"/>
                </p:cNvSpPr>
                <p:nvPr/>
              </p:nvSpPr>
              <p:spPr bwMode="auto">
                <a:xfrm>
                  <a:off x="5100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0" name="Freeform 6102"/>
                <p:cNvSpPr>
                  <a:spLocks/>
                </p:cNvSpPr>
                <p:nvPr/>
              </p:nvSpPr>
              <p:spPr bwMode="auto">
                <a:xfrm>
                  <a:off x="5002" y="492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1" name="Freeform 6103"/>
                <p:cNvSpPr>
                  <a:spLocks/>
                </p:cNvSpPr>
                <p:nvPr/>
              </p:nvSpPr>
              <p:spPr bwMode="auto">
                <a:xfrm>
                  <a:off x="5002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2" name="Rectangle 6104"/>
                <p:cNvSpPr>
                  <a:spLocks noChangeArrowheads="1"/>
                </p:cNvSpPr>
                <p:nvPr/>
              </p:nvSpPr>
              <p:spPr bwMode="auto">
                <a:xfrm>
                  <a:off x="5002" y="4943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3" name="Freeform 6105"/>
                <p:cNvSpPr>
                  <a:spLocks/>
                </p:cNvSpPr>
                <p:nvPr/>
              </p:nvSpPr>
              <p:spPr bwMode="auto">
                <a:xfrm>
                  <a:off x="5018" y="492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4" name="Freeform 6106"/>
                <p:cNvSpPr>
                  <a:spLocks/>
                </p:cNvSpPr>
                <p:nvPr/>
              </p:nvSpPr>
              <p:spPr bwMode="auto">
                <a:xfrm>
                  <a:off x="5002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5" name="Line 6107"/>
                <p:cNvSpPr>
                  <a:spLocks noChangeShapeType="1"/>
                </p:cNvSpPr>
                <p:nvPr/>
              </p:nvSpPr>
              <p:spPr bwMode="auto">
                <a:xfrm>
                  <a:off x="5018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6" name="Freeform 6108"/>
                <p:cNvSpPr>
                  <a:spLocks/>
                </p:cNvSpPr>
                <p:nvPr/>
              </p:nvSpPr>
              <p:spPr bwMode="auto">
                <a:xfrm>
                  <a:off x="5018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7" name="Line 6109"/>
                <p:cNvSpPr>
                  <a:spLocks noChangeShapeType="1"/>
                </p:cNvSpPr>
                <p:nvPr/>
              </p:nvSpPr>
              <p:spPr bwMode="auto">
                <a:xfrm>
                  <a:off x="5018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8" name="Line 6110"/>
                <p:cNvSpPr>
                  <a:spLocks noChangeShapeType="1"/>
                </p:cNvSpPr>
                <p:nvPr/>
              </p:nvSpPr>
              <p:spPr bwMode="auto">
                <a:xfrm>
                  <a:off x="5412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19" name="Line 6111"/>
                <p:cNvSpPr>
                  <a:spLocks noChangeShapeType="1"/>
                </p:cNvSpPr>
                <p:nvPr/>
              </p:nvSpPr>
              <p:spPr bwMode="auto">
                <a:xfrm>
                  <a:off x="5543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0" name="Line 6112"/>
                <p:cNvSpPr>
                  <a:spLocks noChangeShapeType="1"/>
                </p:cNvSpPr>
                <p:nvPr/>
              </p:nvSpPr>
              <p:spPr bwMode="auto">
                <a:xfrm flipH="1">
                  <a:off x="5789" y="5452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1" name="Freeform 6113"/>
                <p:cNvSpPr>
                  <a:spLocks/>
                </p:cNvSpPr>
                <p:nvPr/>
              </p:nvSpPr>
              <p:spPr bwMode="auto">
                <a:xfrm>
                  <a:off x="5821" y="545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2" name="Line 6114"/>
                <p:cNvSpPr>
                  <a:spLocks noChangeShapeType="1"/>
                </p:cNvSpPr>
                <p:nvPr/>
              </p:nvSpPr>
              <p:spPr bwMode="auto">
                <a:xfrm>
                  <a:off x="5821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3" name="Line 6115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4" name="Line 6116"/>
                <p:cNvSpPr>
                  <a:spLocks noChangeShapeType="1"/>
                </p:cNvSpPr>
                <p:nvPr/>
              </p:nvSpPr>
              <p:spPr bwMode="auto">
                <a:xfrm>
                  <a:off x="6182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5" name="Line 6117"/>
                <p:cNvSpPr>
                  <a:spLocks noChangeShapeType="1"/>
                </p:cNvSpPr>
                <p:nvPr/>
              </p:nvSpPr>
              <p:spPr bwMode="auto">
                <a:xfrm>
                  <a:off x="6035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6" name="Line 6118"/>
                <p:cNvSpPr>
                  <a:spLocks noChangeShapeType="1"/>
                </p:cNvSpPr>
                <p:nvPr/>
              </p:nvSpPr>
              <p:spPr bwMode="auto">
                <a:xfrm>
                  <a:off x="6035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7" name="Freeform 6119"/>
                <p:cNvSpPr>
                  <a:spLocks/>
                </p:cNvSpPr>
                <p:nvPr/>
              </p:nvSpPr>
              <p:spPr bwMode="auto">
                <a:xfrm>
                  <a:off x="6035" y="517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8" name="Freeform 6120"/>
                <p:cNvSpPr>
                  <a:spLocks/>
                </p:cNvSpPr>
                <p:nvPr/>
              </p:nvSpPr>
              <p:spPr bwMode="auto">
                <a:xfrm>
                  <a:off x="6035" y="5123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29" name="Line 6121"/>
                <p:cNvSpPr>
                  <a:spLocks noChangeShapeType="1"/>
                </p:cNvSpPr>
                <p:nvPr/>
              </p:nvSpPr>
              <p:spPr bwMode="auto">
                <a:xfrm>
                  <a:off x="603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0" name="Freeform 6122"/>
                <p:cNvSpPr>
                  <a:spLocks/>
                </p:cNvSpPr>
                <p:nvPr/>
              </p:nvSpPr>
              <p:spPr bwMode="auto">
                <a:xfrm>
                  <a:off x="6084" y="5173"/>
                  <a:ext cx="98" cy="49"/>
                </a:xfrm>
                <a:custGeom>
                  <a:avLst/>
                  <a:gdLst/>
                  <a:ahLst/>
                  <a:cxnLst>
                    <a:cxn ang="0">
                      <a:pos x="98" y="49"/>
                    </a:cxn>
                    <a:cxn ang="0">
                      <a:pos x="98" y="33"/>
                    </a:cxn>
                    <a:cxn ang="0">
                      <a:pos x="98" y="33"/>
                    </a:cxn>
                    <a:cxn ang="0">
                      <a:pos x="98" y="33"/>
                    </a:cxn>
                    <a:cxn ang="0">
                      <a:pos x="82" y="33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65" y="16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 h="49">
                      <a:moveTo>
                        <a:pt x="98" y="49"/>
                      </a:moveTo>
                      <a:lnTo>
                        <a:pt x="98" y="33"/>
                      </a:lnTo>
                      <a:lnTo>
                        <a:pt x="98" y="33"/>
                      </a:lnTo>
                      <a:lnTo>
                        <a:pt x="98" y="33"/>
                      </a:lnTo>
                      <a:lnTo>
                        <a:pt x="82" y="33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65" y="16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1" name="Line 6123"/>
                <p:cNvSpPr>
                  <a:spLocks noChangeShapeType="1"/>
                </p:cNvSpPr>
                <p:nvPr/>
              </p:nvSpPr>
              <p:spPr bwMode="auto">
                <a:xfrm>
                  <a:off x="6182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2" name="Line 6124"/>
                <p:cNvSpPr>
                  <a:spLocks noChangeShapeType="1"/>
                </p:cNvSpPr>
                <p:nvPr/>
              </p:nvSpPr>
              <p:spPr bwMode="auto">
                <a:xfrm flipH="1">
                  <a:off x="6166" y="522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3" name="Line 6125"/>
                <p:cNvSpPr>
                  <a:spLocks noChangeShapeType="1"/>
                </p:cNvSpPr>
                <p:nvPr/>
              </p:nvSpPr>
              <p:spPr bwMode="auto">
                <a:xfrm flipH="1" flipV="1">
                  <a:off x="5936" y="5123"/>
                  <a:ext cx="82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4" name="Freeform 6126"/>
                <p:cNvSpPr>
                  <a:spLocks/>
                </p:cNvSpPr>
                <p:nvPr/>
              </p:nvSpPr>
              <p:spPr bwMode="auto">
                <a:xfrm>
                  <a:off x="6035" y="51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5" name="Freeform 6127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6" name="Freeform 6128"/>
                <p:cNvSpPr>
                  <a:spLocks/>
                </p:cNvSpPr>
                <p:nvPr/>
              </p:nvSpPr>
              <p:spPr bwMode="auto">
                <a:xfrm>
                  <a:off x="6166" y="5222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7" name="Line 6129"/>
                <p:cNvSpPr>
                  <a:spLocks noChangeShapeType="1"/>
                </p:cNvSpPr>
                <p:nvPr/>
              </p:nvSpPr>
              <p:spPr bwMode="auto">
                <a:xfrm>
                  <a:off x="6166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8" name="Line 6130"/>
                <p:cNvSpPr>
                  <a:spLocks noChangeShapeType="1"/>
                </p:cNvSpPr>
                <p:nvPr/>
              </p:nvSpPr>
              <p:spPr bwMode="auto">
                <a:xfrm>
                  <a:off x="5953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39" name="Line 6131"/>
                <p:cNvSpPr>
                  <a:spLocks noChangeShapeType="1"/>
                </p:cNvSpPr>
                <p:nvPr/>
              </p:nvSpPr>
              <p:spPr bwMode="auto">
                <a:xfrm>
                  <a:off x="5641" y="55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0" name="Line 6132"/>
                <p:cNvSpPr>
                  <a:spLocks noChangeShapeType="1"/>
                </p:cNvSpPr>
                <p:nvPr/>
              </p:nvSpPr>
              <p:spPr bwMode="auto">
                <a:xfrm>
                  <a:off x="6117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1" name="Line 6133"/>
                <p:cNvSpPr>
                  <a:spLocks noChangeShapeType="1"/>
                </p:cNvSpPr>
                <p:nvPr/>
              </p:nvSpPr>
              <p:spPr bwMode="auto">
                <a:xfrm flipV="1">
                  <a:off x="6117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2" name="Line 6134"/>
                <p:cNvSpPr>
                  <a:spLocks noChangeShapeType="1"/>
                </p:cNvSpPr>
                <p:nvPr/>
              </p:nvSpPr>
              <p:spPr bwMode="auto">
                <a:xfrm>
                  <a:off x="6100" y="528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3" name="Line 6135"/>
                <p:cNvSpPr>
                  <a:spLocks noChangeShapeType="1"/>
                </p:cNvSpPr>
                <p:nvPr/>
              </p:nvSpPr>
              <p:spPr bwMode="auto">
                <a:xfrm>
                  <a:off x="6117" y="52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4" name="Freeform 6136"/>
                <p:cNvSpPr>
                  <a:spLocks/>
                </p:cNvSpPr>
                <p:nvPr/>
              </p:nvSpPr>
              <p:spPr bwMode="auto">
                <a:xfrm>
                  <a:off x="6215" y="5550"/>
                  <a:ext cx="16" cy="9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50"/>
                    </a:cxn>
                    <a:cxn ang="0">
                      <a:pos x="0" y="5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83"/>
                    </a:cxn>
                    <a:cxn ang="0">
                      <a:pos x="0" y="83"/>
                    </a:cxn>
                    <a:cxn ang="0">
                      <a:pos x="0" y="83"/>
                    </a:cxn>
                    <a:cxn ang="0">
                      <a:pos x="0" y="83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w="16" h="9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83"/>
                      </a:lnTo>
                      <a:lnTo>
                        <a:pt x="0" y="83"/>
                      </a:lnTo>
                      <a:lnTo>
                        <a:pt x="0" y="83"/>
                      </a:lnTo>
                      <a:lnTo>
                        <a:pt x="0" y="83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5" name="Freeform 6137"/>
                <p:cNvSpPr>
                  <a:spLocks/>
                </p:cNvSpPr>
                <p:nvPr/>
              </p:nvSpPr>
              <p:spPr bwMode="auto">
                <a:xfrm>
                  <a:off x="5444" y="533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17" y="0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6" name="Freeform 6138"/>
                <p:cNvSpPr>
                  <a:spLocks/>
                </p:cNvSpPr>
                <p:nvPr/>
              </p:nvSpPr>
              <p:spPr bwMode="auto">
                <a:xfrm>
                  <a:off x="5477" y="53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7" name="Freeform 6139"/>
                <p:cNvSpPr>
                  <a:spLocks/>
                </p:cNvSpPr>
                <p:nvPr/>
              </p:nvSpPr>
              <p:spPr bwMode="auto">
                <a:xfrm>
                  <a:off x="5477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8" name="Freeform 6140"/>
                <p:cNvSpPr>
                  <a:spLocks/>
                </p:cNvSpPr>
                <p:nvPr/>
              </p:nvSpPr>
              <p:spPr bwMode="auto">
                <a:xfrm>
                  <a:off x="5444" y="533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49" name="Line 6141"/>
                <p:cNvSpPr>
                  <a:spLocks noChangeShapeType="1"/>
                </p:cNvSpPr>
                <p:nvPr/>
              </p:nvSpPr>
              <p:spPr bwMode="auto">
                <a:xfrm>
                  <a:off x="5444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0" name="Line 6142"/>
                <p:cNvSpPr>
                  <a:spLocks noChangeShapeType="1"/>
                </p:cNvSpPr>
                <p:nvPr/>
              </p:nvSpPr>
              <p:spPr bwMode="auto">
                <a:xfrm>
                  <a:off x="637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1" name="Freeform 6143"/>
                <p:cNvSpPr>
                  <a:spLocks/>
                </p:cNvSpPr>
                <p:nvPr/>
              </p:nvSpPr>
              <p:spPr bwMode="auto">
                <a:xfrm>
                  <a:off x="6379" y="5041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2" name="Line 6144"/>
                <p:cNvSpPr>
                  <a:spLocks noChangeShapeType="1"/>
                </p:cNvSpPr>
                <p:nvPr/>
              </p:nvSpPr>
              <p:spPr bwMode="auto">
                <a:xfrm>
                  <a:off x="637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3" name="Line 6145"/>
                <p:cNvSpPr>
                  <a:spLocks noChangeShapeType="1"/>
                </p:cNvSpPr>
                <p:nvPr/>
              </p:nvSpPr>
              <p:spPr bwMode="auto">
                <a:xfrm>
                  <a:off x="6723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4" name="Freeform 6146"/>
                <p:cNvSpPr>
                  <a:spLocks/>
                </p:cNvSpPr>
                <p:nvPr/>
              </p:nvSpPr>
              <p:spPr bwMode="auto">
                <a:xfrm>
                  <a:off x="6723" y="522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5" name="Line 6147"/>
                <p:cNvSpPr>
                  <a:spLocks noChangeShapeType="1"/>
                </p:cNvSpPr>
                <p:nvPr/>
              </p:nvSpPr>
              <p:spPr bwMode="auto">
                <a:xfrm>
                  <a:off x="6723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6" name="Line 6148"/>
                <p:cNvSpPr>
                  <a:spLocks noChangeShapeType="1"/>
                </p:cNvSpPr>
                <p:nvPr/>
              </p:nvSpPr>
              <p:spPr bwMode="auto">
                <a:xfrm flipV="1">
                  <a:off x="6723" y="5173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7" name="Line 6149"/>
                <p:cNvSpPr>
                  <a:spLocks noChangeShapeType="1"/>
                </p:cNvSpPr>
                <p:nvPr/>
              </p:nvSpPr>
              <p:spPr bwMode="auto">
                <a:xfrm>
                  <a:off x="7068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8" name="Line 6150"/>
                <p:cNvSpPr>
                  <a:spLocks noChangeShapeType="1"/>
                </p:cNvSpPr>
                <p:nvPr/>
              </p:nvSpPr>
              <p:spPr bwMode="auto">
                <a:xfrm>
                  <a:off x="6002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59" name="Line 6151"/>
                <p:cNvSpPr>
                  <a:spLocks noChangeShapeType="1"/>
                </p:cNvSpPr>
                <p:nvPr/>
              </p:nvSpPr>
              <p:spPr bwMode="auto">
                <a:xfrm>
                  <a:off x="6002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0" name="Line 6152"/>
                <p:cNvSpPr>
                  <a:spLocks noChangeShapeType="1"/>
                </p:cNvSpPr>
                <p:nvPr/>
              </p:nvSpPr>
              <p:spPr bwMode="auto">
                <a:xfrm>
                  <a:off x="6641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1" name="Freeform 6153"/>
                <p:cNvSpPr>
                  <a:spLocks/>
                </p:cNvSpPr>
                <p:nvPr/>
              </p:nvSpPr>
              <p:spPr bwMode="auto">
                <a:xfrm>
                  <a:off x="4428" y="515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2" name="Freeform 6154"/>
                <p:cNvSpPr>
                  <a:spLocks/>
                </p:cNvSpPr>
                <p:nvPr/>
              </p:nvSpPr>
              <p:spPr bwMode="auto">
                <a:xfrm>
                  <a:off x="4428" y="5107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6" y="49"/>
                    </a:cxn>
                  </a:cxnLst>
                  <a:rect l="0" t="0" r="r" b="b"/>
                  <a:pathLst>
                    <a:path w="16" h="49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1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3" name="Freeform 6155"/>
                <p:cNvSpPr>
                  <a:spLocks/>
                </p:cNvSpPr>
                <p:nvPr/>
              </p:nvSpPr>
              <p:spPr bwMode="auto">
                <a:xfrm>
                  <a:off x="4444" y="5123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4" name="Freeform 6156"/>
                <p:cNvSpPr>
                  <a:spLocks/>
                </p:cNvSpPr>
                <p:nvPr/>
              </p:nvSpPr>
              <p:spPr bwMode="auto">
                <a:xfrm>
                  <a:off x="4428" y="512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5" name="Freeform 6157"/>
                <p:cNvSpPr>
                  <a:spLocks/>
                </p:cNvSpPr>
                <p:nvPr/>
              </p:nvSpPr>
              <p:spPr bwMode="auto">
                <a:xfrm>
                  <a:off x="4772" y="4779"/>
                  <a:ext cx="49" cy="65"/>
                </a:xfrm>
                <a:custGeom>
                  <a:avLst/>
                  <a:gdLst/>
                  <a:ahLst/>
                  <a:cxnLst>
                    <a:cxn ang="0">
                      <a:pos x="49" y="65"/>
                    </a:cxn>
                    <a:cxn ang="0">
                      <a:pos x="49" y="65"/>
                    </a:cxn>
                    <a:cxn ang="0">
                      <a:pos x="49" y="49"/>
                    </a:cxn>
                    <a:cxn ang="0">
                      <a:pos x="49" y="49"/>
                    </a:cxn>
                    <a:cxn ang="0">
                      <a:pos x="49" y="32"/>
                    </a:cxn>
                    <a:cxn ang="0">
                      <a:pos x="49" y="32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33" y="1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65">
                      <a:moveTo>
                        <a:pt x="49" y="65"/>
                      </a:moveTo>
                      <a:lnTo>
                        <a:pt x="49" y="65"/>
                      </a:lnTo>
                      <a:lnTo>
                        <a:pt x="49" y="49"/>
                      </a:lnTo>
                      <a:lnTo>
                        <a:pt x="49" y="49"/>
                      </a:lnTo>
                      <a:lnTo>
                        <a:pt x="49" y="32"/>
                      </a:lnTo>
                      <a:lnTo>
                        <a:pt x="49" y="32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33" y="16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6" name="Freeform 6158"/>
                <p:cNvSpPr>
                  <a:spLocks/>
                </p:cNvSpPr>
                <p:nvPr/>
              </p:nvSpPr>
              <p:spPr bwMode="auto">
                <a:xfrm>
                  <a:off x="4805" y="4795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49"/>
                    </a:cxn>
                    <a:cxn ang="0">
                      <a:pos x="0" y="49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6" h="6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49"/>
                      </a:lnTo>
                      <a:lnTo>
                        <a:pt x="0" y="49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7" name="Freeform 6159"/>
                <p:cNvSpPr>
                  <a:spLocks/>
                </p:cNvSpPr>
                <p:nvPr/>
              </p:nvSpPr>
              <p:spPr bwMode="auto">
                <a:xfrm>
                  <a:off x="6674" y="461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8" name="Freeform 6160"/>
                <p:cNvSpPr>
                  <a:spLocks/>
                </p:cNvSpPr>
                <p:nvPr/>
              </p:nvSpPr>
              <p:spPr bwMode="auto">
                <a:xfrm>
                  <a:off x="6658" y="461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69" name="Line 6161"/>
                <p:cNvSpPr>
                  <a:spLocks noChangeShapeType="1"/>
                </p:cNvSpPr>
                <p:nvPr/>
              </p:nvSpPr>
              <p:spPr bwMode="auto">
                <a:xfrm>
                  <a:off x="6477" y="44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0" name="Line 6162"/>
                <p:cNvSpPr>
                  <a:spLocks noChangeShapeType="1"/>
                </p:cNvSpPr>
                <p:nvPr/>
              </p:nvSpPr>
              <p:spPr bwMode="auto">
                <a:xfrm>
                  <a:off x="6363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1" name="Line 6163"/>
                <p:cNvSpPr>
                  <a:spLocks noChangeShapeType="1"/>
                </p:cNvSpPr>
                <p:nvPr/>
              </p:nvSpPr>
              <p:spPr bwMode="auto">
                <a:xfrm>
                  <a:off x="6395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2" name="Line 6164"/>
                <p:cNvSpPr>
                  <a:spLocks noChangeShapeType="1"/>
                </p:cNvSpPr>
                <p:nvPr/>
              </p:nvSpPr>
              <p:spPr bwMode="auto">
                <a:xfrm>
                  <a:off x="5953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3" name="Freeform 6165"/>
                <p:cNvSpPr>
                  <a:spLocks/>
                </p:cNvSpPr>
                <p:nvPr/>
              </p:nvSpPr>
              <p:spPr bwMode="auto">
                <a:xfrm>
                  <a:off x="5723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4" name="Line 6166"/>
                <p:cNvSpPr>
                  <a:spLocks noChangeShapeType="1"/>
                </p:cNvSpPr>
                <p:nvPr/>
              </p:nvSpPr>
              <p:spPr bwMode="auto">
                <a:xfrm>
                  <a:off x="5297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5" name="Line 6167"/>
                <p:cNvSpPr>
                  <a:spLocks noChangeShapeType="1"/>
                </p:cNvSpPr>
                <p:nvPr/>
              </p:nvSpPr>
              <p:spPr bwMode="auto">
                <a:xfrm flipH="1" flipV="1">
                  <a:off x="4444" y="523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6" name="Line 6168"/>
                <p:cNvSpPr>
                  <a:spLocks noChangeShapeType="1"/>
                </p:cNvSpPr>
                <p:nvPr/>
              </p:nvSpPr>
              <p:spPr bwMode="auto">
                <a:xfrm flipV="1">
                  <a:off x="4362" y="543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7" name="Line 6169"/>
                <p:cNvSpPr>
                  <a:spLocks noChangeShapeType="1"/>
                </p:cNvSpPr>
                <p:nvPr/>
              </p:nvSpPr>
              <p:spPr bwMode="auto">
                <a:xfrm flipH="1">
                  <a:off x="4378" y="5255"/>
                  <a:ext cx="82" cy="131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8" name="Freeform 6170"/>
                <p:cNvSpPr>
                  <a:spLocks/>
                </p:cNvSpPr>
                <p:nvPr/>
              </p:nvSpPr>
              <p:spPr bwMode="auto">
                <a:xfrm>
                  <a:off x="6002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79" name="Line 6171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0" name="Freeform 6172"/>
                <p:cNvSpPr>
                  <a:spLocks/>
                </p:cNvSpPr>
                <p:nvPr/>
              </p:nvSpPr>
              <p:spPr bwMode="auto">
                <a:xfrm>
                  <a:off x="6002" y="515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1" name="Line 6173"/>
                <p:cNvSpPr>
                  <a:spLocks noChangeShapeType="1"/>
                </p:cNvSpPr>
                <p:nvPr/>
              </p:nvSpPr>
              <p:spPr bwMode="auto">
                <a:xfrm flipV="1">
                  <a:off x="6707" y="461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2" name="Line 6174"/>
                <p:cNvSpPr>
                  <a:spLocks noChangeShapeType="1"/>
                </p:cNvSpPr>
                <p:nvPr/>
              </p:nvSpPr>
              <p:spPr bwMode="auto">
                <a:xfrm>
                  <a:off x="6658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3" name="Freeform 6175"/>
                <p:cNvSpPr>
                  <a:spLocks/>
                </p:cNvSpPr>
                <p:nvPr/>
              </p:nvSpPr>
              <p:spPr bwMode="auto">
                <a:xfrm>
                  <a:off x="5707" y="469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4" name="Freeform 6176"/>
                <p:cNvSpPr>
                  <a:spLocks/>
                </p:cNvSpPr>
                <p:nvPr/>
              </p:nvSpPr>
              <p:spPr bwMode="auto">
                <a:xfrm>
                  <a:off x="6166" y="5206"/>
                  <a:ext cx="33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16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16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5" name="Freeform 6177"/>
                <p:cNvSpPr>
                  <a:spLocks/>
                </p:cNvSpPr>
                <p:nvPr/>
              </p:nvSpPr>
              <p:spPr bwMode="auto">
                <a:xfrm>
                  <a:off x="6002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6" name="Line 617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7" name="Freeform 6179"/>
                <p:cNvSpPr>
                  <a:spLocks/>
                </p:cNvSpPr>
                <p:nvPr/>
              </p:nvSpPr>
              <p:spPr bwMode="auto">
                <a:xfrm>
                  <a:off x="7150" y="4319"/>
                  <a:ext cx="197" cy="6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49"/>
                    </a:cxn>
                    <a:cxn ang="0">
                      <a:pos x="65" y="49"/>
                    </a:cxn>
                    <a:cxn ang="0">
                      <a:pos x="82" y="49"/>
                    </a:cxn>
                    <a:cxn ang="0">
                      <a:pos x="98" y="49"/>
                    </a:cxn>
                    <a:cxn ang="0">
                      <a:pos x="131" y="65"/>
                    </a:cxn>
                    <a:cxn ang="0">
                      <a:pos x="180" y="65"/>
                    </a:cxn>
                    <a:cxn ang="0">
                      <a:pos x="197" y="65"/>
                    </a:cxn>
                  </a:cxnLst>
                  <a:rect l="0" t="0" r="r" b="b"/>
                  <a:pathLst>
                    <a:path w="197" h="65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9" y="49"/>
                      </a:lnTo>
                      <a:lnTo>
                        <a:pt x="65" y="49"/>
                      </a:lnTo>
                      <a:lnTo>
                        <a:pt x="82" y="49"/>
                      </a:lnTo>
                      <a:lnTo>
                        <a:pt x="98" y="49"/>
                      </a:lnTo>
                      <a:lnTo>
                        <a:pt x="131" y="65"/>
                      </a:lnTo>
                      <a:lnTo>
                        <a:pt x="180" y="65"/>
                      </a:lnTo>
                      <a:lnTo>
                        <a:pt x="197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8" name="Freeform 6180"/>
                <p:cNvSpPr>
                  <a:spLocks/>
                </p:cNvSpPr>
                <p:nvPr/>
              </p:nvSpPr>
              <p:spPr bwMode="auto">
                <a:xfrm>
                  <a:off x="7347" y="4253"/>
                  <a:ext cx="114" cy="13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0" y="131"/>
                    </a:cxn>
                    <a:cxn ang="0">
                      <a:pos x="16" y="131"/>
                    </a:cxn>
                    <a:cxn ang="0">
                      <a:pos x="32" y="115"/>
                    </a:cxn>
                    <a:cxn ang="0">
                      <a:pos x="32" y="115"/>
                    </a:cxn>
                    <a:cxn ang="0">
                      <a:pos x="49" y="99"/>
                    </a:cxn>
                    <a:cxn ang="0">
                      <a:pos x="65" y="82"/>
                    </a:cxn>
                    <a:cxn ang="0">
                      <a:pos x="82" y="66"/>
                    </a:cxn>
                    <a:cxn ang="0">
                      <a:pos x="98" y="49"/>
                    </a:cxn>
                    <a:cxn ang="0">
                      <a:pos x="98" y="49"/>
                    </a:cxn>
                    <a:cxn ang="0">
                      <a:pos x="98" y="33"/>
                    </a:cxn>
                    <a:cxn ang="0">
                      <a:pos x="98" y="17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114" h="131">
                      <a:moveTo>
                        <a:pt x="0" y="131"/>
                      </a:moveTo>
                      <a:lnTo>
                        <a:pt x="0" y="131"/>
                      </a:lnTo>
                      <a:lnTo>
                        <a:pt x="16" y="131"/>
                      </a:lnTo>
                      <a:lnTo>
                        <a:pt x="32" y="115"/>
                      </a:lnTo>
                      <a:lnTo>
                        <a:pt x="32" y="115"/>
                      </a:lnTo>
                      <a:lnTo>
                        <a:pt x="49" y="99"/>
                      </a:lnTo>
                      <a:lnTo>
                        <a:pt x="65" y="82"/>
                      </a:lnTo>
                      <a:lnTo>
                        <a:pt x="82" y="66"/>
                      </a:lnTo>
                      <a:lnTo>
                        <a:pt x="98" y="49"/>
                      </a:lnTo>
                      <a:lnTo>
                        <a:pt x="98" y="49"/>
                      </a:lnTo>
                      <a:lnTo>
                        <a:pt x="98" y="33"/>
                      </a:lnTo>
                      <a:lnTo>
                        <a:pt x="98" y="17"/>
                      </a:lnTo>
                      <a:lnTo>
                        <a:pt x="114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89" name="Freeform 6181"/>
                <p:cNvSpPr>
                  <a:spLocks/>
                </p:cNvSpPr>
                <p:nvPr/>
              </p:nvSpPr>
              <p:spPr bwMode="auto">
                <a:xfrm>
                  <a:off x="7461" y="4237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50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50" y="0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0" name="Freeform 6182"/>
                <p:cNvSpPr>
                  <a:spLocks/>
                </p:cNvSpPr>
                <p:nvPr/>
              </p:nvSpPr>
              <p:spPr bwMode="auto">
                <a:xfrm>
                  <a:off x="7527" y="4089"/>
                  <a:ext cx="66" cy="148"/>
                </a:xfrm>
                <a:custGeom>
                  <a:avLst/>
                  <a:gdLst/>
                  <a:ahLst/>
                  <a:cxnLst>
                    <a:cxn ang="0">
                      <a:pos x="0" y="148"/>
                    </a:cxn>
                    <a:cxn ang="0">
                      <a:pos x="16" y="131"/>
                    </a:cxn>
                    <a:cxn ang="0">
                      <a:pos x="16" y="131"/>
                    </a:cxn>
                    <a:cxn ang="0">
                      <a:pos x="33" y="115"/>
                    </a:cxn>
                    <a:cxn ang="0">
                      <a:pos x="33" y="115"/>
                    </a:cxn>
                    <a:cxn ang="0">
                      <a:pos x="49" y="98"/>
                    </a:cxn>
                    <a:cxn ang="0">
                      <a:pos x="66" y="49"/>
                    </a:cxn>
                    <a:cxn ang="0">
                      <a:pos x="66" y="49"/>
                    </a:cxn>
                    <a:cxn ang="0">
                      <a:pos x="66" y="16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148">
                      <a:moveTo>
                        <a:pt x="0" y="148"/>
                      </a:moveTo>
                      <a:lnTo>
                        <a:pt x="16" y="131"/>
                      </a:lnTo>
                      <a:lnTo>
                        <a:pt x="16" y="131"/>
                      </a:lnTo>
                      <a:lnTo>
                        <a:pt x="33" y="115"/>
                      </a:lnTo>
                      <a:lnTo>
                        <a:pt x="33" y="115"/>
                      </a:lnTo>
                      <a:lnTo>
                        <a:pt x="49" y="98"/>
                      </a:lnTo>
                      <a:lnTo>
                        <a:pt x="66" y="49"/>
                      </a:lnTo>
                      <a:lnTo>
                        <a:pt x="66" y="49"/>
                      </a:lnTo>
                      <a:lnTo>
                        <a:pt x="66" y="16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1" name="Freeform 6183"/>
                <p:cNvSpPr>
                  <a:spLocks/>
                </p:cNvSpPr>
                <p:nvPr/>
              </p:nvSpPr>
              <p:spPr bwMode="auto">
                <a:xfrm>
                  <a:off x="7576" y="3908"/>
                  <a:ext cx="66" cy="181"/>
                </a:xfrm>
                <a:custGeom>
                  <a:avLst/>
                  <a:gdLst/>
                  <a:ahLst/>
                  <a:cxnLst>
                    <a:cxn ang="0">
                      <a:pos x="17" y="181"/>
                    </a:cxn>
                    <a:cxn ang="0">
                      <a:pos x="17" y="164"/>
                    </a:cxn>
                    <a:cxn ang="0">
                      <a:pos x="0" y="148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17" y="50"/>
                    </a:cxn>
                    <a:cxn ang="0">
                      <a:pos x="33" y="5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181">
                      <a:moveTo>
                        <a:pt x="17" y="181"/>
                      </a:moveTo>
                      <a:lnTo>
                        <a:pt x="17" y="164"/>
                      </a:lnTo>
                      <a:lnTo>
                        <a:pt x="0" y="148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17" y="50"/>
                      </a:lnTo>
                      <a:lnTo>
                        <a:pt x="33" y="50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2" name="Freeform 6184"/>
                <p:cNvSpPr>
                  <a:spLocks/>
                </p:cNvSpPr>
                <p:nvPr/>
              </p:nvSpPr>
              <p:spPr bwMode="auto">
                <a:xfrm>
                  <a:off x="7642" y="3875"/>
                  <a:ext cx="49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33">
                      <a:moveTo>
                        <a:pt x="0" y="33"/>
                      </a:move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3" name="Line 6185"/>
                <p:cNvSpPr>
                  <a:spLocks noChangeShapeType="1"/>
                </p:cNvSpPr>
                <p:nvPr/>
              </p:nvSpPr>
              <p:spPr bwMode="auto">
                <a:xfrm flipV="1">
                  <a:off x="5543" y="468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4" name="Freeform 6186"/>
                <p:cNvSpPr>
                  <a:spLocks/>
                </p:cNvSpPr>
                <p:nvPr/>
              </p:nvSpPr>
              <p:spPr bwMode="auto">
                <a:xfrm>
                  <a:off x="4100" y="5501"/>
                  <a:ext cx="164" cy="99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114" y="17"/>
                    </a:cxn>
                    <a:cxn ang="0">
                      <a:pos x="98" y="17"/>
                    </a:cxn>
                    <a:cxn ang="0">
                      <a:pos x="32" y="66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w="164" h="99">
                      <a:moveTo>
                        <a:pt x="164" y="0"/>
                      </a:moveTo>
                      <a:lnTo>
                        <a:pt x="114" y="17"/>
                      </a:lnTo>
                      <a:lnTo>
                        <a:pt x="98" y="17"/>
                      </a:lnTo>
                      <a:lnTo>
                        <a:pt x="32" y="66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5" name="Line 6187"/>
                <p:cNvSpPr>
                  <a:spLocks noChangeShapeType="1"/>
                </p:cNvSpPr>
                <p:nvPr/>
              </p:nvSpPr>
              <p:spPr bwMode="auto">
                <a:xfrm flipH="1">
                  <a:off x="4083" y="560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6" name="Freeform 6188"/>
                <p:cNvSpPr>
                  <a:spLocks/>
                </p:cNvSpPr>
                <p:nvPr/>
              </p:nvSpPr>
              <p:spPr bwMode="auto">
                <a:xfrm>
                  <a:off x="4050" y="5616"/>
                  <a:ext cx="33" cy="6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33" h="66">
                      <a:moveTo>
                        <a:pt x="33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7" name="Freeform 6189"/>
                <p:cNvSpPr>
                  <a:spLocks/>
                </p:cNvSpPr>
                <p:nvPr/>
              </p:nvSpPr>
              <p:spPr bwMode="auto">
                <a:xfrm>
                  <a:off x="4034" y="5682"/>
                  <a:ext cx="16" cy="65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33"/>
                    </a:cxn>
                    <a:cxn ang="0">
                      <a:pos x="0" y="49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6" h="65">
                      <a:moveTo>
                        <a:pt x="16" y="0"/>
                      </a:moveTo>
                      <a:lnTo>
                        <a:pt x="0" y="33"/>
                      </a:lnTo>
                      <a:lnTo>
                        <a:pt x="0" y="49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8" name="Line 6190"/>
                <p:cNvSpPr>
                  <a:spLocks noChangeShapeType="1"/>
                </p:cNvSpPr>
                <p:nvPr/>
              </p:nvSpPr>
              <p:spPr bwMode="auto">
                <a:xfrm>
                  <a:off x="4083" y="5616"/>
                  <a:ext cx="33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599" name="Freeform 6191"/>
                <p:cNvSpPr>
                  <a:spLocks/>
                </p:cNvSpPr>
                <p:nvPr/>
              </p:nvSpPr>
              <p:spPr bwMode="auto">
                <a:xfrm>
                  <a:off x="4116" y="5682"/>
                  <a:ext cx="16" cy="1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15"/>
                    </a:cxn>
                  </a:cxnLst>
                  <a:rect l="0" t="0" r="r" b="b"/>
                  <a:pathLst>
                    <a:path w="16" h="115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1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0" name="Line 6192"/>
                <p:cNvSpPr>
                  <a:spLocks noChangeShapeType="1"/>
                </p:cNvSpPr>
                <p:nvPr/>
              </p:nvSpPr>
              <p:spPr bwMode="auto">
                <a:xfrm>
                  <a:off x="4132" y="5797"/>
                  <a:ext cx="0" cy="19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1" name="Line 6193"/>
                <p:cNvSpPr>
                  <a:spLocks noChangeShapeType="1"/>
                </p:cNvSpPr>
                <p:nvPr/>
              </p:nvSpPr>
              <p:spPr bwMode="auto">
                <a:xfrm>
                  <a:off x="4132" y="5994"/>
                  <a:ext cx="17" cy="131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2" name="Line 6194"/>
                <p:cNvSpPr>
                  <a:spLocks noChangeShapeType="1"/>
                </p:cNvSpPr>
                <p:nvPr/>
              </p:nvSpPr>
              <p:spPr bwMode="auto">
                <a:xfrm flipH="1">
                  <a:off x="3968" y="5994"/>
                  <a:ext cx="164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3" name="Line 6195"/>
                <p:cNvSpPr>
                  <a:spLocks noChangeShapeType="1"/>
                </p:cNvSpPr>
                <p:nvPr/>
              </p:nvSpPr>
              <p:spPr bwMode="auto">
                <a:xfrm>
                  <a:off x="4346" y="545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4" name="Line 6196"/>
                <p:cNvSpPr>
                  <a:spLocks noChangeShapeType="1"/>
                </p:cNvSpPr>
                <p:nvPr/>
              </p:nvSpPr>
              <p:spPr bwMode="auto">
                <a:xfrm>
                  <a:off x="4346" y="5452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5" name="Freeform 6197"/>
                <p:cNvSpPr>
                  <a:spLocks/>
                </p:cNvSpPr>
                <p:nvPr/>
              </p:nvSpPr>
              <p:spPr bwMode="auto">
                <a:xfrm>
                  <a:off x="4231" y="5485"/>
                  <a:ext cx="131" cy="180"/>
                </a:xfrm>
                <a:custGeom>
                  <a:avLst/>
                  <a:gdLst/>
                  <a:ahLst/>
                  <a:cxnLst>
                    <a:cxn ang="0">
                      <a:pos x="131" y="0"/>
                    </a:cxn>
                    <a:cxn ang="0">
                      <a:pos x="115" y="0"/>
                    </a:cxn>
                    <a:cxn ang="0">
                      <a:pos x="115" y="16"/>
                    </a:cxn>
                    <a:cxn ang="0">
                      <a:pos x="98" y="16"/>
                    </a:cxn>
                    <a:cxn ang="0">
                      <a:pos x="98" y="33"/>
                    </a:cxn>
                    <a:cxn ang="0">
                      <a:pos x="98" y="49"/>
                    </a:cxn>
                    <a:cxn ang="0">
                      <a:pos x="82" y="49"/>
                    </a:cxn>
                    <a:cxn ang="0">
                      <a:pos x="82" y="65"/>
                    </a:cxn>
                    <a:cxn ang="0">
                      <a:pos x="65" y="65"/>
                    </a:cxn>
                    <a:cxn ang="0">
                      <a:pos x="65" y="82"/>
                    </a:cxn>
                    <a:cxn ang="0">
                      <a:pos x="65" y="98"/>
                    </a:cxn>
                    <a:cxn ang="0">
                      <a:pos x="65" y="115"/>
                    </a:cxn>
                    <a:cxn ang="0">
                      <a:pos x="65" y="131"/>
                    </a:cxn>
                    <a:cxn ang="0">
                      <a:pos x="49" y="148"/>
                    </a:cxn>
                    <a:cxn ang="0">
                      <a:pos x="33" y="148"/>
                    </a:cxn>
                    <a:cxn ang="0">
                      <a:pos x="33" y="164"/>
                    </a:cxn>
                    <a:cxn ang="0">
                      <a:pos x="33" y="180"/>
                    </a:cxn>
                    <a:cxn ang="0">
                      <a:pos x="33" y="180"/>
                    </a:cxn>
                    <a:cxn ang="0">
                      <a:pos x="0" y="180"/>
                    </a:cxn>
                  </a:cxnLst>
                  <a:rect l="0" t="0" r="r" b="b"/>
                  <a:pathLst>
                    <a:path w="131" h="180">
                      <a:moveTo>
                        <a:pt x="131" y="0"/>
                      </a:moveTo>
                      <a:lnTo>
                        <a:pt x="115" y="0"/>
                      </a:lnTo>
                      <a:lnTo>
                        <a:pt x="115" y="16"/>
                      </a:lnTo>
                      <a:lnTo>
                        <a:pt x="98" y="16"/>
                      </a:lnTo>
                      <a:lnTo>
                        <a:pt x="98" y="33"/>
                      </a:lnTo>
                      <a:lnTo>
                        <a:pt x="98" y="49"/>
                      </a:lnTo>
                      <a:lnTo>
                        <a:pt x="82" y="49"/>
                      </a:lnTo>
                      <a:lnTo>
                        <a:pt x="82" y="65"/>
                      </a:lnTo>
                      <a:lnTo>
                        <a:pt x="65" y="65"/>
                      </a:lnTo>
                      <a:lnTo>
                        <a:pt x="65" y="82"/>
                      </a:lnTo>
                      <a:lnTo>
                        <a:pt x="65" y="98"/>
                      </a:lnTo>
                      <a:lnTo>
                        <a:pt x="65" y="115"/>
                      </a:lnTo>
                      <a:lnTo>
                        <a:pt x="65" y="131"/>
                      </a:lnTo>
                      <a:lnTo>
                        <a:pt x="49" y="148"/>
                      </a:lnTo>
                      <a:lnTo>
                        <a:pt x="33" y="148"/>
                      </a:lnTo>
                      <a:lnTo>
                        <a:pt x="33" y="164"/>
                      </a:lnTo>
                      <a:lnTo>
                        <a:pt x="33" y="180"/>
                      </a:lnTo>
                      <a:lnTo>
                        <a:pt x="33" y="180"/>
                      </a:lnTo>
                      <a:lnTo>
                        <a:pt x="0" y="18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6" name="Freeform 6198"/>
                <p:cNvSpPr>
                  <a:spLocks/>
                </p:cNvSpPr>
                <p:nvPr/>
              </p:nvSpPr>
              <p:spPr bwMode="auto">
                <a:xfrm>
                  <a:off x="4132" y="5665"/>
                  <a:ext cx="148" cy="132"/>
                </a:xfrm>
                <a:custGeom>
                  <a:avLst/>
                  <a:gdLst/>
                  <a:ahLst/>
                  <a:cxnLst>
                    <a:cxn ang="0">
                      <a:pos x="99" y="0"/>
                    </a:cxn>
                    <a:cxn ang="0">
                      <a:pos x="99" y="17"/>
                    </a:cxn>
                    <a:cxn ang="0">
                      <a:pos x="115" y="33"/>
                    </a:cxn>
                    <a:cxn ang="0">
                      <a:pos x="115" y="33"/>
                    </a:cxn>
                    <a:cxn ang="0">
                      <a:pos x="115" y="33"/>
                    </a:cxn>
                    <a:cxn ang="0">
                      <a:pos x="115" y="50"/>
                    </a:cxn>
                    <a:cxn ang="0">
                      <a:pos x="115" y="50"/>
                    </a:cxn>
                    <a:cxn ang="0">
                      <a:pos x="115" y="66"/>
                    </a:cxn>
                    <a:cxn ang="0">
                      <a:pos x="115" y="66"/>
                    </a:cxn>
                    <a:cxn ang="0">
                      <a:pos x="115" y="82"/>
                    </a:cxn>
                    <a:cxn ang="0">
                      <a:pos x="148" y="99"/>
                    </a:cxn>
                    <a:cxn ang="0">
                      <a:pos x="148" y="99"/>
                    </a:cxn>
                    <a:cxn ang="0">
                      <a:pos x="148" y="115"/>
                    </a:cxn>
                    <a:cxn ang="0">
                      <a:pos x="148" y="115"/>
                    </a:cxn>
                    <a:cxn ang="0">
                      <a:pos x="132" y="132"/>
                    </a:cxn>
                    <a:cxn ang="0">
                      <a:pos x="132" y="132"/>
                    </a:cxn>
                    <a:cxn ang="0">
                      <a:pos x="0" y="132"/>
                    </a:cxn>
                  </a:cxnLst>
                  <a:rect l="0" t="0" r="r" b="b"/>
                  <a:pathLst>
                    <a:path w="148" h="132">
                      <a:moveTo>
                        <a:pt x="99" y="0"/>
                      </a:moveTo>
                      <a:lnTo>
                        <a:pt x="99" y="17"/>
                      </a:lnTo>
                      <a:lnTo>
                        <a:pt x="115" y="33"/>
                      </a:lnTo>
                      <a:lnTo>
                        <a:pt x="115" y="33"/>
                      </a:lnTo>
                      <a:lnTo>
                        <a:pt x="115" y="33"/>
                      </a:lnTo>
                      <a:lnTo>
                        <a:pt x="115" y="50"/>
                      </a:lnTo>
                      <a:lnTo>
                        <a:pt x="115" y="50"/>
                      </a:lnTo>
                      <a:lnTo>
                        <a:pt x="115" y="66"/>
                      </a:lnTo>
                      <a:lnTo>
                        <a:pt x="115" y="66"/>
                      </a:lnTo>
                      <a:lnTo>
                        <a:pt x="115" y="82"/>
                      </a:lnTo>
                      <a:lnTo>
                        <a:pt x="148" y="99"/>
                      </a:lnTo>
                      <a:lnTo>
                        <a:pt x="148" y="99"/>
                      </a:lnTo>
                      <a:lnTo>
                        <a:pt x="148" y="115"/>
                      </a:lnTo>
                      <a:lnTo>
                        <a:pt x="148" y="115"/>
                      </a:lnTo>
                      <a:lnTo>
                        <a:pt x="132" y="132"/>
                      </a:lnTo>
                      <a:lnTo>
                        <a:pt x="132" y="132"/>
                      </a:lnTo>
                      <a:lnTo>
                        <a:pt x="0" y="1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7" name="Line 6199"/>
                <p:cNvSpPr>
                  <a:spLocks noChangeShapeType="1"/>
                </p:cNvSpPr>
                <p:nvPr/>
              </p:nvSpPr>
              <p:spPr bwMode="auto">
                <a:xfrm flipH="1" flipV="1">
                  <a:off x="4165" y="5271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8" name="Freeform 6200"/>
                <p:cNvSpPr>
                  <a:spLocks/>
                </p:cNvSpPr>
                <p:nvPr/>
              </p:nvSpPr>
              <p:spPr bwMode="auto">
                <a:xfrm>
                  <a:off x="4100" y="5123"/>
                  <a:ext cx="65" cy="148"/>
                </a:xfrm>
                <a:custGeom>
                  <a:avLst/>
                  <a:gdLst/>
                  <a:ahLst/>
                  <a:cxnLst>
                    <a:cxn ang="0">
                      <a:pos x="65" y="148"/>
                    </a:cxn>
                    <a:cxn ang="0">
                      <a:pos x="32" y="66"/>
                    </a:cxn>
                    <a:cxn ang="0">
                      <a:pos x="16" y="50"/>
                    </a:cxn>
                    <a:cxn ang="0">
                      <a:pos x="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5" h="148">
                      <a:moveTo>
                        <a:pt x="65" y="148"/>
                      </a:moveTo>
                      <a:lnTo>
                        <a:pt x="32" y="66"/>
                      </a:lnTo>
                      <a:lnTo>
                        <a:pt x="16" y="50"/>
                      </a:lnTo>
                      <a:lnTo>
                        <a:pt x="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09" name="Freeform 6201"/>
                <p:cNvSpPr>
                  <a:spLocks/>
                </p:cNvSpPr>
                <p:nvPr/>
              </p:nvSpPr>
              <p:spPr bwMode="auto">
                <a:xfrm>
                  <a:off x="3952" y="5041"/>
                  <a:ext cx="148" cy="82"/>
                </a:xfrm>
                <a:custGeom>
                  <a:avLst/>
                  <a:gdLst/>
                  <a:ahLst/>
                  <a:cxnLst>
                    <a:cxn ang="0">
                      <a:pos x="148" y="82"/>
                    </a:cxn>
                    <a:cxn ang="0">
                      <a:pos x="115" y="82"/>
                    </a:cxn>
                    <a:cxn ang="0">
                      <a:pos x="82" y="50"/>
                    </a:cxn>
                    <a:cxn ang="0">
                      <a:pos x="49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8" h="82">
                      <a:moveTo>
                        <a:pt x="148" y="82"/>
                      </a:moveTo>
                      <a:lnTo>
                        <a:pt x="115" y="82"/>
                      </a:lnTo>
                      <a:lnTo>
                        <a:pt x="82" y="50"/>
                      </a:lnTo>
                      <a:lnTo>
                        <a:pt x="49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0" name="Line 6202"/>
                <p:cNvSpPr>
                  <a:spLocks noChangeShapeType="1"/>
                </p:cNvSpPr>
                <p:nvPr/>
              </p:nvSpPr>
              <p:spPr bwMode="auto">
                <a:xfrm flipH="1" flipV="1">
                  <a:off x="3739" y="4894"/>
                  <a:ext cx="213" cy="14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1" name="Line 6203"/>
                <p:cNvSpPr>
                  <a:spLocks noChangeShapeType="1"/>
                </p:cNvSpPr>
                <p:nvPr/>
              </p:nvSpPr>
              <p:spPr bwMode="auto">
                <a:xfrm flipH="1" flipV="1">
                  <a:off x="3673" y="486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2" name="Line 6204"/>
                <p:cNvSpPr>
                  <a:spLocks noChangeShapeType="1"/>
                </p:cNvSpPr>
                <p:nvPr/>
              </p:nvSpPr>
              <p:spPr bwMode="auto">
                <a:xfrm flipV="1">
                  <a:off x="3952" y="4959"/>
                  <a:ext cx="33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3" name="Freeform 6205"/>
                <p:cNvSpPr>
                  <a:spLocks/>
                </p:cNvSpPr>
                <p:nvPr/>
              </p:nvSpPr>
              <p:spPr bwMode="auto">
                <a:xfrm>
                  <a:off x="4296" y="5173"/>
                  <a:ext cx="99" cy="49"/>
                </a:xfrm>
                <a:custGeom>
                  <a:avLst/>
                  <a:gdLst/>
                  <a:ahLst/>
                  <a:cxnLst>
                    <a:cxn ang="0">
                      <a:pos x="99" y="49"/>
                    </a:cxn>
                    <a:cxn ang="0">
                      <a:pos x="50" y="33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9" h="49">
                      <a:moveTo>
                        <a:pt x="99" y="49"/>
                      </a:moveTo>
                      <a:lnTo>
                        <a:pt x="50" y="33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4" name="Line 6206"/>
                <p:cNvSpPr>
                  <a:spLocks noChangeShapeType="1"/>
                </p:cNvSpPr>
                <p:nvPr/>
              </p:nvSpPr>
              <p:spPr bwMode="auto">
                <a:xfrm flipH="1" flipV="1">
                  <a:off x="4231" y="4992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5" name="Line 6207"/>
                <p:cNvSpPr>
                  <a:spLocks noChangeShapeType="1"/>
                </p:cNvSpPr>
                <p:nvPr/>
              </p:nvSpPr>
              <p:spPr bwMode="auto">
                <a:xfrm flipH="1">
                  <a:off x="4198" y="5025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6" name="Freeform 6208"/>
                <p:cNvSpPr>
                  <a:spLocks/>
                </p:cNvSpPr>
                <p:nvPr/>
              </p:nvSpPr>
              <p:spPr bwMode="auto">
                <a:xfrm>
                  <a:off x="4460" y="4926"/>
                  <a:ext cx="164" cy="50"/>
                </a:xfrm>
                <a:custGeom>
                  <a:avLst/>
                  <a:gdLst/>
                  <a:ahLst/>
                  <a:cxnLst>
                    <a:cxn ang="0">
                      <a:pos x="164" y="50"/>
                    </a:cxn>
                    <a:cxn ang="0">
                      <a:pos x="82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4" h="50">
                      <a:moveTo>
                        <a:pt x="164" y="50"/>
                      </a:moveTo>
                      <a:lnTo>
                        <a:pt x="82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7" name="Line 6209"/>
                <p:cNvSpPr>
                  <a:spLocks noChangeShapeType="1"/>
                </p:cNvSpPr>
                <p:nvPr/>
              </p:nvSpPr>
              <p:spPr bwMode="auto">
                <a:xfrm flipH="1" flipV="1">
                  <a:off x="4411" y="4910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8" name="Freeform 6210"/>
                <p:cNvSpPr>
                  <a:spLocks/>
                </p:cNvSpPr>
                <p:nvPr/>
              </p:nvSpPr>
              <p:spPr bwMode="auto">
                <a:xfrm>
                  <a:off x="4346" y="4844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65" y="66"/>
                    </a:cxn>
                    <a:cxn ang="0">
                      <a:pos x="16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5" h="66">
                      <a:moveTo>
                        <a:pt x="65" y="66"/>
                      </a:moveTo>
                      <a:lnTo>
                        <a:pt x="16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19" name="Freeform 6211"/>
                <p:cNvSpPr>
                  <a:spLocks/>
                </p:cNvSpPr>
                <p:nvPr/>
              </p:nvSpPr>
              <p:spPr bwMode="auto">
                <a:xfrm>
                  <a:off x="4329" y="5107"/>
                  <a:ext cx="66" cy="49"/>
                </a:xfrm>
                <a:custGeom>
                  <a:avLst/>
                  <a:gdLst/>
                  <a:ahLst/>
                  <a:cxnLst>
                    <a:cxn ang="0">
                      <a:pos x="66" y="49"/>
                    </a:cxn>
                    <a:cxn ang="0">
                      <a:pos x="49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6" h="49">
                      <a:moveTo>
                        <a:pt x="66" y="49"/>
                      </a:moveTo>
                      <a:lnTo>
                        <a:pt x="49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0" name="Freeform 6212"/>
                <p:cNvSpPr>
                  <a:spLocks/>
                </p:cNvSpPr>
                <p:nvPr/>
              </p:nvSpPr>
              <p:spPr bwMode="auto">
                <a:xfrm>
                  <a:off x="4329" y="5058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9">
                      <a:moveTo>
                        <a:pt x="0" y="49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1" name="Freeform 6213"/>
                <p:cNvSpPr>
                  <a:spLocks/>
                </p:cNvSpPr>
                <p:nvPr/>
              </p:nvSpPr>
              <p:spPr bwMode="auto">
                <a:xfrm>
                  <a:off x="4313" y="4976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2" name="Freeform 6214"/>
                <p:cNvSpPr>
                  <a:spLocks/>
                </p:cNvSpPr>
                <p:nvPr/>
              </p:nvSpPr>
              <p:spPr bwMode="auto">
                <a:xfrm>
                  <a:off x="4346" y="4910"/>
                  <a:ext cx="65" cy="82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65" y="16"/>
                    </a:cxn>
                    <a:cxn ang="0">
                      <a:pos x="49" y="33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65" h="82">
                      <a:moveTo>
                        <a:pt x="65" y="0"/>
                      </a:moveTo>
                      <a:lnTo>
                        <a:pt x="65" y="16"/>
                      </a:lnTo>
                      <a:lnTo>
                        <a:pt x="49" y="33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3" name="Freeform 6215"/>
                <p:cNvSpPr>
                  <a:spLocks/>
                </p:cNvSpPr>
                <p:nvPr/>
              </p:nvSpPr>
              <p:spPr bwMode="auto">
                <a:xfrm>
                  <a:off x="4444" y="4926"/>
                  <a:ext cx="16" cy="115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50"/>
                    </a:cxn>
                    <a:cxn ang="0">
                      <a:pos x="16" y="66"/>
                    </a:cxn>
                    <a:cxn ang="0">
                      <a:pos x="16" y="83"/>
                    </a:cxn>
                    <a:cxn ang="0">
                      <a:pos x="0" y="99"/>
                    </a:cxn>
                    <a:cxn ang="0">
                      <a:pos x="0" y="115"/>
                    </a:cxn>
                  </a:cxnLst>
                  <a:rect l="0" t="0" r="r" b="b"/>
                  <a:pathLst>
                    <a:path w="16" h="115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50"/>
                      </a:lnTo>
                      <a:lnTo>
                        <a:pt x="16" y="66"/>
                      </a:lnTo>
                      <a:lnTo>
                        <a:pt x="16" y="83"/>
                      </a:lnTo>
                      <a:lnTo>
                        <a:pt x="0" y="99"/>
                      </a:lnTo>
                      <a:lnTo>
                        <a:pt x="0" y="11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4" name="Line 6216"/>
                <p:cNvSpPr>
                  <a:spLocks noChangeShapeType="1"/>
                </p:cNvSpPr>
                <p:nvPr/>
              </p:nvSpPr>
              <p:spPr bwMode="auto">
                <a:xfrm flipH="1" flipV="1">
                  <a:off x="4313" y="482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5" name="Line 6217"/>
                <p:cNvSpPr>
                  <a:spLocks noChangeShapeType="1"/>
                </p:cNvSpPr>
                <p:nvPr/>
              </p:nvSpPr>
              <p:spPr bwMode="auto">
                <a:xfrm flipH="1" flipV="1">
                  <a:off x="4247" y="4779"/>
                  <a:ext cx="6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6" name="Line 6218"/>
                <p:cNvSpPr>
                  <a:spLocks noChangeShapeType="1"/>
                </p:cNvSpPr>
                <p:nvPr/>
              </p:nvSpPr>
              <p:spPr bwMode="auto">
                <a:xfrm flipH="1" flipV="1">
                  <a:off x="4116" y="4680"/>
                  <a:ext cx="115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7" name="Freeform 6219"/>
                <p:cNvSpPr>
                  <a:spLocks/>
                </p:cNvSpPr>
                <p:nvPr/>
              </p:nvSpPr>
              <p:spPr bwMode="auto">
                <a:xfrm>
                  <a:off x="3936" y="4532"/>
                  <a:ext cx="147" cy="115"/>
                </a:xfrm>
                <a:custGeom>
                  <a:avLst/>
                  <a:gdLst/>
                  <a:ahLst/>
                  <a:cxnLst>
                    <a:cxn ang="0">
                      <a:pos x="147" y="115"/>
                    </a:cxn>
                    <a:cxn ang="0">
                      <a:pos x="82" y="5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7" h="115">
                      <a:moveTo>
                        <a:pt x="147" y="115"/>
                      </a:moveTo>
                      <a:lnTo>
                        <a:pt x="82" y="5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8" name="Freeform 6220"/>
                <p:cNvSpPr>
                  <a:spLocks/>
                </p:cNvSpPr>
                <p:nvPr/>
              </p:nvSpPr>
              <p:spPr bwMode="auto">
                <a:xfrm>
                  <a:off x="3837" y="4467"/>
                  <a:ext cx="99" cy="65"/>
                </a:xfrm>
                <a:custGeom>
                  <a:avLst/>
                  <a:gdLst/>
                  <a:ahLst/>
                  <a:cxnLst>
                    <a:cxn ang="0">
                      <a:pos x="99" y="65"/>
                    </a:cxn>
                    <a:cxn ang="0">
                      <a:pos x="49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9" h="65">
                      <a:moveTo>
                        <a:pt x="99" y="65"/>
                      </a:moveTo>
                      <a:lnTo>
                        <a:pt x="49" y="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29" name="Freeform 6221"/>
                <p:cNvSpPr>
                  <a:spLocks/>
                </p:cNvSpPr>
                <p:nvPr/>
              </p:nvSpPr>
              <p:spPr bwMode="auto">
                <a:xfrm>
                  <a:off x="3722" y="4417"/>
                  <a:ext cx="115" cy="50"/>
                </a:xfrm>
                <a:custGeom>
                  <a:avLst/>
                  <a:gdLst/>
                  <a:ahLst/>
                  <a:cxnLst>
                    <a:cxn ang="0">
                      <a:pos x="115" y="50"/>
                    </a:cxn>
                    <a:cxn ang="0">
                      <a:pos x="82" y="33"/>
                    </a:cxn>
                    <a:cxn ang="0">
                      <a:pos x="5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5" h="50">
                      <a:moveTo>
                        <a:pt x="115" y="50"/>
                      </a:moveTo>
                      <a:lnTo>
                        <a:pt x="82" y="33"/>
                      </a:lnTo>
                      <a:lnTo>
                        <a:pt x="5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0" name="Freeform 6222"/>
                <p:cNvSpPr>
                  <a:spLocks/>
                </p:cNvSpPr>
                <p:nvPr/>
              </p:nvSpPr>
              <p:spPr bwMode="auto">
                <a:xfrm>
                  <a:off x="3509" y="4401"/>
                  <a:ext cx="213" cy="16"/>
                </a:xfrm>
                <a:custGeom>
                  <a:avLst/>
                  <a:gdLst/>
                  <a:ahLst/>
                  <a:cxnLst>
                    <a:cxn ang="0">
                      <a:pos x="213" y="16"/>
                    </a:cxn>
                    <a:cxn ang="0">
                      <a:pos x="148" y="16"/>
                    </a:cxn>
                    <a:cxn ang="0">
                      <a:pos x="6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3" h="16">
                      <a:moveTo>
                        <a:pt x="213" y="16"/>
                      </a:moveTo>
                      <a:lnTo>
                        <a:pt x="148" y="16"/>
                      </a:lnTo>
                      <a:lnTo>
                        <a:pt x="6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1" name="Freeform 6223"/>
                <p:cNvSpPr>
                  <a:spLocks/>
                </p:cNvSpPr>
                <p:nvPr/>
              </p:nvSpPr>
              <p:spPr bwMode="auto">
                <a:xfrm>
                  <a:off x="3706" y="4237"/>
                  <a:ext cx="16" cy="180"/>
                </a:xfrm>
                <a:custGeom>
                  <a:avLst/>
                  <a:gdLst/>
                  <a:ahLst/>
                  <a:cxnLst>
                    <a:cxn ang="0">
                      <a:pos x="16" y="180"/>
                    </a:cxn>
                    <a:cxn ang="0">
                      <a:pos x="16" y="164"/>
                    </a:cxn>
                    <a:cxn ang="0">
                      <a:pos x="16" y="131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80">
                      <a:moveTo>
                        <a:pt x="16" y="180"/>
                      </a:moveTo>
                      <a:lnTo>
                        <a:pt x="16" y="164"/>
                      </a:lnTo>
                      <a:lnTo>
                        <a:pt x="16" y="131"/>
                      </a:ln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2" name="Freeform 6224"/>
                <p:cNvSpPr>
                  <a:spLocks/>
                </p:cNvSpPr>
                <p:nvPr/>
              </p:nvSpPr>
              <p:spPr bwMode="auto">
                <a:xfrm>
                  <a:off x="4624" y="4664"/>
                  <a:ext cx="148" cy="115"/>
                </a:xfrm>
                <a:custGeom>
                  <a:avLst/>
                  <a:gdLst/>
                  <a:ahLst/>
                  <a:cxnLst>
                    <a:cxn ang="0">
                      <a:pos x="148" y="115"/>
                    </a:cxn>
                    <a:cxn ang="0">
                      <a:pos x="99" y="8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8" h="115">
                      <a:moveTo>
                        <a:pt x="148" y="115"/>
                      </a:moveTo>
                      <a:lnTo>
                        <a:pt x="99" y="8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3" name="Freeform 6225"/>
                <p:cNvSpPr>
                  <a:spLocks/>
                </p:cNvSpPr>
                <p:nvPr/>
              </p:nvSpPr>
              <p:spPr bwMode="auto">
                <a:xfrm>
                  <a:off x="4231" y="4384"/>
                  <a:ext cx="393" cy="280"/>
                </a:xfrm>
                <a:custGeom>
                  <a:avLst/>
                  <a:gdLst/>
                  <a:ahLst/>
                  <a:cxnLst>
                    <a:cxn ang="0">
                      <a:pos x="393" y="280"/>
                    </a:cxn>
                    <a:cxn ang="0">
                      <a:pos x="279" y="198"/>
                    </a:cxn>
                    <a:cxn ang="0">
                      <a:pos x="49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3" h="280">
                      <a:moveTo>
                        <a:pt x="393" y="280"/>
                      </a:moveTo>
                      <a:lnTo>
                        <a:pt x="279" y="198"/>
                      </a:lnTo>
                      <a:lnTo>
                        <a:pt x="49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4" name="Freeform 6226"/>
                <p:cNvSpPr>
                  <a:spLocks/>
                </p:cNvSpPr>
                <p:nvPr/>
              </p:nvSpPr>
              <p:spPr bwMode="auto">
                <a:xfrm>
                  <a:off x="4018" y="4319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16">
                      <a:moveTo>
                        <a:pt x="49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5" name="Freeform 6227"/>
                <p:cNvSpPr>
                  <a:spLocks/>
                </p:cNvSpPr>
                <p:nvPr/>
              </p:nvSpPr>
              <p:spPr bwMode="auto">
                <a:xfrm>
                  <a:off x="3772" y="4237"/>
                  <a:ext cx="82" cy="33"/>
                </a:xfrm>
                <a:custGeom>
                  <a:avLst/>
                  <a:gdLst/>
                  <a:ahLst/>
                  <a:cxnLst>
                    <a:cxn ang="0">
                      <a:pos x="82" y="33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2" h="33">
                      <a:moveTo>
                        <a:pt x="82" y="33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6" name="Line 6228"/>
                <p:cNvSpPr>
                  <a:spLocks noChangeShapeType="1"/>
                </p:cNvSpPr>
                <p:nvPr/>
              </p:nvSpPr>
              <p:spPr bwMode="auto">
                <a:xfrm flipH="1">
                  <a:off x="3706" y="422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7" name="Freeform 6229"/>
                <p:cNvSpPr>
                  <a:spLocks/>
                </p:cNvSpPr>
                <p:nvPr/>
              </p:nvSpPr>
              <p:spPr bwMode="auto">
                <a:xfrm>
                  <a:off x="3837" y="4335"/>
                  <a:ext cx="197" cy="132"/>
                </a:xfrm>
                <a:custGeom>
                  <a:avLst/>
                  <a:gdLst/>
                  <a:ahLst/>
                  <a:cxnLst>
                    <a:cxn ang="0">
                      <a:pos x="0" y="132"/>
                    </a:cxn>
                    <a:cxn ang="0">
                      <a:pos x="17" y="99"/>
                    </a:cxn>
                    <a:cxn ang="0">
                      <a:pos x="66" y="49"/>
                    </a:cxn>
                    <a:cxn ang="0">
                      <a:pos x="99" y="17"/>
                    </a:cxn>
                    <a:cxn ang="0">
                      <a:pos x="99" y="17"/>
                    </a:cxn>
                    <a:cxn ang="0">
                      <a:pos x="115" y="17"/>
                    </a:cxn>
                    <a:cxn ang="0">
                      <a:pos x="148" y="17"/>
                    </a:cxn>
                    <a:cxn ang="0">
                      <a:pos x="164" y="17"/>
                    </a:cxn>
                    <a:cxn ang="0">
                      <a:pos x="197" y="0"/>
                    </a:cxn>
                  </a:cxnLst>
                  <a:rect l="0" t="0" r="r" b="b"/>
                  <a:pathLst>
                    <a:path w="197" h="132">
                      <a:moveTo>
                        <a:pt x="0" y="132"/>
                      </a:moveTo>
                      <a:lnTo>
                        <a:pt x="17" y="99"/>
                      </a:lnTo>
                      <a:lnTo>
                        <a:pt x="66" y="49"/>
                      </a:lnTo>
                      <a:lnTo>
                        <a:pt x="99" y="17"/>
                      </a:lnTo>
                      <a:lnTo>
                        <a:pt x="99" y="17"/>
                      </a:lnTo>
                      <a:lnTo>
                        <a:pt x="115" y="17"/>
                      </a:lnTo>
                      <a:lnTo>
                        <a:pt x="148" y="17"/>
                      </a:lnTo>
                      <a:lnTo>
                        <a:pt x="164" y="17"/>
                      </a:lnTo>
                      <a:lnTo>
                        <a:pt x="19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8" name="Line 6230"/>
                <p:cNvSpPr>
                  <a:spLocks noChangeShapeType="1"/>
                </p:cNvSpPr>
                <p:nvPr/>
              </p:nvSpPr>
              <p:spPr bwMode="auto">
                <a:xfrm flipV="1">
                  <a:off x="4149" y="3301"/>
                  <a:ext cx="82" cy="27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39" name="Freeform 6231"/>
                <p:cNvSpPr>
                  <a:spLocks/>
                </p:cNvSpPr>
                <p:nvPr/>
              </p:nvSpPr>
              <p:spPr bwMode="auto">
                <a:xfrm>
                  <a:off x="3985" y="2184"/>
                  <a:ext cx="131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33"/>
                    </a:cxn>
                    <a:cxn ang="0">
                      <a:pos x="98" y="0"/>
                    </a:cxn>
                    <a:cxn ang="0">
                      <a:pos x="131" y="0"/>
                    </a:cxn>
                  </a:cxnLst>
                  <a:rect l="0" t="0" r="r" b="b"/>
                  <a:pathLst>
                    <a:path w="131" h="33">
                      <a:moveTo>
                        <a:pt x="0" y="33"/>
                      </a:moveTo>
                      <a:lnTo>
                        <a:pt x="16" y="33"/>
                      </a:lnTo>
                      <a:lnTo>
                        <a:pt x="98" y="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0" name="Freeform 6232"/>
                <p:cNvSpPr>
                  <a:spLocks/>
                </p:cNvSpPr>
                <p:nvPr/>
              </p:nvSpPr>
              <p:spPr bwMode="auto">
                <a:xfrm>
                  <a:off x="3444" y="4762"/>
                  <a:ext cx="229" cy="99"/>
                </a:xfrm>
                <a:custGeom>
                  <a:avLst/>
                  <a:gdLst/>
                  <a:ahLst/>
                  <a:cxnLst>
                    <a:cxn ang="0">
                      <a:pos x="229" y="99"/>
                    </a:cxn>
                    <a:cxn ang="0">
                      <a:pos x="131" y="33"/>
                    </a:cxn>
                    <a:cxn ang="0">
                      <a:pos x="98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9" h="99">
                      <a:moveTo>
                        <a:pt x="229" y="99"/>
                      </a:moveTo>
                      <a:lnTo>
                        <a:pt x="131" y="33"/>
                      </a:lnTo>
                      <a:lnTo>
                        <a:pt x="98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1" name="Freeform 6233"/>
                <p:cNvSpPr>
                  <a:spLocks/>
                </p:cNvSpPr>
                <p:nvPr/>
              </p:nvSpPr>
              <p:spPr bwMode="auto">
                <a:xfrm>
                  <a:off x="3247" y="4746"/>
                  <a:ext cx="197" cy="65"/>
                </a:xfrm>
                <a:custGeom>
                  <a:avLst/>
                  <a:gdLst/>
                  <a:ahLst/>
                  <a:cxnLst>
                    <a:cxn ang="0">
                      <a:pos x="197" y="16"/>
                    </a:cxn>
                    <a:cxn ang="0">
                      <a:pos x="115" y="0"/>
                    </a:cxn>
                    <a:cxn ang="0">
                      <a:pos x="82" y="0"/>
                    </a:cxn>
                    <a:cxn ang="0">
                      <a:pos x="66" y="0"/>
                    </a:cxn>
                    <a:cxn ang="0">
                      <a:pos x="49" y="16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97" h="65">
                      <a:moveTo>
                        <a:pt x="197" y="16"/>
                      </a:moveTo>
                      <a:lnTo>
                        <a:pt x="115" y="0"/>
                      </a:lnTo>
                      <a:lnTo>
                        <a:pt x="82" y="0"/>
                      </a:lnTo>
                      <a:lnTo>
                        <a:pt x="66" y="0"/>
                      </a:lnTo>
                      <a:lnTo>
                        <a:pt x="49" y="16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2" name="Freeform 6234"/>
                <p:cNvSpPr>
                  <a:spLocks/>
                </p:cNvSpPr>
                <p:nvPr/>
              </p:nvSpPr>
              <p:spPr bwMode="auto">
                <a:xfrm>
                  <a:off x="2607" y="4943"/>
                  <a:ext cx="263" cy="131"/>
                </a:xfrm>
                <a:custGeom>
                  <a:avLst/>
                  <a:gdLst/>
                  <a:ahLst/>
                  <a:cxnLst>
                    <a:cxn ang="0">
                      <a:pos x="263" y="0"/>
                    </a:cxn>
                    <a:cxn ang="0">
                      <a:pos x="181" y="33"/>
                    </a:cxn>
                    <a:cxn ang="0">
                      <a:pos x="82" y="98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263" h="131">
                      <a:moveTo>
                        <a:pt x="263" y="0"/>
                      </a:moveTo>
                      <a:lnTo>
                        <a:pt x="181" y="33"/>
                      </a:lnTo>
                      <a:lnTo>
                        <a:pt x="82" y="98"/>
                      </a:lnTo>
                      <a:lnTo>
                        <a:pt x="0" y="131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3" name="Freeform 6235"/>
                <p:cNvSpPr>
                  <a:spLocks/>
                </p:cNvSpPr>
                <p:nvPr/>
              </p:nvSpPr>
              <p:spPr bwMode="auto">
                <a:xfrm>
                  <a:off x="2197" y="5074"/>
                  <a:ext cx="410" cy="66"/>
                </a:xfrm>
                <a:custGeom>
                  <a:avLst/>
                  <a:gdLst/>
                  <a:ahLst/>
                  <a:cxnLst>
                    <a:cxn ang="0">
                      <a:pos x="410" y="0"/>
                    </a:cxn>
                    <a:cxn ang="0">
                      <a:pos x="296" y="33"/>
                    </a:cxn>
                    <a:cxn ang="0">
                      <a:pos x="148" y="49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410" h="66">
                      <a:moveTo>
                        <a:pt x="410" y="0"/>
                      </a:moveTo>
                      <a:lnTo>
                        <a:pt x="296" y="33"/>
                      </a:lnTo>
                      <a:lnTo>
                        <a:pt x="148" y="49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4" name="Freeform 6236"/>
                <p:cNvSpPr>
                  <a:spLocks/>
                </p:cNvSpPr>
                <p:nvPr/>
              </p:nvSpPr>
              <p:spPr bwMode="auto">
                <a:xfrm>
                  <a:off x="2771" y="4401"/>
                  <a:ext cx="738" cy="49"/>
                </a:xfrm>
                <a:custGeom>
                  <a:avLst/>
                  <a:gdLst/>
                  <a:ahLst/>
                  <a:cxnLst>
                    <a:cxn ang="0">
                      <a:pos x="738" y="0"/>
                    </a:cxn>
                    <a:cxn ang="0">
                      <a:pos x="689" y="16"/>
                    </a:cxn>
                    <a:cxn ang="0">
                      <a:pos x="623" y="16"/>
                    </a:cxn>
                    <a:cxn ang="0">
                      <a:pos x="312" y="16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38" h="49">
                      <a:moveTo>
                        <a:pt x="738" y="0"/>
                      </a:moveTo>
                      <a:lnTo>
                        <a:pt x="689" y="16"/>
                      </a:lnTo>
                      <a:lnTo>
                        <a:pt x="623" y="16"/>
                      </a:lnTo>
                      <a:lnTo>
                        <a:pt x="312" y="16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3645" name="Group 6237"/>
              <p:cNvGrpSpPr>
                <a:grpSpLocks/>
              </p:cNvGrpSpPr>
              <p:nvPr/>
            </p:nvGrpSpPr>
            <p:grpSpPr bwMode="auto">
              <a:xfrm>
                <a:off x="2673" y="3908"/>
                <a:ext cx="4920" cy="2414"/>
                <a:chOff x="2673" y="3908"/>
                <a:chExt cx="4920" cy="2414"/>
              </a:xfrm>
            </p:grpSpPr>
            <p:sp>
              <p:nvSpPr>
                <p:cNvPr id="663646" name="Freeform 6238"/>
                <p:cNvSpPr>
                  <a:spLocks/>
                </p:cNvSpPr>
                <p:nvPr/>
              </p:nvSpPr>
              <p:spPr bwMode="auto">
                <a:xfrm>
                  <a:off x="2673" y="4434"/>
                  <a:ext cx="98" cy="16"/>
                </a:xfrm>
                <a:custGeom>
                  <a:avLst/>
                  <a:gdLst/>
                  <a:ahLst/>
                  <a:cxnLst>
                    <a:cxn ang="0">
                      <a:pos x="98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 h="16">
                      <a:moveTo>
                        <a:pt x="98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7" name="Freeform 6239"/>
                <p:cNvSpPr>
                  <a:spLocks/>
                </p:cNvSpPr>
                <p:nvPr/>
              </p:nvSpPr>
              <p:spPr bwMode="auto">
                <a:xfrm>
                  <a:off x="2853" y="4631"/>
                  <a:ext cx="33" cy="312"/>
                </a:xfrm>
                <a:custGeom>
                  <a:avLst/>
                  <a:gdLst/>
                  <a:ahLst/>
                  <a:cxnLst>
                    <a:cxn ang="0">
                      <a:pos x="17" y="312"/>
                    </a:cxn>
                    <a:cxn ang="0">
                      <a:pos x="0" y="230"/>
                    </a:cxn>
                    <a:cxn ang="0">
                      <a:pos x="0" y="180"/>
                    </a:cxn>
                    <a:cxn ang="0">
                      <a:pos x="33" y="115"/>
                    </a:cxn>
                    <a:cxn ang="0">
                      <a:pos x="33" y="8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12">
                      <a:moveTo>
                        <a:pt x="17" y="312"/>
                      </a:moveTo>
                      <a:lnTo>
                        <a:pt x="0" y="230"/>
                      </a:lnTo>
                      <a:lnTo>
                        <a:pt x="0" y="180"/>
                      </a:lnTo>
                      <a:lnTo>
                        <a:pt x="33" y="115"/>
                      </a:lnTo>
                      <a:lnTo>
                        <a:pt x="33" y="8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8" name="Line 6240"/>
                <p:cNvSpPr>
                  <a:spLocks noChangeShapeType="1"/>
                </p:cNvSpPr>
                <p:nvPr/>
              </p:nvSpPr>
              <p:spPr bwMode="auto">
                <a:xfrm flipH="1" flipV="1">
                  <a:off x="2821" y="4582"/>
                  <a:ext cx="32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49" name="Freeform 6241"/>
                <p:cNvSpPr>
                  <a:spLocks/>
                </p:cNvSpPr>
                <p:nvPr/>
              </p:nvSpPr>
              <p:spPr bwMode="auto">
                <a:xfrm>
                  <a:off x="2771" y="4450"/>
                  <a:ext cx="50" cy="132"/>
                </a:xfrm>
                <a:custGeom>
                  <a:avLst/>
                  <a:gdLst/>
                  <a:ahLst/>
                  <a:cxnLst>
                    <a:cxn ang="0">
                      <a:pos x="50" y="132"/>
                    </a:cxn>
                    <a:cxn ang="0">
                      <a:pos x="33" y="82"/>
                    </a:cxn>
                    <a:cxn ang="0">
                      <a:pos x="17" y="4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132">
                      <a:moveTo>
                        <a:pt x="50" y="132"/>
                      </a:moveTo>
                      <a:lnTo>
                        <a:pt x="33" y="82"/>
                      </a:lnTo>
                      <a:lnTo>
                        <a:pt x="17" y="4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0" name="Freeform 6242"/>
                <p:cNvSpPr>
                  <a:spLocks/>
                </p:cNvSpPr>
                <p:nvPr/>
              </p:nvSpPr>
              <p:spPr bwMode="auto">
                <a:xfrm>
                  <a:off x="2804" y="4138"/>
                  <a:ext cx="722" cy="66"/>
                </a:xfrm>
                <a:custGeom>
                  <a:avLst/>
                  <a:gdLst/>
                  <a:ahLst/>
                  <a:cxnLst>
                    <a:cxn ang="0">
                      <a:pos x="722" y="66"/>
                    </a:cxn>
                    <a:cxn ang="0">
                      <a:pos x="164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22" h="66">
                      <a:moveTo>
                        <a:pt x="722" y="66"/>
                      </a:moveTo>
                      <a:lnTo>
                        <a:pt x="164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1" name="Line 6243"/>
                <p:cNvSpPr>
                  <a:spLocks noChangeShapeType="1"/>
                </p:cNvSpPr>
                <p:nvPr/>
              </p:nvSpPr>
              <p:spPr bwMode="auto">
                <a:xfrm flipH="1">
                  <a:off x="2739" y="4138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2" name="Freeform 6244"/>
                <p:cNvSpPr>
                  <a:spLocks/>
                </p:cNvSpPr>
                <p:nvPr/>
              </p:nvSpPr>
              <p:spPr bwMode="auto">
                <a:xfrm>
                  <a:off x="3821" y="4828"/>
                  <a:ext cx="180" cy="82"/>
                </a:xfrm>
                <a:custGeom>
                  <a:avLst/>
                  <a:gdLst/>
                  <a:ahLst/>
                  <a:cxnLst>
                    <a:cxn ang="0">
                      <a:pos x="180" y="82"/>
                    </a:cxn>
                    <a:cxn ang="0">
                      <a:pos x="131" y="82"/>
                    </a:cxn>
                    <a:cxn ang="0">
                      <a:pos x="98" y="66"/>
                    </a:cxn>
                    <a:cxn ang="0">
                      <a:pos x="49" y="49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0" h="82">
                      <a:moveTo>
                        <a:pt x="180" y="82"/>
                      </a:moveTo>
                      <a:lnTo>
                        <a:pt x="131" y="82"/>
                      </a:lnTo>
                      <a:lnTo>
                        <a:pt x="98" y="66"/>
                      </a:lnTo>
                      <a:lnTo>
                        <a:pt x="49" y="49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3" name="Freeform 6245"/>
                <p:cNvSpPr>
                  <a:spLocks/>
                </p:cNvSpPr>
                <p:nvPr/>
              </p:nvSpPr>
              <p:spPr bwMode="auto">
                <a:xfrm>
                  <a:off x="3772" y="4614"/>
                  <a:ext cx="49" cy="214"/>
                </a:xfrm>
                <a:custGeom>
                  <a:avLst/>
                  <a:gdLst/>
                  <a:ahLst/>
                  <a:cxnLst>
                    <a:cxn ang="0">
                      <a:pos x="49" y="214"/>
                    </a:cxn>
                    <a:cxn ang="0">
                      <a:pos x="49" y="181"/>
                    </a:cxn>
                    <a:cxn ang="0">
                      <a:pos x="32" y="165"/>
                    </a:cxn>
                    <a:cxn ang="0">
                      <a:pos x="16" y="132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0" y="66"/>
                    </a:cxn>
                    <a:cxn ang="0">
                      <a:pos x="16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49" h="214">
                      <a:moveTo>
                        <a:pt x="49" y="214"/>
                      </a:moveTo>
                      <a:lnTo>
                        <a:pt x="49" y="181"/>
                      </a:lnTo>
                      <a:lnTo>
                        <a:pt x="32" y="165"/>
                      </a:lnTo>
                      <a:lnTo>
                        <a:pt x="16" y="132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0" y="66"/>
                      </a:lnTo>
                      <a:lnTo>
                        <a:pt x="16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4" name="Freeform 6246"/>
                <p:cNvSpPr>
                  <a:spLocks/>
                </p:cNvSpPr>
                <p:nvPr/>
              </p:nvSpPr>
              <p:spPr bwMode="auto">
                <a:xfrm>
                  <a:off x="3460" y="4582"/>
                  <a:ext cx="328" cy="32"/>
                </a:xfrm>
                <a:custGeom>
                  <a:avLst/>
                  <a:gdLst/>
                  <a:ahLst/>
                  <a:cxnLst>
                    <a:cxn ang="0">
                      <a:pos x="328" y="32"/>
                    </a:cxn>
                    <a:cxn ang="0">
                      <a:pos x="328" y="16"/>
                    </a:cxn>
                    <a:cxn ang="0">
                      <a:pos x="328" y="0"/>
                    </a:cxn>
                    <a:cxn ang="0">
                      <a:pos x="295" y="0"/>
                    </a:cxn>
                    <a:cxn ang="0">
                      <a:pos x="279" y="0"/>
                    </a:cxn>
                    <a:cxn ang="0">
                      <a:pos x="262" y="0"/>
                    </a:cxn>
                    <a:cxn ang="0">
                      <a:pos x="246" y="0"/>
                    </a:cxn>
                    <a:cxn ang="0">
                      <a:pos x="230" y="0"/>
                    </a:cxn>
                    <a:cxn ang="0">
                      <a:pos x="213" y="0"/>
                    </a:cxn>
                    <a:cxn ang="0">
                      <a:pos x="197" y="16"/>
                    </a:cxn>
                    <a:cxn ang="0">
                      <a:pos x="180" y="16"/>
                    </a:cxn>
                    <a:cxn ang="0">
                      <a:pos x="148" y="32"/>
                    </a:cxn>
                    <a:cxn ang="0">
                      <a:pos x="131" y="32"/>
                    </a:cxn>
                    <a:cxn ang="0">
                      <a:pos x="98" y="32"/>
                    </a:cxn>
                    <a:cxn ang="0">
                      <a:pos x="66" y="32"/>
                    </a:cxn>
                    <a:cxn ang="0">
                      <a:pos x="16" y="32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28" h="32">
                      <a:moveTo>
                        <a:pt x="328" y="32"/>
                      </a:moveTo>
                      <a:lnTo>
                        <a:pt x="328" y="16"/>
                      </a:lnTo>
                      <a:lnTo>
                        <a:pt x="328" y="0"/>
                      </a:lnTo>
                      <a:lnTo>
                        <a:pt x="295" y="0"/>
                      </a:lnTo>
                      <a:lnTo>
                        <a:pt x="279" y="0"/>
                      </a:lnTo>
                      <a:lnTo>
                        <a:pt x="262" y="0"/>
                      </a:lnTo>
                      <a:lnTo>
                        <a:pt x="246" y="0"/>
                      </a:lnTo>
                      <a:lnTo>
                        <a:pt x="230" y="0"/>
                      </a:lnTo>
                      <a:lnTo>
                        <a:pt x="213" y="0"/>
                      </a:lnTo>
                      <a:lnTo>
                        <a:pt x="197" y="16"/>
                      </a:lnTo>
                      <a:lnTo>
                        <a:pt x="180" y="16"/>
                      </a:lnTo>
                      <a:lnTo>
                        <a:pt x="148" y="32"/>
                      </a:lnTo>
                      <a:lnTo>
                        <a:pt x="131" y="32"/>
                      </a:lnTo>
                      <a:lnTo>
                        <a:pt x="98" y="32"/>
                      </a:lnTo>
                      <a:lnTo>
                        <a:pt x="66" y="32"/>
                      </a:lnTo>
                      <a:lnTo>
                        <a:pt x="16" y="32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5" name="Freeform 6247"/>
                <p:cNvSpPr>
                  <a:spLocks/>
                </p:cNvSpPr>
                <p:nvPr/>
              </p:nvSpPr>
              <p:spPr bwMode="auto">
                <a:xfrm>
                  <a:off x="3247" y="4598"/>
                  <a:ext cx="213" cy="33"/>
                </a:xfrm>
                <a:custGeom>
                  <a:avLst/>
                  <a:gdLst/>
                  <a:ahLst/>
                  <a:cxnLst>
                    <a:cxn ang="0">
                      <a:pos x="213" y="0"/>
                    </a:cxn>
                    <a:cxn ang="0">
                      <a:pos x="180" y="0"/>
                    </a:cxn>
                    <a:cxn ang="0">
                      <a:pos x="164" y="0"/>
                    </a:cxn>
                    <a:cxn ang="0">
                      <a:pos x="147" y="0"/>
                    </a:cxn>
                    <a:cxn ang="0">
                      <a:pos x="82" y="0"/>
                    </a:cxn>
                    <a:cxn ang="0">
                      <a:pos x="49" y="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213" h="33">
                      <a:moveTo>
                        <a:pt x="213" y="0"/>
                      </a:moveTo>
                      <a:lnTo>
                        <a:pt x="180" y="0"/>
                      </a:lnTo>
                      <a:lnTo>
                        <a:pt x="164" y="0"/>
                      </a:lnTo>
                      <a:lnTo>
                        <a:pt x="147" y="0"/>
                      </a:lnTo>
                      <a:lnTo>
                        <a:pt x="82" y="0"/>
                      </a:lnTo>
                      <a:lnTo>
                        <a:pt x="49" y="0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6" name="Freeform 6248"/>
                <p:cNvSpPr>
                  <a:spLocks/>
                </p:cNvSpPr>
                <p:nvPr/>
              </p:nvSpPr>
              <p:spPr bwMode="auto">
                <a:xfrm>
                  <a:off x="2853" y="4598"/>
                  <a:ext cx="394" cy="131"/>
                </a:xfrm>
                <a:custGeom>
                  <a:avLst/>
                  <a:gdLst/>
                  <a:ahLst/>
                  <a:cxnLst>
                    <a:cxn ang="0">
                      <a:pos x="394" y="33"/>
                    </a:cxn>
                    <a:cxn ang="0">
                      <a:pos x="361" y="33"/>
                    </a:cxn>
                    <a:cxn ang="0">
                      <a:pos x="361" y="49"/>
                    </a:cxn>
                    <a:cxn ang="0">
                      <a:pos x="328" y="82"/>
                    </a:cxn>
                    <a:cxn ang="0">
                      <a:pos x="296" y="115"/>
                    </a:cxn>
                    <a:cxn ang="0">
                      <a:pos x="263" y="131"/>
                    </a:cxn>
                    <a:cxn ang="0">
                      <a:pos x="246" y="131"/>
                    </a:cxn>
                    <a:cxn ang="0">
                      <a:pos x="230" y="131"/>
                    </a:cxn>
                    <a:cxn ang="0">
                      <a:pos x="214" y="131"/>
                    </a:cxn>
                    <a:cxn ang="0">
                      <a:pos x="197" y="131"/>
                    </a:cxn>
                    <a:cxn ang="0">
                      <a:pos x="197" y="131"/>
                    </a:cxn>
                    <a:cxn ang="0">
                      <a:pos x="164" y="131"/>
                    </a:cxn>
                    <a:cxn ang="0">
                      <a:pos x="148" y="98"/>
                    </a:cxn>
                    <a:cxn ang="0">
                      <a:pos x="132" y="82"/>
                    </a:cxn>
                    <a:cxn ang="0">
                      <a:pos x="115" y="49"/>
                    </a:cxn>
                    <a:cxn ang="0">
                      <a:pos x="82" y="16"/>
                    </a:cxn>
                    <a:cxn ang="0">
                      <a:pos x="82" y="0"/>
                    </a:cxn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394" h="131">
                      <a:moveTo>
                        <a:pt x="394" y="33"/>
                      </a:moveTo>
                      <a:lnTo>
                        <a:pt x="361" y="33"/>
                      </a:lnTo>
                      <a:lnTo>
                        <a:pt x="361" y="49"/>
                      </a:lnTo>
                      <a:lnTo>
                        <a:pt x="328" y="82"/>
                      </a:lnTo>
                      <a:lnTo>
                        <a:pt x="296" y="115"/>
                      </a:lnTo>
                      <a:lnTo>
                        <a:pt x="263" y="131"/>
                      </a:lnTo>
                      <a:lnTo>
                        <a:pt x="246" y="131"/>
                      </a:lnTo>
                      <a:lnTo>
                        <a:pt x="230" y="131"/>
                      </a:lnTo>
                      <a:lnTo>
                        <a:pt x="214" y="131"/>
                      </a:lnTo>
                      <a:lnTo>
                        <a:pt x="197" y="131"/>
                      </a:lnTo>
                      <a:lnTo>
                        <a:pt x="197" y="131"/>
                      </a:lnTo>
                      <a:lnTo>
                        <a:pt x="164" y="131"/>
                      </a:lnTo>
                      <a:lnTo>
                        <a:pt x="148" y="98"/>
                      </a:lnTo>
                      <a:lnTo>
                        <a:pt x="132" y="82"/>
                      </a:lnTo>
                      <a:lnTo>
                        <a:pt x="115" y="49"/>
                      </a:lnTo>
                      <a:lnTo>
                        <a:pt x="82" y="16"/>
                      </a:lnTo>
                      <a:lnTo>
                        <a:pt x="82" y="0"/>
                      </a:lnTo>
                      <a:lnTo>
                        <a:pt x="33" y="16"/>
                      </a:lnTo>
                      <a:lnTo>
                        <a:pt x="17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7" name="Freeform 6249"/>
                <p:cNvSpPr>
                  <a:spLocks/>
                </p:cNvSpPr>
                <p:nvPr/>
              </p:nvSpPr>
              <p:spPr bwMode="auto">
                <a:xfrm>
                  <a:off x="2739" y="4631"/>
                  <a:ext cx="114" cy="82"/>
                </a:xfrm>
                <a:custGeom>
                  <a:avLst/>
                  <a:gdLst/>
                  <a:ahLst/>
                  <a:cxnLst>
                    <a:cxn ang="0">
                      <a:pos x="114" y="0"/>
                    </a:cxn>
                    <a:cxn ang="0">
                      <a:pos x="82" y="16"/>
                    </a:cxn>
                    <a:cxn ang="0">
                      <a:pos x="65" y="33"/>
                    </a:cxn>
                    <a:cxn ang="0">
                      <a:pos x="32" y="49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114" h="82">
                      <a:moveTo>
                        <a:pt x="114" y="0"/>
                      </a:moveTo>
                      <a:lnTo>
                        <a:pt x="82" y="16"/>
                      </a:lnTo>
                      <a:lnTo>
                        <a:pt x="65" y="33"/>
                      </a:lnTo>
                      <a:lnTo>
                        <a:pt x="32" y="49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8" name="Freeform 6250"/>
                <p:cNvSpPr>
                  <a:spLocks/>
                </p:cNvSpPr>
                <p:nvPr/>
              </p:nvSpPr>
              <p:spPr bwMode="auto">
                <a:xfrm>
                  <a:off x="3427" y="4598"/>
                  <a:ext cx="33" cy="164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0" y="33"/>
                    </a:cxn>
                    <a:cxn ang="0">
                      <a:pos x="17" y="164"/>
                    </a:cxn>
                  </a:cxnLst>
                  <a:rect l="0" t="0" r="r" b="b"/>
                  <a:pathLst>
                    <a:path w="33" h="164">
                      <a:moveTo>
                        <a:pt x="33" y="0"/>
                      </a:moveTo>
                      <a:lnTo>
                        <a:pt x="0" y="33"/>
                      </a:lnTo>
                      <a:lnTo>
                        <a:pt x="17" y="164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59" name="Freeform 6251"/>
                <p:cNvSpPr>
                  <a:spLocks/>
                </p:cNvSpPr>
                <p:nvPr/>
              </p:nvSpPr>
              <p:spPr bwMode="auto">
                <a:xfrm>
                  <a:off x="4706" y="5123"/>
                  <a:ext cx="33" cy="50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7" y="33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50">
                      <a:moveTo>
                        <a:pt x="0" y="50"/>
                      </a:moveTo>
                      <a:lnTo>
                        <a:pt x="17" y="33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0" name="Line 6252"/>
                <p:cNvSpPr>
                  <a:spLocks noChangeShapeType="1"/>
                </p:cNvSpPr>
                <p:nvPr/>
              </p:nvSpPr>
              <p:spPr bwMode="auto">
                <a:xfrm flipH="1">
                  <a:off x="4182" y="487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1" name="Freeform 6253"/>
                <p:cNvSpPr>
                  <a:spLocks/>
                </p:cNvSpPr>
                <p:nvPr/>
              </p:nvSpPr>
              <p:spPr bwMode="auto">
                <a:xfrm>
                  <a:off x="4247" y="4894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2" name="Line 6254"/>
                <p:cNvSpPr>
                  <a:spLocks noChangeShapeType="1"/>
                </p:cNvSpPr>
                <p:nvPr/>
              </p:nvSpPr>
              <p:spPr bwMode="auto">
                <a:xfrm flipV="1">
                  <a:off x="4198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3" name="Line 6255"/>
                <p:cNvSpPr>
                  <a:spLocks noChangeShapeType="1"/>
                </p:cNvSpPr>
                <p:nvPr/>
              </p:nvSpPr>
              <p:spPr bwMode="auto">
                <a:xfrm flipV="1">
                  <a:off x="4264" y="489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4" name="Line 6256"/>
                <p:cNvSpPr>
                  <a:spLocks noChangeShapeType="1"/>
                </p:cNvSpPr>
                <p:nvPr/>
              </p:nvSpPr>
              <p:spPr bwMode="auto">
                <a:xfrm flipH="1" flipV="1">
                  <a:off x="4067" y="4335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5" name="Freeform 6257"/>
                <p:cNvSpPr>
                  <a:spLocks/>
                </p:cNvSpPr>
                <p:nvPr/>
              </p:nvSpPr>
              <p:spPr bwMode="auto">
                <a:xfrm>
                  <a:off x="4050" y="4270"/>
                  <a:ext cx="50" cy="82"/>
                </a:xfrm>
                <a:custGeom>
                  <a:avLst/>
                  <a:gdLst/>
                  <a:ahLst/>
                  <a:cxnLst>
                    <a:cxn ang="0">
                      <a:pos x="50" y="82"/>
                    </a:cxn>
                    <a:cxn ang="0">
                      <a:pos x="33" y="65"/>
                    </a:cxn>
                    <a:cxn ang="0">
                      <a:pos x="33" y="65"/>
                    </a:cxn>
                    <a:cxn ang="0">
                      <a:pos x="17" y="49"/>
                    </a:cxn>
                    <a:cxn ang="0">
                      <a:pos x="17" y="49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82">
                      <a:moveTo>
                        <a:pt x="50" y="82"/>
                      </a:moveTo>
                      <a:lnTo>
                        <a:pt x="33" y="65"/>
                      </a:lnTo>
                      <a:lnTo>
                        <a:pt x="33" y="65"/>
                      </a:lnTo>
                      <a:lnTo>
                        <a:pt x="17" y="49"/>
                      </a:lnTo>
                      <a:lnTo>
                        <a:pt x="17" y="49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6" name="Line 6258"/>
                <p:cNvSpPr>
                  <a:spLocks noChangeShapeType="1"/>
                </p:cNvSpPr>
                <p:nvPr/>
              </p:nvSpPr>
              <p:spPr bwMode="auto">
                <a:xfrm flipH="1" flipV="1">
                  <a:off x="4034" y="4237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7" name="Line 6259"/>
                <p:cNvSpPr>
                  <a:spLocks noChangeShapeType="1"/>
                </p:cNvSpPr>
                <p:nvPr/>
              </p:nvSpPr>
              <p:spPr bwMode="auto">
                <a:xfrm flipH="1">
                  <a:off x="4001" y="431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8" name="Line 6260"/>
                <p:cNvSpPr>
                  <a:spLocks noChangeShapeType="1"/>
                </p:cNvSpPr>
                <p:nvPr/>
              </p:nvSpPr>
              <p:spPr bwMode="auto">
                <a:xfrm flipH="1">
                  <a:off x="4100" y="4352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69" name="Freeform 6261"/>
                <p:cNvSpPr>
                  <a:spLocks/>
                </p:cNvSpPr>
                <p:nvPr/>
              </p:nvSpPr>
              <p:spPr bwMode="auto">
                <a:xfrm>
                  <a:off x="4050" y="427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0" name="Line 6262"/>
                <p:cNvSpPr>
                  <a:spLocks noChangeShapeType="1"/>
                </p:cNvSpPr>
                <p:nvPr/>
              </p:nvSpPr>
              <p:spPr bwMode="auto">
                <a:xfrm>
                  <a:off x="4034" y="43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1" name="Freeform 6263"/>
                <p:cNvSpPr>
                  <a:spLocks/>
                </p:cNvSpPr>
                <p:nvPr/>
              </p:nvSpPr>
              <p:spPr bwMode="auto">
                <a:xfrm>
                  <a:off x="4034" y="433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2" name="Line 6264"/>
                <p:cNvSpPr>
                  <a:spLocks noChangeShapeType="1"/>
                </p:cNvSpPr>
                <p:nvPr/>
              </p:nvSpPr>
              <p:spPr bwMode="auto">
                <a:xfrm>
                  <a:off x="4034" y="431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3" name="Freeform 6265"/>
                <p:cNvSpPr>
                  <a:spLocks/>
                </p:cNvSpPr>
                <p:nvPr/>
              </p:nvSpPr>
              <p:spPr bwMode="auto">
                <a:xfrm>
                  <a:off x="4034" y="4237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49"/>
                    </a:cxn>
                    <a:cxn ang="0">
                      <a:pos x="16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49">
                      <a:moveTo>
                        <a:pt x="16" y="49"/>
                      </a:moveTo>
                      <a:lnTo>
                        <a:pt x="16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4" name="Freeform 6266"/>
                <p:cNvSpPr>
                  <a:spLocks/>
                </p:cNvSpPr>
                <p:nvPr/>
              </p:nvSpPr>
              <p:spPr bwMode="auto">
                <a:xfrm>
                  <a:off x="4050" y="428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5" name="Freeform 6267"/>
                <p:cNvSpPr>
                  <a:spLocks/>
                </p:cNvSpPr>
                <p:nvPr/>
              </p:nvSpPr>
              <p:spPr bwMode="auto">
                <a:xfrm>
                  <a:off x="4050" y="431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6" name="Line 6268"/>
                <p:cNvSpPr>
                  <a:spLocks noChangeShapeType="1"/>
                </p:cNvSpPr>
                <p:nvPr/>
              </p:nvSpPr>
              <p:spPr bwMode="auto">
                <a:xfrm>
                  <a:off x="4034" y="43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7" name="Freeform 6269"/>
                <p:cNvSpPr>
                  <a:spLocks/>
                </p:cNvSpPr>
                <p:nvPr/>
              </p:nvSpPr>
              <p:spPr bwMode="auto">
                <a:xfrm>
                  <a:off x="4050" y="430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8" name="Freeform 6270"/>
                <p:cNvSpPr>
                  <a:spLocks/>
                </p:cNvSpPr>
                <p:nvPr/>
              </p:nvSpPr>
              <p:spPr bwMode="auto">
                <a:xfrm>
                  <a:off x="4050" y="427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79" name="Freeform 6271"/>
                <p:cNvSpPr>
                  <a:spLocks/>
                </p:cNvSpPr>
                <p:nvPr/>
              </p:nvSpPr>
              <p:spPr bwMode="auto">
                <a:xfrm>
                  <a:off x="4050" y="430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0" name="Freeform 6272"/>
                <p:cNvSpPr>
                  <a:spLocks/>
                </p:cNvSpPr>
                <p:nvPr/>
              </p:nvSpPr>
              <p:spPr bwMode="auto">
                <a:xfrm>
                  <a:off x="5871" y="591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1" name="Freeform 6273"/>
                <p:cNvSpPr>
                  <a:spLocks/>
                </p:cNvSpPr>
                <p:nvPr/>
              </p:nvSpPr>
              <p:spPr bwMode="auto">
                <a:xfrm>
                  <a:off x="5871" y="6027"/>
                  <a:ext cx="0" cy="13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5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h="131">
                      <a:moveTo>
                        <a:pt x="0" y="0"/>
                      </a:moveTo>
                      <a:lnTo>
                        <a:pt x="0" y="65"/>
                      </a:lnTo>
                      <a:lnTo>
                        <a:pt x="0" y="131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2" name="Freeform 6274"/>
                <p:cNvSpPr>
                  <a:spLocks/>
                </p:cNvSpPr>
                <p:nvPr/>
              </p:nvSpPr>
              <p:spPr bwMode="auto">
                <a:xfrm>
                  <a:off x="5871" y="6174"/>
                  <a:ext cx="0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h="50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3" name="Freeform 6275"/>
                <p:cNvSpPr>
                  <a:spLocks/>
                </p:cNvSpPr>
                <p:nvPr/>
              </p:nvSpPr>
              <p:spPr bwMode="auto">
                <a:xfrm>
                  <a:off x="5854" y="6224"/>
                  <a:ext cx="17" cy="8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33"/>
                    </a:cxn>
                    <a:cxn ang="0">
                      <a:pos x="17" y="65"/>
                    </a:cxn>
                    <a:cxn ang="0">
                      <a:pos x="17" y="65"/>
                    </a:cxn>
                    <a:cxn ang="0">
                      <a:pos x="17" y="82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17" h="82">
                      <a:moveTo>
                        <a:pt x="17" y="0"/>
                      </a:moveTo>
                      <a:lnTo>
                        <a:pt x="17" y="33"/>
                      </a:lnTo>
                      <a:lnTo>
                        <a:pt x="17" y="65"/>
                      </a:lnTo>
                      <a:lnTo>
                        <a:pt x="17" y="65"/>
                      </a:lnTo>
                      <a:lnTo>
                        <a:pt x="17" y="82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4" name="Freeform 6276"/>
                <p:cNvSpPr>
                  <a:spLocks/>
                </p:cNvSpPr>
                <p:nvPr/>
              </p:nvSpPr>
              <p:spPr bwMode="auto">
                <a:xfrm>
                  <a:off x="5871" y="6224"/>
                  <a:ext cx="98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32" y="33"/>
                    </a:cxn>
                    <a:cxn ang="0">
                      <a:pos x="49" y="33"/>
                    </a:cxn>
                    <a:cxn ang="0">
                      <a:pos x="65" y="16"/>
                    </a:cxn>
                    <a:cxn ang="0">
                      <a:pos x="98" y="0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98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32" y="33"/>
                      </a:lnTo>
                      <a:lnTo>
                        <a:pt x="49" y="33"/>
                      </a:lnTo>
                      <a:lnTo>
                        <a:pt x="65" y="16"/>
                      </a:lnTo>
                      <a:lnTo>
                        <a:pt x="98" y="0"/>
                      </a:lnTo>
                      <a:lnTo>
                        <a:pt x="9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5" name="Freeform 6277"/>
                <p:cNvSpPr>
                  <a:spLocks/>
                </p:cNvSpPr>
                <p:nvPr/>
              </p:nvSpPr>
              <p:spPr bwMode="auto">
                <a:xfrm>
                  <a:off x="5690" y="6257"/>
                  <a:ext cx="181" cy="65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64" y="0"/>
                    </a:cxn>
                    <a:cxn ang="0">
                      <a:pos x="115" y="16"/>
                    </a:cxn>
                    <a:cxn ang="0">
                      <a:pos x="99" y="16"/>
                    </a:cxn>
                    <a:cxn ang="0">
                      <a:pos x="82" y="16"/>
                    </a:cxn>
                    <a:cxn ang="0">
                      <a:pos x="66" y="32"/>
                    </a:cxn>
                    <a:cxn ang="0">
                      <a:pos x="33" y="49"/>
                    </a:cxn>
                    <a:cxn ang="0">
                      <a:pos x="0" y="65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81" h="65">
                      <a:moveTo>
                        <a:pt x="181" y="0"/>
                      </a:moveTo>
                      <a:lnTo>
                        <a:pt x="164" y="0"/>
                      </a:lnTo>
                      <a:lnTo>
                        <a:pt x="115" y="16"/>
                      </a:lnTo>
                      <a:lnTo>
                        <a:pt x="99" y="16"/>
                      </a:lnTo>
                      <a:lnTo>
                        <a:pt x="82" y="16"/>
                      </a:lnTo>
                      <a:lnTo>
                        <a:pt x="66" y="32"/>
                      </a:lnTo>
                      <a:lnTo>
                        <a:pt x="33" y="49"/>
                      </a:lnTo>
                      <a:lnTo>
                        <a:pt x="0" y="65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6" name="Freeform 6278"/>
                <p:cNvSpPr>
                  <a:spLocks/>
                </p:cNvSpPr>
                <p:nvPr/>
              </p:nvSpPr>
              <p:spPr bwMode="auto">
                <a:xfrm>
                  <a:off x="5756" y="6059"/>
                  <a:ext cx="65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33" y="50"/>
                    </a:cxn>
                    <a:cxn ang="0">
                      <a:pos x="33" y="50"/>
                    </a:cxn>
                    <a:cxn ang="0">
                      <a:pos x="49" y="66"/>
                    </a:cxn>
                    <a:cxn ang="0">
                      <a:pos x="65" y="66"/>
                    </a:cxn>
                  </a:cxnLst>
                  <a:rect l="0" t="0" r="r" b="b"/>
                  <a:pathLst>
                    <a:path w="65" h="66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33" y="50"/>
                      </a:lnTo>
                      <a:lnTo>
                        <a:pt x="33" y="50"/>
                      </a:lnTo>
                      <a:lnTo>
                        <a:pt x="49" y="66"/>
                      </a:lnTo>
                      <a:lnTo>
                        <a:pt x="65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7" name="Line 6279"/>
                <p:cNvSpPr>
                  <a:spLocks noChangeShapeType="1"/>
                </p:cNvSpPr>
                <p:nvPr/>
              </p:nvSpPr>
              <p:spPr bwMode="auto">
                <a:xfrm>
                  <a:off x="5871" y="61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8" name="Freeform 6280"/>
                <p:cNvSpPr>
                  <a:spLocks/>
                </p:cNvSpPr>
                <p:nvPr/>
              </p:nvSpPr>
              <p:spPr bwMode="auto">
                <a:xfrm>
                  <a:off x="5821" y="6125"/>
                  <a:ext cx="5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33" y="17"/>
                    </a:cxn>
                    <a:cxn ang="0">
                      <a:pos x="33" y="33"/>
                    </a:cxn>
                    <a:cxn ang="0">
                      <a:pos x="50" y="33"/>
                    </a:cxn>
                  </a:cxnLst>
                  <a:rect l="0" t="0" r="r" b="b"/>
                  <a:pathLst>
                    <a:path w="50"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33" y="17"/>
                      </a:lnTo>
                      <a:lnTo>
                        <a:pt x="33" y="33"/>
                      </a:lnTo>
                      <a:lnTo>
                        <a:pt x="5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89" name="Freeform 6281"/>
                <p:cNvSpPr>
                  <a:spLocks/>
                </p:cNvSpPr>
                <p:nvPr/>
              </p:nvSpPr>
              <p:spPr bwMode="auto">
                <a:xfrm>
                  <a:off x="5871" y="6158"/>
                  <a:ext cx="82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  <a:cxn ang="0">
                      <a:pos x="49" y="0"/>
                    </a:cxn>
                    <a:cxn ang="0">
                      <a:pos x="49" y="16"/>
                    </a:cxn>
                    <a:cxn ang="0">
                      <a:pos x="65" y="16"/>
                    </a:cxn>
                    <a:cxn ang="0">
                      <a:pos x="82" y="33"/>
                    </a:cxn>
                    <a:cxn ang="0">
                      <a:pos x="82" y="33"/>
                    </a:cxn>
                  </a:cxnLst>
                  <a:rect l="0" t="0" r="r" b="b"/>
                  <a:pathLst>
                    <a:path w="82" h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  <a:lnTo>
                        <a:pt x="49" y="0"/>
                      </a:lnTo>
                      <a:lnTo>
                        <a:pt x="49" y="16"/>
                      </a:lnTo>
                      <a:lnTo>
                        <a:pt x="65" y="16"/>
                      </a:lnTo>
                      <a:lnTo>
                        <a:pt x="82" y="33"/>
                      </a:lnTo>
                      <a:lnTo>
                        <a:pt x="82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0" name="Freeform 6282"/>
                <p:cNvSpPr>
                  <a:spLocks/>
                </p:cNvSpPr>
                <p:nvPr/>
              </p:nvSpPr>
              <p:spPr bwMode="auto">
                <a:xfrm>
                  <a:off x="5821" y="6224"/>
                  <a:ext cx="50" cy="16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50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50" h="16">
                      <a:moveTo>
                        <a:pt x="50" y="0"/>
                      </a:moveTo>
                      <a:lnTo>
                        <a:pt x="50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1" name="Freeform 6283"/>
                <p:cNvSpPr>
                  <a:spLocks/>
                </p:cNvSpPr>
                <p:nvPr/>
              </p:nvSpPr>
              <p:spPr bwMode="auto">
                <a:xfrm>
                  <a:off x="5854" y="6174"/>
                  <a:ext cx="17" cy="50"/>
                </a:xfrm>
                <a:custGeom>
                  <a:avLst/>
                  <a:gdLst/>
                  <a:ahLst/>
                  <a:cxnLst>
                    <a:cxn ang="0">
                      <a:pos x="17" y="50"/>
                    </a:cxn>
                    <a:cxn ang="0">
                      <a:pos x="17" y="50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50">
                      <a:moveTo>
                        <a:pt x="17" y="50"/>
                      </a:moveTo>
                      <a:lnTo>
                        <a:pt x="17" y="50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2" name="Line 6284"/>
                <p:cNvSpPr>
                  <a:spLocks noChangeShapeType="1"/>
                </p:cNvSpPr>
                <p:nvPr/>
              </p:nvSpPr>
              <p:spPr bwMode="auto">
                <a:xfrm>
                  <a:off x="7068" y="55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3" name="Freeform 6285"/>
                <p:cNvSpPr>
                  <a:spLocks/>
                </p:cNvSpPr>
                <p:nvPr/>
              </p:nvSpPr>
              <p:spPr bwMode="auto">
                <a:xfrm>
                  <a:off x="7068" y="5550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4" name="Line 6286"/>
                <p:cNvSpPr>
                  <a:spLocks noChangeShapeType="1"/>
                </p:cNvSpPr>
                <p:nvPr/>
              </p:nvSpPr>
              <p:spPr bwMode="auto">
                <a:xfrm>
                  <a:off x="6953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5" name="Freeform 6287"/>
                <p:cNvSpPr>
                  <a:spLocks/>
                </p:cNvSpPr>
                <p:nvPr/>
              </p:nvSpPr>
              <p:spPr bwMode="auto">
                <a:xfrm>
                  <a:off x="6871" y="5583"/>
                  <a:ext cx="82" cy="33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82" y="0"/>
                    </a:cxn>
                    <a:cxn ang="0">
                      <a:pos x="82" y="17"/>
                    </a:cxn>
                    <a:cxn ang="0">
                      <a:pos x="82" y="17"/>
                    </a:cxn>
                    <a:cxn ang="0">
                      <a:pos x="82" y="17"/>
                    </a:cxn>
                    <a:cxn ang="0">
                      <a:pos x="66" y="17"/>
                    </a:cxn>
                    <a:cxn ang="0">
                      <a:pos x="49" y="17"/>
                    </a:cxn>
                    <a:cxn ang="0">
                      <a:pos x="33" y="17"/>
                    </a:cxn>
                    <a:cxn ang="0">
                      <a:pos x="16" y="17"/>
                    </a:cxn>
                    <a:cxn ang="0">
                      <a:pos x="16" y="33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82" h="33">
                      <a:moveTo>
                        <a:pt x="82" y="0"/>
                      </a:moveTo>
                      <a:lnTo>
                        <a:pt x="82" y="0"/>
                      </a:lnTo>
                      <a:lnTo>
                        <a:pt x="82" y="17"/>
                      </a:lnTo>
                      <a:lnTo>
                        <a:pt x="82" y="17"/>
                      </a:lnTo>
                      <a:lnTo>
                        <a:pt x="82" y="17"/>
                      </a:lnTo>
                      <a:lnTo>
                        <a:pt x="66" y="17"/>
                      </a:lnTo>
                      <a:lnTo>
                        <a:pt x="49" y="17"/>
                      </a:lnTo>
                      <a:lnTo>
                        <a:pt x="33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6" name="Line 6288"/>
                <p:cNvSpPr>
                  <a:spLocks noChangeShapeType="1"/>
                </p:cNvSpPr>
                <p:nvPr/>
              </p:nvSpPr>
              <p:spPr bwMode="auto">
                <a:xfrm flipV="1">
                  <a:off x="4952" y="469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7" name="Freeform 6289"/>
                <p:cNvSpPr>
                  <a:spLocks/>
                </p:cNvSpPr>
                <p:nvPr/>
              </p:nvSpPr>
              <p:spPr bwMode="auto">
                <a:xfrm>
                  <a:off x="4969" y="4976"/>
                  <a:ext cx="65" cy="16"/>
                </a:xfrm>
                <a:custGeom>
                  <a:avLst/>
                  <a:gdLst/>
                  <a:ahLst/>
                  <a:cxnLst>
                    <a:cxn ang="0">
                      <a:pos x="65" y="16"/>
                    </a:cxn>
                    <a:cxn ang="0">
                      <a:pos x="49" y="16"/>
                    </a:cxn>
                    <a:cxn ang="0">
                      <a:pos x="3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5" h="16">
                      <a:moveTo>
                        <a:pt x="65" y="16"/>
                      </a:moveTo>
                      <a:lnTo>
                        <a:pt x="49" y="16"/>
                      </a:lnTo>
                      <a:lnTo>
                        <a:pt x="3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8" name="Freeform 6290"/>
                <p:cNvSpPr>
                  <a:spLocks/>
                </p:cNvSpPr>
                <p:nvPr/>
              </p:nvSpPr>
              <p:spPr bwMode="auto">
                <a:xfrm>
                  <a:off x="5018" y="464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699" name="Line 6291"/>
                <p:cNvSpPr>
                  <a:spLocks noChangeShapeType="1"/>
                </p:cNvSpPr>
                <p:nvPr/>
              </p:nvSpPr>
              <p:spPr bwMode="auto">
                <a:xfrm>
                  <a:off x="5215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0" name="Line 6292"/>
                <p:cNvSpPr>
                  <a:spLocks noChangeShapeType="1"/>
                </p:cNvSpPr>
                <p:nvPr/>
              </p:nvSpPr>
              <p:spPr bwMode="auto">
                <a:xfrm flipV="1">
                  <a:off x="5674" y="481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1" name="Line 6293"/>
                <p:cNvSpPr>
                  <a:spLocks noChangeShapeType="1"/>
                </p:cNvSpPr>
                <p:nvPr/>
              </p:nvSpPr>
              <p:spPr bwMode="auto">
                <a:xfrm flipH="1">
                  <a:off x="5674" y="484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2" name="Freeform 6294"/>
                <p:cNvSpPr>
                  <a:spLocks/>
                </p:cNvSpPr>
                <p:nvPr/>
              </p:nvSpPr>
              <p:spPr bwMode="auto">
                <a:xfrm>
                  <a:off x="5641" y="484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3" name="Line 6295"/>
                <p:cNvSpPr>
                  <a:spLocks noChangeShapeType="1"/>
                </p:cNvSpPr>
                <p:nvPr/>
              </p:nvSpPr>
              <p:spPr bwMode="auto">
                <a:xfrm flipH="1">
                  <a:off x="562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4" name="Line 6296"/>
                <p:cNvSpPr>
                  <a:spLocks noChangeShapeType="1"/>
                </p:cNvSpPr>
                <p:nvPr/>
              </p:nvSpPr>
              <p:spPr bwMode="auto">
                <a:xfrm>
                  <a:off x="5674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5" name="Line 6297"/>
                <p:cNvSpPr>
                  <a:spLocks noChangeShapeType="1"/>
                </p:cNvSpPr>
                <p:nvPr/>
              </p:nvSpPr>
              <p:spPr bwMode="auto">
                <a:xfrm>
                  <a:off x="5625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6" name="Line 6298"/>
                <p:cNvSpPr>
                  <a:spLocks noChangeShapeType="1"/>
                </p:cNvSpPr>
                <p:nvPr/>
              </p:nvSpPr>
              <p:spPr bwMode="auto">
                <a:xfrm>
                  <a:off x="5674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7" name="Line 6299"/>
                <p:cNvSpPr>
                  <a:spLocks noChangeShapeType="1"/>
                </p:cNvSpPr>
                <p:nvPr/>
              </p:nvSpPr>
              <p:spPr bwMode="auto">
                <a:xfrm>
                  <a:off x="5641" y="484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8" name="Freeform 6300"/>
                <p:cNvSpPr>
                  <a:spLocks/>
                </p:cNvSpPr>
                <p:nvPr/>
              </p:nvSpPr>
              <p:spPr bwMode="auto">
                <a:xfrm>
                  <a:off x="5543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09" name="Line 6301"/>
                <p:cNvSpPr>
                  <a:spLocks noChangeShapeType="1"/>
                </p:cNvSpPr>
                <p:nvPr/>
              </p:nvSpPr>
              <p:spPr bwMode="auto">
                <a:xfrm>
                  <a:off x="5690" y="484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0" name="Freeform 6302"/>
                <p:cNvSpPr>
                  <a:spLocks/>
                </p:cNvSpPr>
                <p:nvPr/>
              </p:nvSpPr>
              <p:spPr bwMode="auto">
                <a:xfrm>
                  <a:off x="7117" y="5534"/>
                  <a:ext cx="148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98" y="16"/>
                    </a:cxn>
                    <a:cxn ang="0">
                      <a:pos x="115" y="16"/>
                    </a:cxn>
                    <a:cxn ang="0">
                      <a:pos x="148" y="0"/>
                    </a:cxn>
                  </a:cxnLst>
                  <a:rect l="0" t="0" r="r" b="b"/>
                  <a:pathLst>
                    <a:path w="148" h="16">
                      <a:moveTo>
                        <a:pt x="0" y="16"/>
                      </a:moveTo>
                      <a:lnTo>
                        <a:pt x="98" y="16"/>
                      </a:lnTo>
                      <a:lnTo>
                        <a:pt x="115" y="16"/>
                      </a:lnTo>
                      <a:lnTo>
                        <a:pt x="14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1" name="Freeform 6303"/>
                <p:cNvSpPr>
                  <a:spLocks/>
                </p:cNvSpPr>
                <p:nvPr/>
              </p:nvSpPr>
              <p:spPr bwMode="auto">
                <a:xfrm>
                  <a:off x="7379" y="5501"/>
                  <a:ext cx="181" cy="9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7"/>
                    </a:cxn>
                    <a:cxn ang="0">
                      <a:pos x="82" y="17"/>
                    </a:cxn>
                    <a:cxn ang="0">
                      <a:pos x="99" y="17"/>
                    </a:cxn>
                    <a:cxn ang="0">
                      <a:pos x="132" y="33"/>
                    </a:cxn>
                    <a:cxn ang="0">
                      <a:pos x="148" y="49"/>
                    </a:cxn>
                    <a:cxn ang="0">
                      <a:pos x="181" y="99"/>
                    </a:cxn>
                  </a:cxnLst>
                  <a:rect l="0" t="0" r="r" b="b"/>
                  <a:pathLst>
                    <a:path w="181" h="99">
                      <a:moveTo>
                        <a:pt x="0" y="0"/>
                      </a:moveTo>
                      <a:lnTo>
                        <a:pt x="33" y="17"/>
                      </a:lnTo>
                      <a:lnTo>
                        <a:pt x="82" y="17"/>
                      </a:lnTo>
                      <a:lnTo>
                        <a:pt x="99" y="17"/>
                      </a:lnTo>
                      <a:lnTo>
                        <a:pt x="132" y="33"/>
                      </a:lnTo>
                      <a:lnTo>
                        <a:pt x="148" y="49"/>
                      </a:lnTo>
                      <a:lnTo>
                        <a:pt x="181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2" name="Freeform 6304"/>
                <p:cNvSpPr>
                  <a:spLocks/>
                </p:cNvSpPr>
                <p:nvPr/>
              </p:nvSpPr>
              <p:spPr bwMode="auto">
                <a:xfrm>
                  <a:off x="7068" y="5583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3" name="Freeform 6305"/>
                <p:cNvSpPr>
                  <a:spLocks/>
                </p:cNvSpPr>
                <p:nvPr/>
              </p:nvSpPr>
              <p:spPr bwMode="auto">
                <a:xfrm>
                  <a:off x="7101" y="5567"/>
                  <a:ext cx="213" cy="3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2" y="16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65" y="16"/>
                    </a:cxn>
                    <a:cxn ang="0">
                      <a:pos x="65" y="33"/>
                    </a:cxn>
                    <a:cxn ang="0">
                      <a:pos x="82" y="33"/>
                    </a:cxn>
                    <a:cxn ang="0">
                      <a:pos x="98" y="33"/>
                    </a:cxn>
                    <a:cxn ang="0">
                      <a:pos x="114" y="33"/>
                    </a:cxn>
                    <a:cxn ang="0">
                      <a:pos x="131" y="16"/>
                    </a:cxn>
                    <a:cxn ang="0">
                      <a:pos x="147" y="16"/>
                    </a:cxn>
                    <a:cxn ang="0">
                      <a:pos x="147" y="16"/>
                    </a:cxn>
                    <a:cxn ang="0">
                      <a:pos x="147" y="16"/>
                    </a:cxn>
                    <a:cxn ang="0">
                      <a:pos x="147" y="0"/>
                    </a:cxn>
                    <a:cxn ang="0">
                      <a:pos x="164" y="0"/>
                    </a:cxn>
                    <a:cxn ang="0">
                      <a:pos x="164" y="0"/>
                    </a:cxn>
                    <a:cxn ang="0">
                      <a:pos x="164" y="0"/>
                    </a:cxn>
                    <a:cxn ang="0">
                      <a:pos x="180" y="0"/>
                    </a:cxn>
                    <a:cxn ang="0">
                      <a:pos x="180" y="0"/>
                    </a:cxn>
                    <a:cxn ang="0">
                      <a:pos x="196" y="16"/>
                    </a:cxn>
                    <a:cxn ang="0">
                      <a:pos x="213" y="16"/>
                    </a:cxn>
                  </a:cxnLst>
                  <a:rect l="0" t="0" r="r" b="b"/>
                  <a:pathLst>
                    <a:path w="213" h="33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2" y="16"/>
                      </a:ln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65" y="16"/>
                      </a:lnTo>
                      <a:lnTo>
                        <a:pt x="65" y="33"/>
                      </a:lnTo>
                      <a:lnTo>
                        <a:pt x="82" y="33"/>
                      </a:lnTo>
                      <a:lnTo>
                        <a:pt x="98" y="33"/>
                      </a:lnTo>
                      <a:lnTo>
                        <a:pt x="114" y="33"/>
                      </a:lnTo>
                      <a:lnTo>
                        <a:pt x="131" y="16"/>
                      </a:lnTo>
                      <a:lnTo>
                        <a:pt x="147" y="16"/>
                      </a:lnTo>
                      <a:lnTo>
                        <a:pt x="147" y="16"/>
                      </a:lnTo>
                      <a:lnTo>
                        <a:pt x="147" y="16"/>
                      </a:lnTo>
                      <a:lnTo>
                        <a:pt x="147" y="0"/>
                      </a:lnTo>
                      <a:lnTo>
                        <a:pt x="164" y="0"/>
                      </a:lnTo>
                      <a:lnTo>
                        <a:pt x="164" y="0"/>
                      </a:lnTo>
                      <a:lnTo>
                        <a:pt x="164" y="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196" y="16"/>
                      </a:lnTo>
                      <a:lnTo>
                        <a:pt x="21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4" name="Freeform 6306"/>
                <p:cNvSpPr>
                  <a:spLocks/>
                </p:cNvSpPr>
                <p:nvPr/>
              </p:nvSpPr>
              <p:spPr bwMode="auto">
                <a:xfrm>
                  <a:off x="7265" y="5501"/>
                  <a:ext cx="114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65" y="17"/>
                    </a:cxn>
                    <a:cxn ang="0">
                      <a:pos x="82" y="0"/>
                    </a:cxn>
                    <a:cxn ang="0">
                      <a:pos x="98" y="0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114" h="33">
                      <a:moveTo>
                        <a:pt x="0" y="33"/>
                      </a:moveTo>
                      <a:lnTo>
                        <a:pt x="65" y="17"/>
                      </a:lnTo>
                      <a:lnTo>
                        <a:pt x="82" y="0"/>
                      </a:lnTo>
                      <a:lnTo>
                        <a:pt x="98" y="0"/>
                      </a:lnTo>
                      <a:lnTo>
                        <a:pt x="114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5" name="Freeform 6307"/>
                <p:cNvSpPr>
                  <a:spLocks/>
                </p:cNvSpPr>
                <p:nvPr/>
              </p:nvSpPr>
              <p:spPr bwMode="auto">
                <a:xfrm>
                  <a:off x="6887" y="4122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7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17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6" name="Line 6308"/>
                <p:cNvSpPr>
                  <a:spLocks noChangeShapeType="1"/>
                </p:cNvSpPr>
                <p:nvPr/>
              </p:nvSpPr>
              <p:spPr bwMode="auto">
                <a:xfrm>
                  <a:off x="5133" y="464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7" name="Line 6309"/>
                <p:cNvSpPr>
                  <a:spLocks noChangeShapeType="1"/>
                </p:cNvSpPr>
                <p:nvPr/>
              </p:nvSpPr>
              <p:spPr bwMode="auto">
                <a:xfrm>
                  <a:off x="5100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8" name="Line 6310"/>
                <p:cNvSpPr>
                  <a:spLocks noChangeShapeType="1"/>
                </p:cNvSpPr>
                <p:nvPr/>
              </p:nvSpPr>
              <p:spPr bwMode="auto">
                <a:xfrm>
                  <a:off x="5116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19" name="Line 6311"/>
                <p:cNvSpPr>
                  <a:spLocks noChangeShapeType="1"/>
                </p:cNvSpPr>
                <p:nvPr/>
              </p:nvSpPr>
              <p:spPr bwMode="auto">
                <a:xfrm>
                  <a:off x="5116" y="489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0" name="Line 6312"/>
                <p:cNvSpPr>
                  <a:spLocks noChangeShapeType="1"/>
                </p:cNvSpPr>
                <p:nvPr/>
              </p:nvSpPr>
              <p:spPr bwMode="auto">
                <a:xfrm>
                  <a:off x="5133" y="492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1" name="Line 6313"/>
                <p:cNvSpPr>
                  <a:spLocks noChangeShapeType="1"/>
                </p:cNvSpPr>
                <p:nvPr/>
              </p:nvSpPr>
              <p:spPr bwMode="auto">
                <a:xfrm flipH="1">
                  <a:off x="5084" y="492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2" name="Line 6314"/>
                <p:cNvSpPr>
                  <a:spLocks noChangeShapeType="1"/>
                </p:cNvSpPr>
                <p:nvPr/>
              </p:nvSpPr>
              <p:spPr bwMode="auto">
                <a:xfrm>
                  <a:off x="513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3" name="Line 6315"/>
                <p:cNvSpPr>
                  <a:spLocks noChangeShapeType="1"/>
                </p:cNvSpPr>
                <p:nvPr/>
              </p:nvSpPr>
              <p:spPr bwMode="auto">
                <a:xfrm>
                  <a:off x="5182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4" name="Line 6316"/>
                <p:cNvSpPr>
                  <a:spLocks noChangeShapeType="1"/>
                </p:cNvSpPr>
                <p:nvPr/>
              </p:nvSpPr>
              <p:spPr bwMode="auto">
                <a:xfrm flipV="1">
                  <a:off x="5149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5" name="Freeform 6317"/>
                <p:cNvSpPr>
                  <a:spLocks/>
                </p:cNvSpPr>
                <p:nvPr/>
              </p:nvSpPr>
              <p:spPr bwMode="auto">
                <a:xfrm>
                  <a:off x="5625" y="4713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6" name="Line 6318"/>
                <p:cNvSpPr>
                  <a:spLocks noChangeShapeType="1"/>
                </p:cNvSpPr>
                <p:nvPr/>
              </p:nvSpPr>
              <p:spPr bwMode="auto">
                <a:xfrm>
                  <a:off x="5657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7" name="Freeform 6319"/>
                <p:cNvSpPr>
                  <a:spLocks/>
                </p:cNvSpPr>
                <p:nvPr/>
              </p:nvSpPr>
              <p:spPr bwMode="auto">
                <a:xfrm>
                  <a:off x="6035" y="4598"/>
                  <a:ext cx="49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33">
                      <a:moveTo>
                        <a:pt x="0" y="33"/>
                      </a:move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8" name="Freeform 6320"/>
                <p:cNvSpPr>
                  <a:spLocks/>
                </p:cNvSpPr>
                <p:nvPr/>
              </p:nvSpPr>
              <p:spPr bwMode="auto">
                <a:xfrm>
                  <a:off x="5641" y="5074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29" name="Freeform 6321"/>
                <p:cNvSpPr>
                  <a:spLocks/>
                </p:cNvSpPr>
                <p:nvPr/>
              </p:nvSpPr>
              <p:spPr bwMode="auto">
                <a:xfrm>
                  <a:off x="6035" y="515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0" name="Freeform 6322"/>
                <p:cNvSpPr>
                  <a:spLocks/>
                </p:cNvSpPr>
                <p:nvPr/>
              </p:nvSpPr>
              <p:spPr bwMode="auto">
                <a:xfrm>
                  <a:off x="6625" y="463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1" name="Freeform 6323"/>
                <p:cNvSpPr>
                  <a:spLocks/>
                </p:cNvSpPr>
                <p:nvPr/>
              </p:nvSpPr>
              <p:spPr bwMode="auto">
                <a:xfrm>
                  <a:off x="6723" y="4352"/>
                  <a:ext cx="50" cy="82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50" y="0"/>
                    </a:cxn>
                    <a:cxn ang="0">
                      <a:pos x="17" y="49"/>
                    </a:cxn>
                    <a:cxn ang="0">
                      <a:pos x="0" y="65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50" h="82">
                      <a:moveTo>
                        <a:pt x="50" y="0"/>
                      </a:moveTo>
                      <a:lnTo>
                        <a:pt x="50" y="0"/>
                      </a:lnTo>
                      <a:lnTo>
                        <a:pt x="17" y="49"/>
                      </a:lnTo>
                      <a:lnTo>
                        <a:pt x="0" y="65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2" name="Freeform 6324"/>
                <p:cNvSpPr>
                  <a:spLocks/>
                </p:cNvSpPr>
                <p:nvPr/>
              </p:nvSpPr>
              <p:spPr bwMode="auto">
                <a:xfrm>
                  <a:off x="7035" y="3908"/>
                  <a:ext cx="33" cy="411"/>
                </a:xfrm>
                <a:custGeom>
                  <a:avLst/>
                  <a:gdLst/>
                  <a:ahLst/>
                  <a:cxnLst>
                    <a:cxn ang="0">
                      <a:pos x="33" y="411"/>
                    </a:cxn>
                    <a:cxn ang="0">
                      <a:pos x="16" y="362"/>
                    </a:cxn>
                    <a:cxn ang="0">
                      <a:pos x="16" y="329"/>
                    </a:cxn>
                    <a:cxn ang="0">
                      <a:pos x="0" y="296"/>
                    </a:cxn>
                    <a:cxn ang="0">
                      <a:pos x="0" y="263"/>
                    </a:cxn>
                    <a:cxn ang="0">
                      <a:pos x="16" y="263"/>
                    </a:cxn>
                    <a:cxn ang="0">
                      <a:pos x="16" y="247"/>
                    </a:cxn>
                    <a:cxn ang="0">
                      <a:pos x="16" y="230"/>
                    </a:cxn>
                    <a:cxn ang="0">
                      <a:pos x="16" y="214"/>
                    </a:cxn>
                    <a:cxn ang="0">
                      <a:pos x="16" y="181"/>
                    </a:cxn>
                    <a:cxn ang="0">
                      <a:pos x="16" y="148"/>
                    </a:cxn>
                    <a:cxn ang="0">
                      <a:pos x="0" y="82"/>
                    </a:cxn>
                    <a:cxn ang="0">
                      <a:pos x="16" y="66"/>
                    </a:cxn>
                    <a:cxn ang="0">
                      <a:pos x="16" y="33"/>
                    </a:cxn>
                    <a:cxn ang="0">
                      <a:pos x="33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411">
                      <a:moveTo>
                        <a:pt x="33" y="411"/>
                      </a:moveTo>
                      <a:lnTo>
                        <a:pt x="16" y="362"/>
                      </a:lnTo>
                      <a:lnTo>
                        <a:pt x="16" y="329"/>
                      </a:lnTo>
                      <a:lnTo>
                        <a:pt x="0" y="296"/>
                      </a:lnTo>
                      <a:lnTo>
                        <a:pt x="0" y="263"/>
                      </a:lnTo>
                      <a:lnTo>
                        <a:pt x="16" y="263"/>
                      </a:lnTo>
                      <a:lnTo>
                        <a:pt x="16" y="247"/>
                      </a:lnTo>
                      <a:lnTo>
                        <a:pt x="16" y="230"/>
                      </a:lnTo>
                      <a:lnTo>
                        <a:pt x="16" y="214"/>
                      </a:lnTo>
                      <a:lnTo>
                        <a:pt x="16" y="181"/>
                      </a:lnTo>
                      <a:lnTo>
                        <a:pt x="16" y="148"/>
                      </a:lnTo>
                      <a:lnTo>
                        <a:pt x="0" y="82"/>
                      </a:lnTo>
                      <a:lnTo>
                        <a:pt x="16" y="66"/>
                      </a:lnTo>
                      <a:lnTo>
                        <a:pt x="16" y="33"/>
                      </a:lnTo>
                      <a:lnTo>
                        <a:pt x="33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3" name="Freeform 6325"/>
                <p:cNvSpPr>
                  <a:spLocks/>
                </p:cNvSpPr>
                <p:nvPr/>
              </p:nvSpPr>
              <p:spPr bwMode="auto">
                <a:xfrm>
                  <a:off x="4887" y="5058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65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82" h="16">
                      <a:moveTo>
                        <a:pt x="82" y="0"/>
                      </a:moveTo>
                      <a:lnTo>
                        <a:pt x="65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4" name="Line 6326"/>
                <p:cNvSpPr>
                  <a:spLocks noChangeShapeType="1"/>
                </p:cNvSpPr>
                <p:nvPr/>
              </p:nvSpPr>
              <p:spPr bwMode="auto">
                <a:xfrm>
                  <a:off x="6625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5" name="Freeform 6327"/>
                <p:cNvSpPr>
                  <a:spLocks/>
                </p:cNvSpPr>
                <p:nvPr/>
              </p:nvSpPr>
              <p:spPr bwMode="auto">
                <a:xfrm>
                  <a:off x="6625" y="514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6" name="Line 6328"/>
                <p:cNvSpPr>
                  <a:spLocks noChangeShapeType="1"/>
                </p:cNvSpPr>
                <p:nvPr/>
              </p:nvSpPr>
              <p:spPr bwMode="auto">
                <a:xfrm flipH="1">
                  <a:off x="6527" y="5091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7" name="Freeform 6329"/>
                <p:cNvSpPr>
                  <a:spLocks/>
                </p:cNvSpPr>
                <p:nvPr/>
              </p:nvSpPr>
              <p:spPr bwMode="auto">
                <a:xfrm>
                  <a:off x="6658" y="510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8" name="Line 6330"/>
                <p:cNvSpPr>
                  <a:spLocks noChangeShapeType="1"/>
                </p:cNvSpPr>
                <p:nvPr/>
              </p:nvSpPr>
              <p:spPr bwMode="auto">
                <a:xfrm>
                  <a:off x="665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39" name="Freeform 6331"/>
                <p:cNvSpPr>
                  <a:spLocks/>
                </p:cNvSpPr>
                <p:nvPr/>
              </p:nvSpPr>
              <p:spPr bwMode="auto">
                <a:xfrm>
                  <a:off x="6609" y="5091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2" y="16"/>
                    </a:cxn>
                  </a:cxnLst>
                  <a:rect l="0" t="0" r="r" b="b"/>
                  <a:pathLst>
                    <a:path w="32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0" name="Line 6332"/>
                <p:cNvSpPr>
                  <a:spLocks noChangeShapeType="1"/>
                </p:cNvSpPr>
                <p:nvPr/>
              </p:nvSpPr>
              <p:spPr bwMode="auto">
                <a:xfrm>
                  <a:off x="659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1" name="Line 6333"/>
                <p:cNvSpPr>
                  <a:spLocks noChangeShapeType="1"/>
                </p:cNvSpPr>
                <p:nvPr/>
              </p:nvSpPr>
              <p:spPr bwMode="auto">
                <a:xfrm>
                  <a:off x="6576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2" name="Line 6334"/>
                <p:cNvSpPr>
                  <a:spLocks noChangeShapeType="1"/>
                </p:cNvSpPr>
                <p:nvPr/>
              </p:nvSpPr>
              <p:spPr bwMode="auto">
                <a:xfrm>
                  <a:off x="6559" y="5074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3" name="Line 6335"/>
                <p:cNvSpPr>
                  <a:spLocks noChangeShapeType="1"/>
                </p:cNvSpPr>
                <p:nvPr/>
              </p:nvSpPr>
              <p:spPr bwMode="auto">
                <a:xfrm>
                  <a:off x="6576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4" name="Line 6336"/>
                <p:cNvSpPr>
                  <a:spLocks noChangeShapeType="1"/>
                </p:cNvSpPr>
                <p:nvPr/>
              </p:nvSpPr>
              <p:spPr bwMode="auto">
                <a:xfrm>
                  <a:off x="6527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5" name="Line 6337"/>
                <p:cNvSpPr>
                  <a:spLocks noChangeShapeType="1"/>
                </p:cNvSpPr>
                <p:nvPr/>
              </p:nvSpPr>
              <p:spPr bwMode="auto">
                <a:xfrm>
                  <a:off x="6510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6" name="Freeform 6338"/>
                <p:cNvSpPr>
                  <a:spLocks/>
                </p:cNvSpPr>
                <p:nvPr/>
              </p:nvSpPr>
              <p:spPr bwMode="auto">
                <a:xfrm>
                  <a:off x="6510" y="505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7" name="Line 6339"/>
                <p:cNvSpPr>
                  <a:spLocks noChangeShapeType="1"/>
                </p:cNvSpPr>
                <p:nvPr/>
              </p:nvSpPr>
              <p:spPr bwMode="auto">
                <a:xfrm flipV="1">
                  <a:off x="6494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8" name="Freeform 6340"/>
                <p:cNvSpPr>
                  <a:spLocks/>
                </p:cNvSpPr>
                <p:nvPr/>
              </p:nvSpPr>
              <p:spPr bwMode="auto">
                <a:xfrm>
                  <a:off x="7314" y="5583"/>
                  <a:ext cx="279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65" y="0"/>
                    </a:cxn>
                    <a:cxn ang="0">
                      <a:pos x="82" y="0"/>
                    </a:cxn>
                    <a:cxn ang="0">
                      <a:pos x="115" y="0"/>
                    </a:cxn>
                    <a:cxn ang="0">
                      <a:pos x="147" y="0"/>
                    </a:cxn>
                    <a:cxn ang="0">
                      <a:pos x="164" y="0"/>
                    </a:cxn>
                    <a:cxn ang="0">
                      <a:pos x="180" y="0"/>
                    </a:cxn>
                    <a:cxn ang="0">
                      <a:pos x="180" y="0"/>
                    </a:cxn>
                    <a:cxn ang="0">
                      <a:pos x="197" y="17"/>
                    </a:cxn>
                    <a:cxn ang="0">
                      <a:pos x="213" y="17"/>
                    </a:cxn>
                    <a:cxn ang="0">
                      <a:pos x="213" y="17"/>
                    </a:cxn>
                    <a:cxn ang="0">
                      <a:pos x="229" y="17"/>
                    </a:cxn>
                    <a:cxn ang="0">
                      <a:pos x="229" y="33"/>
                    </a:cxn>
                    <a:cxn ang="0">
                      <a:pos x="246" y="33"/>
                    </a:cxn>
                    <a:cxn ang="0">
                      <a:pos x="262" y="50"/>
                    </a:cxn>
                    <a:cxn ang="0">
                      <a:pos x="262" y="66"/>
                    </a:cxn>
                    <a:cxn ang="0">
                      <a:pos x="279" y="82"/>
                    </a:cxn>
                  </a:cxnLst>
                  <a:rect l="0" t="0" r="r" b="b"/>
                  <a:pathLst>
                    <a:path w="279" h="8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65" y="0"/>
                      </a:lnTo>
                      <a:lnTo>
                        <a:pt x="82" y="0"/>
                      </a:lnTo>
                      <a:lnTo>
                        <a:pt x="115" y="0"/>
                      </a:lnTo>
                      <a:lnTo>
                        <a:pt x="147" y="0"/>
                      </a:lnTo>
                      <a:lnTo>
                        <a:pt x="164" y="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197" y="17"/>
                      </a:lnTo>
                      <a:lnTo>
                        <a:pt x="213" y="17"/>
                      </a:lnTo>
                      <a:lnTo>
                        <a:pt x="213" y="17"/>
                      </a:lnTo>
                      <a:lnTo>
                        <a:pt x="229" y="17"/>
                      </a:lnTo>
                      <a:lnTo>
                        <a:pt x="229" y="33"/>
                      </a:lnTo>
                      <a:lnTo>
                        <a:pt x="246" y="33"/>
                      </a:lnTo>
                      <a:lnTo>
                        <a:pt x="262" y="50"/>
                      </a:lnTo>
                      <a:lnTo>
                        <a:pt x="262" y="66"/>
                      </a:lnTo>
                      <a:lnTo>
                        <a:pt x="279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49" name="Line 6341"/>
                <p:cNvSpPr>
                  <a:spLocks noChangeShapeType="1"/>
                </p:cNvSpPr>
                <p:nvPr/>
              </p:nvSpPr>
              <p:spPr bwMode="auto">
                <a:xfrm>
                  <a:off x="7035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0" name="Line 6342"/>
                <p:cNvSpPr>
                  <a:spLocks noChangeShapeType="1"/>
                </p:cNvSpPr>
                <p:nvPr/>
              </p:nvSpPr>
              <p:spPr bwMode="auto">
                <a:xfrm>
                  <a:off x="6986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1" name="Line 6343"/>
                <p:cNvSpPr>
                  <a:spLocks noChangeShapeType="1"/>
                </p:cNvSpPr>
                <p:nvPr/>
              </p:nvSpPr>
              <p:spPr bwMode="auto">
                <a:xfrm>
                  <a:off x="6937" y="55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2" name="Line 6344"/>
                <p:cNvSpPr>
                  <a:spLocks noChangeShapeType="1"/>
                </p:cNvSpPr>
                <p:nvPr/>
              </p:nvSpPr>
              <p:spPr bwMode="auto">
                <a:xfrm>
                  <a:off x="6953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3" name="Line 6345"/>
                <p:cNvSpPr>
                  <a:spLocks noChangeShapeType="1"/>
                </p:cNvSpPr>
                <p:nvPr/>
              </p:nvSpPr>
              <p:spPr bwMode="auto">
                <a:xfrm>
                  <a:off x="6904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4" name="Line 6346"/>
                <p:cNvSpPr>
                  <a:spLocks noChangeShapeType="1"/>
                </p:cNvSpPr>
                <p:nvPr/>
              </p:nvSpPr>
              <p:spPr bwMode="auto">
                <a:xfrm>
                  <a:off x="6887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5" name="Line 6347"/>
                <p:cNvSpPr>
                  <a:spLocks noChangeShapeType="1"/>
                </p:cNvSpPr>
                <p:nvPr/>
              </p:nvSpPr>
              <p:spPr bwMode="auto">
                <a:xfrm>
                  <a:off x="6920" y="53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6" name="Line 6348"/>
                <p:cNvSpPr>
                  <a:spLocks noChangeShapeType="1"/>
                </p:cNvSpPr>
                <p:nvPr/>
              </p:nvSpPr>
              <p:spPr bwMode="auto">
                <a:xfrm>
                  <a:off x="6904" y="53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7" name="Line 6349"/>
                <p:cNvSpPr>
                  <a:spLocks noChangeShapeType="1"/>
                </p:cNvSpPr>
                <p:nvPr/>
              </p:nvSpPr>
              <p:spPr bwMode="auto">
                <a:xfrm>
                  <a:off x="6855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8" name="Line 6350"/>
                <p:cNvSpPr>
                  <a:spLocks noChangeShapeType="1"/>
                </p:cNvSpPr>
                <p:nvPr/>
              </p:nvSpPr>
              <p:spPr bwMode="auto">
                <a:xfrm>
                  <a:off x="6838" y="52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59" name="Line 6351"/>
                <p:cNvSpPr>
                  <a:spLocks noChangeShapeType="1"/>
                </p:cNvSpPr>
                <p:nvPr/>
              </p:nvSpPr>
              <p:spPr bwMode="auto">
                <a:xfrm>
                  <a:off x="6740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0" name="Line 6352"/>
                <p:cNvSpPr>
                  <a:spLocks noChangeShapeType="1"/>
                </p:cNvSpPr>
                <p:nvPr/>
              </p:nvSpPr>
              <p:spPr bwMode="auto">
                <a:xfrm flipH="1">
                  <a:off x="6756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1" name="Line 6353"/>
                <p:cNvSpPr>
                  <a:spLocks noChangeShapeType="1"/>
                </p:cNvSpPr>
                <p:nvPr/>
              </p:nvSpPr>
              <p:spPr bwMode="auto">
                <a:xfrm>
                  <a:off x="6658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2" name="Line 6354"/>
                <p:cNvSpPr>
                  <a:spLocks noChangeShapeType="1"/>
                </p:cNvSpPr>
                <p:nvPr/>
              </p:nvSpPr>
              <p:spPr bwMode="auto">
                <a:xfrm>
                  <a:off x="6527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3" name="Line 6355"/>
                <p:cNvSpPr>
                  <a:spLocks noChangeShapeType="1"/>
                </p:cNvSpPr>
                <p:nvPr/>
              </p:nvSpPr>
              <p:spPr bwMode="auto">
                <a:xfrm>
                  <a:off x="6510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4" name="Line 6356"/>
                <p:cNvSpPr>
                  <a:spLocks noChangeShapeType="1"/>
                </p:cNvSpPr>
                <p:nvPr/>
              </p:nvSpPr>
              <p:spPr bwMode="auto">
                <a:xfrm>
                  <a:off x="6477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5" name="Freeform 6357"/>
                <p:cNvSpPr>
                  <a:spLocks/>
                </p:cNvSpPr>
                <p:nvPr/>
              </p:nvSpPr>
              <p:spPr bwMode="auto">
                <a:xfrm>
                  <a:off x="6445" y="5074"/>
                  <a:ext cx="32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6" name="Line 6358"/>
                <p:cNvSpPr>
                  <a:spLocks noChangeShapeType="1"/>
                </p:cNvSpPr>
                <p:nvPr/>
              </p:nvSpPr>
              <p:spPr bwMode="auto">
                <a:xfrm>
                  <a:off x="639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7" name="Line 6359"/>
                <p:cNvSpPr>
                  <a:spLocks noChangeShapeType="1"/>
                </p:cNvSpPr>
                <p:nvPr/>
              </p:nvSpPr>
              <p:spPr bwMode="auto">
                <a:xfrm>
                  <a:off x="641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8" name="Line 6360"/>
                <p:cNvSpPr>
                  <a:spLocks noChangeShapeType="1"/>
                </p:cNvSpPr>
                <p:nvPr/>
              </p:nvSpPr>
              <p:spPr bwMode="auto">
                <a:xfrm>
                  <a:off x="6445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69" name="Line 6361"/>
                <p:cNvSpPr>
                  <a:spLocks noChangeShapeType="1"/>
                </p:cNvSpPr>
                <p:nvPr/>
              </p:nvSpPr>
              <p:spPr bwMode="auto">
                <a:xfrm>
                  <a:off x="6395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0" name="Freeform 6362"/>
                <p:cNvSpPr>
                  <a:spLocks/>
                </p:cNvSpPr>
                <p:nvPr/>
              </p:nvSpPr>
              <p:spPr bwMode="auto">
                <a:xfrm>
                  <a:off x="6379" y="500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1" name="Line 6363"/>
                <p:cNvSpPr>
                  <a:spLocks noChangeShapeType="1"/>
                </p:cNvSpPr>
                <p:nvPr/>
              </p:nvSpPr>
              <p:spPr bwMode="auto">
                <a:xfrm>
                  <a:off x="636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2" name="Line 6364"/>
                <p:cNvSpPr>
                  <a:spLocks noChangeShapeType="1"/>
                </p:cNvSpPr>
                <p:nvPr/>
              </p:nvSpPr>
              <p:spPr bwMode="auto">
                <a:xfrm>
                  <a:off x="6363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3" name="Freeform 6365"/>
                <p:cNvSpPr>
                  <a:spLocks/>
                </p:cNvSpPr>
                <p:nvPr/>
              </p:nvSpPr>
              <p:spPr bwMode="auto">
                <a:xfrm>
                  <a:off x="6395" y="505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4" name="Line 6366"/>
                <p:cNvSpPr>
                  <a:spLocks noChangeShapeType="1"/>
                </p:cNvSpPr>
                <p:nvPr/>
              </p:nvSpPr>
              <p:spPr bwMode="auto">
                <a:xfrm flipH="1">
                  <a:off x="6674" y="481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5" name="Line 6367"/>
                <p:cNvSpPr>
                  <a:spLocks noChangeShapeType="1"/>
                </p:cNvSpPr>
                <p:nvPr/>
              </p:nvSpPr>
              <p:spPr bwMode="auto">
                <a:xfrm flipV="1">
                  <a:off x="6887" y="453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6" name="Line 6368"/>
                <p:cNvSpPr>
                  <a:spLocks noChangeShapeType="1"/>
                </p:cNvSpPr>
                <p:nvPr/>
              </p:nvSpPr>
              <p:spPr bwMode="auto">
                <a:xfrm>
                  <a:off x="6937" y="44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7" name="Line 6369"/>
                <p:cNvSpPr>
                  <a:spLocks noChangeShapeType="1"/>
                </p:cNvSpPr>
                <p:nvPr/>
              </p:nvSpPr>
              <p:spPr bwMode="auto">
                <a:xfrm>
                  <a:off x="7035" y="443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8" name="Freeform 6370"/>
                <p:cNvSpPr>
                  <a:spLocks/>
                </p:cNvSpPr>
                <p:nvPr/>
              </p:nvSpPr>
              <p:spPr bwMode="auto">
                <a:xfrm>
                  <a:off x="6723" y="4434"/>
                  <a:ext cx="0" cy="6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h="6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79" name="Line 6371"/>
                <p:cNvSpPr>
                  <a:spLocks noChangeShapeType="1"/>
                </p:cNvSpPr>
                <p:nvPr/>
              </p:nvSpPr>
              <p:spPr bwMode="auto">
                <a:xfrm flipV="1">
                  <a:off x="6773" y="4532"/>
                  <a:ext cx="32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0" name="Freeform 6372"/>
                <p:cNvSpPr>
                  <a:spLocks/>
                </p:cNvSpPr>
                <p:nvPr/>
              </p:nvSpPr>
              <p:spPr bwMode="auto">
                <a:xfrm>
                  <a:off x="6723" y="45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1" name="Freeform 6373"/>
                <p:cNvSpPr>
                  <a:spLocks/>
                </p:cNvSpPr>
                <p:nvPr/>
              </p:nvSpPr>
              <p:spPr bwMode="auto">
                <a:xfrm>
                  <a:off x="6773" y="4565"/>
                  <a:ext cx="82" cy="82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82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82">
                      <a:moveTo>
                        <a:pt x="0" y="82"/>
                      </a:moveTo>
                      <a:lnTo>
                        <a:pt x="82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2" name="Line 6374"/>
                <p:cNvSpPr>
                  <a:spLocks noChangeShapeType="1"/>
                </p:cNvSpPr>
                <p:nvPr/>
              </p:nvSpPr>
              <p:spPr bwMode="auto">
                <a:xfrm>
                  <a:off x="6609" y="43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3" name="Freeform 6375"/>
                <p:cNvSpPr>
                  <a:spLocks/>
                </p:cNvSpPr>
                <p:nvPr/>
              </p:nvSpPr>
              <p:spPr bwMode="auto">
                <a:xfrm>
                  <a:off x="6658" y="436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4" name="Freeform 6376"/>
                <p:cNvSpPr>
                  <a:spLocks/>
                </p:cNvSpPr>
                <p:nvPr/>
              </p:nvSpPr>
              <p:spPr bwMode="auto">
                <a:xfrm>
                  <a:off x="6641" y="438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5" name="Freeform 6377"/>
                <p:cNvSpPr>
                  <a:spLocks/>
                </p:cNvSpPr>
                <p:nvPr/>
              </p:nvSpPr>
              <p:spPr bwMode="auto">
                <a:xfrm>
                  <a:off x="6559" y="4483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33" h="33">
                      <a:moveTo>
                        <a:pt x="33" y="0"/>
                      </a:moveTo>
                      <a:lnTo>
                        <a:pt x="33" y="16"/>
                      </a:lnTo>
                      <a:lnTo>
                        <a:pt x="17" y="16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6" name="Freeform 6378"/>
                <p:cNvSpPr>
                  <a:spLocks/>
                </p:cNvSpPr>
                <p:nvPr/>
              </p:nvSpPr>
              <p:spPr bwMode="auto">
                <a:xfrm>
                  <a:off x="6576" y="4401"/>
                  <a:ext cx="65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6" y="49"/>
                    </a:cxn>
                    <a:cxn ang="0">
                      <a:pos x="49" y="16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 h="49">
                      <a:moveTo>
                        <a:pt x="0" y="49"/>
                      </a:moveTo>
                      <a:lnTo>
                        <a:pt x="16" y="49"/>
                      </a:lnTo>
                      <a:lnTo>
                        <a:pt x="49" y="16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7" name="Line 6379"/>
                <p:cNvSpPr>
                  <a:spLocks noChangeShapeType="1"/>
                </p:cNvSpPr>
                <p:nvPr/>
              </p:nvSpPr>
              <p:spPr bwMode="auto">
                <a:xfrm>
                  <a:off x="6559" y="44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8" name="Line 6380"/>
                <p:cNvSpPr>
                  <a:spLocks noChangeShapeType="1"/>
                </p:cNvSpPr>
                <p:nvPr/>
              </p:nvSpPr>
              <p:spPr bwMode="auto">
                <a:xfrm>
                  <a:off x="6494" y="44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89" name="Line 6381"/>
                <p:cNvSpPr>
                  <a:spLocks noChangeShapeType="1"/>
                </p:cNvSpPr>
                <p:nvPr/>
              </p:nvSpPr>
              <p:spPr bwMode="auto">
                <a:xfrm>
                  <a:off x="6477" y="448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0" name="Line 6382"/>
                <p:cNvSpPr>
                  <a:spLocks noChangeShapeType="1"/>
                </p:cNvSpPr>
                <p:nvPr/>
              </p:nvSpPr>
              <p:spPr bwMode="auto">
                <a:xfrm>
                  <a:off x="6576" y="454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1" name="Freeform 6383"/>
                <p:cNvSpPr>
                  <a:spLocks/>
                </p:cNvSpPr>
                <p:nvPr/>
              </p:nvSpPr>
              <p:spPr bwMode="auto">
                <a:xfrm>
                  <a:off x="6641" y="454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2" name="Line 6384"/>
                <p:cNvSpPr>
                  <a:spLocks noChangeShapeType="1"/>
                </p:cNvSpPr>
                <p:nvPr/>
              </p:nvSpPr>
              <p:spPr bwMode="auto">
                <a:xfrm>
                  <a:off x="6592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3" name="Line 6385"/>
                <p:cNvSpPr>
                  <a:spLocks noChangeShapeType="1"/>
                </p:cNvSpPr>
                <p:nvPr/>
              </p:nvSpPr>
              <p:spPr bwMode="auto">
                <a:xfrm>
                  <a:off x="6625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4" name="Freeform 6386"/>
                <p:cNvSpPr>
                  <a:spLocks/>
                </p:cNvSpPr>
                <p:nvPr/>
              </p:nvSpPr>
              <p:spPr bwMode="auto">
                <a:xfrm>
                  <a:off x="6609" y="4696"/>
                  <a:ext cx="32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17"/>
                    </a:cxn>
                  </a:cxnLst>
                  <a:rect l="0" t="0" r="r" b="b"/>
                  <a:pathLst>
                    <a:path w="32" h="1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5" name="Line 6387"/>
                <p:cNvSpPr>
                  <a:spLocks noChangeShapeType="1"/>
                </p:cNvSpPr>
                <p:nvPr/>
              </p:nvSpPr>
              <p:spPr bwMode="auto">
                <a:xfrm flipH="1">
                  <a:off x="6527" y="4729"/>
                  <a:ext cx="65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6" name="Line 6388"/>
                <p:cNvSpPr>
                  <a:spLocks noChangeShapeType="1"/>
                </p:cNvSpPr>
                <p:nvPr/>
              </p:nvSpPr>
              <p:spPr bwMode="auto">
                <a:xfrm>
                  <a:off x="6527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7" name="Line 6389"/>
                <p:cNvSpPr>
                  <a:spLocks noChangeShapeType="1"/>
                </p:cNvSpPr>
                <p:nvPr/>
              </p:nvSpPr>
              <p:spPr bwMode="auto">
                <a:xfrm>
                  <a:off x="6559" y="463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8" name="Line 6390"/>
                <p:cNvSpPr>
                  <a:spLocks noChangeShapeType="1"/>
                </p:cNvSpPr>
                <p:nvPr/>
              </p:nvSpPr>
              <p:spPr bwMode="auto">
                <a:xfrm>
                  <a:off x="6559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799" name="Line 6391"/>
                <p:cNvSpPr>
                  <a:spLocks noChangeShapeType="1"/>
                </p:cNvSpPr>
                <p:nvPr/>
              </p:nvSpPr>
              <p:spPr bwMode="auto">
                <a:xfrm>
                  <a:off x="6527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0" name="Freeform 6392"/>
                <p:cNvSpPr>
                  <a:spLocks/>
                </p:cNvSpPr>
                <p:nvPr/>
              </p:nvSpPr>
              <p:spPr bwMode="auto">
                <a:xfrm>
                  <a:off x="6609" y="4582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16" y="49"/>
                    </a:cxn>
                  </a:cxnLst>
                  <a:rect l="0" t="0" r="r" b="b"/>
                  <a:pathLst>
                    <a:path w="16" h="49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1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1" name="Line 6393"/>
                <p:cNvSpPr>
                  <a:spLocks noChangeShapeType="1"/>
                </p:cNvSpPr>
                <p:nvPr/>
              </p:nvSpPr>
              <p:spPr bwMode="auto">
                <a:xfrm flipV="1">
                  <a:off x="6576" y="456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2" name="Freeform 6394"/>
                <p:cNvSpPr>
                  <a:spLocks/>
                </p:cNvSpPr>
                <p:nvPr/>
              </p:nvSpPr>
              <p:spPr bwMode="auto">
                <a:xfrm>
                  <a:off x="6576" y="461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3" name="Freeform 6395"/>
                <p:cNvSpPr>
                  <a:spLocks/>
                </p:cNvSpPr>
                <p:nvPr/>
              </p:nvSpPr>
              <p:spPr bwMode="auto">
                <a:xfrm>
                  <a:off x="6543" y="456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4" name="Freeform 6396"/>
                <p:cNvSpPr>
                  <a:spLocks/>
                </p:cNvSpPr>
                <p:nvPr/>
              </p:nvSpPr>
              <p:spPr bwMode="auto">
                <a:xfrm>
                  <a:off x="6527" y="4582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5" name="Line 6397"/>
                <p:cNvSpPr>
                  <a:spLocks noChangeShapeType="1"/>
                </p:cNvSpPr>
                <p:nvPr/>
              </p:nvSpPr>
              <p:spPr bwMode="auto">
                <a:xfrm>
                  <a:off x="6510" y="46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6" name="Line 6398"/>
                <p:cNvSpPr>
                  <a:spLocks noChangeShapeType="1"/>
                </p:cNvSpPr>
                <p:nvPr/>
              </p:nvSpPr>
              <p:spPr bwMode="auto">
                <a:xfrm>
                  <a:off x="6510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7" name="Freeform 6399"/>
                <p:cNvSpPr>
                  <a:spLocks/>
                </p:cNvSpPr>
                <p:nvPr/>
              </p:nvSpPr>
              <p:spPr bwMode="auto">
                <a:xfrm>
                  <a:off x="6461" y="46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8" name="Freeform 6400"/>
                <p:cNvSpPr>
                  <a:spLocks/>
                </p:cNvSpPr>
                <p:nvPr/>
              </p:nvSpPr>
              <p:spPr bwMode="auto">
                <a:xfrm>
                  <a:off x="6428" y="463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09" name="Line 6401"/>
                <p:cNvSpPr>
                  <a:spLocks noChangeShapeType="1"/>
                </p:cNvSpPr>
                <p:nvPr/>
              </p:nvSpPr>
              <p:spPr bwMode="auto">
                <a:xfrm>
                  <a:off x="6461" y="468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0" name="Line 6402"/>
                <p:cNvSpPr>
                  <a:spLocks noChangeShapeType="1"/>
                </p:cNvSpPr>
                <p:nvPr/>
              </p:nvSpPr>
              <p:spPr bwMode="auto">
                <a:xfrm>
                  <a:off x="6445" y="46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1" name="Freeform 6403"/>
                <p:cNvSpPr>
                  <a:spLocks/>
                </p:cNvSpPr>
                <p:nvPr/>
              </p:nvSpPr>
              <p:spPr bwMode="auto">
                <a:xfrm>
                  <a:off x="6428" y="469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2" name="Line 6404"/>
                <p:cNvSpPr>
                  <a:spLocks noChangeShapeType="1"/>
                </p:cNvSpPr>
                <p:nvPr/>
              </p:nvSpPr>
              <p:spPr bwMode="auto">
                <a:xfrm>
                  <a:off x="6445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3" name="Line 6405"/>
                <p:cNvSpPr>
                  <a:spLocks noChangeShapeType="1"/>
                </p:cNvSpPr>
                <p:nvPr/>
              </p:nvSpPr>
              <p:spPr bwMode="auto">
                <a:xfrm flipH="1">
                  <a:off x="6379" y="4713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4" name="Line 6406"/>
                <p:cNvSpPr>
                  <a:spLocks noChangeShapeType="1"/>
                </p:cNvSpPr>
                <p:nvPr/>
              </p:nvSpPr>
              <p:spPr bwMode="auto">
                <a:xfrm flipV="1">
                  <a:off x="6412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5" name="Line 6407"/>
                <p:cNvSpPr>
                  <a:spLocks noChangeShapeType="1"/>
                </p:cNvSpPr>
                <p:nvPr/>
              </p:nvSpPr>
              <p:spPr bwMode="auto">
                <a:xfrm>
                  <a:off x="6330" y="468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6" name="Line 6408"/>
                <p:cNvSpPr>
                  <a:spLocks noChangeShapeType="1"/>
                </p:cNvSpPr>
                <p:nvPr/>
              </p:nvSpPr>
              <p:spPr bwMode="auto">
                <a:xfrm flipV="1">
                  <a:off x="6363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7" name="Line 6409"/>
                <p:cNvSpPr>
                  <a:spLocks noChangeShapeType="1"/>
                </p:cNvSpPr>
                <p:nvPr/>
              </p:nvSpPr>
              <p:spPr bwMode="auto">
                <a:xfrm>
                  <a:off x="6346" y="464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8" name="Freeform 6410"/>
                <p:cNvSpPr>
                  <a:spLocks/>
                </p:cNvSpPr>
                <p:nvPr/>
              </p:nvSpPr>
              <p:spPr bwMode="auto">
                <a:xfrm>
                  <a:off x="6346" y="4647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3" h="17">
                      <a:moveTo>
                        <a:pt x="33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19" name="Freeform 6411"/>
                <p:cNvSpPr>
                  <a:spLocks/>
                </p:cNvSpPr>
                <p:nvPr/>
              </p:nvSpPr>
              <p:spPr bwMode="auto">
                <a:xfrm>
                  <a:off x="6379" y="466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0" name="Line 6412"/>
                <p:cNvSpPr>
                  <a:spLocks noChangeShapeType="1"/>
                </p:cNvSpPr>
                <p:nvPr/>
              </p:nvSpPr>
              <p:spPr bwMode="auto">
                <a:xfrm>
                  <a:off x="6346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1" name="Line 6413"/>
                <p:cNvSpPr>
                  <a:spLocks noChangeShapeType="1"/>
                </p:cNvSpPr>
                <p:nvPr/>
              </p:nvSpPr>
              <p:spPr bwMode="auto">
                <a:xfrm>
                  <a:off x="6510" y="453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2" name="Line 6414"/>
                <p:cNvSpPr>
                  <a:spLocks noChangeShapeType="1"/>
                </p:cNvSpPr>
                <p:nvPr/>
              </p:nvSpPr>
              <p:spPr bwMode="auto">
                <a:xfrm flipV="1">
                  <a:off x="6477" y="451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3" name="Freeform 6415"/>
                <p:cNvSpPr>
                  <a:spLocks/>
                </p:cNvSpPr>
                <p:nvPr/>
              </p:nvSpPr>
              <p:spPr bwMode="auto">
                <a:xfrm>
                  <a:off x="6445" y="454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4" name="Line 6416"/>
                <p:cNvSpPr>
                  <a:spLocks noChangeShapeType="1"/>
                </p:cNvSpPr>
                <p:nvPr/>
              </p:nvSpPr>
              <p:spPr bwMode="auto">
                <a:xfrm>
                  <a:off x="6428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5" name="Line 6417"/>
                <p:cNvSpPr>
                  <a:spLocks noChangeShapeType="1"/>
                </p:cNvSpPr>
                <p:nvPr/>
              </p:nvSpPr>
              <p:spPr bwMode="auto">
                <a:xfrm>
                  <a:off x="6428" y="458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6" name="Line 6418"/>
                <p:cNvSpPr>
                  <a:spLocks noChangeShapeType="1"/>
                </p:cNvSpPr>
                <p:nvPr/>
              </p:nvSpPr>
              <p:spPr bwMode="auto">
                <a:xfrm flipV="1">
                  <a:off x="6412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7" name="Freeform 6419"/>
                <p:cNvSpPr>
                  <a:spLocks/>
                </p:cNvSpPr>
                <p:nvPr/>
              </p:nvSpPr>
              <p:spPr bwMode="auto">
                <a:xfrm>
                  <a:off x="6363" y="458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8" name="Line 6420"/>
                <p:cNvSpPr>
                  <a:spLocks noChangeShapeType="1"/>
                </p:cNvSpPr>
                <p:nvPr/>
              </p:nvSpPr>
              <p:spPr bwMode="auto">
                <a:xfrm flipV="1">
                  <a:off x="6363" y="4582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29" name="Line 6421"/>
                <p:cNvSpPr>
                  <a:spLocks noChangeShapeType="1"/>
                </p:cNvSpPr>
                <p:nvPr/>
              </p:nvSpPr>
              <p:spPr bwMode="auto">
                <a:xfrm>
                  <a:off x="6379" y="459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0" name="Freeform 6422"/>
                <p:cNvSpPr>
                  <a:spLocks/>
                </p:cNvSpPr>
                <p:nvPr/>
              </p:nvSpPr>
              <p:spPr bwMode="auto">
                <a:xfrm>
                  <a:off x="6346" y="463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1" name="Freeform 6423"/>
                <p:cNvSpPr>
                  <a:spLocks/>
                </p:cNvSpPr>
                <p:nvPr/>
              </p:nvSpPr>
              <p:spPr bwMode="auto">
                <a:xfrm>
                  <a:off x="6363" y="4614"/>
                  <a:ext cx="32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2" name="Freeform 6424"/>
                <p:cNvSpPr>
                  <a:spLocks/>
                </p:cNvSpPr>
                <p:nvPr/>
              </p:nvSpPr>
              <p:spPr bwMode="auto">
                <a:xfrm>
                  <a:off x="6297" y="4614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3" name="Line 6425"/>
                <p:cNvSpPr>
                  <a:spLocks noChangeShapeType="1"/>
                </p:cNvSpPr>
                <p:nvPr/>
              </p:nvSpPr>
              <p:spPr bwMode="auto">
                <a:xfrm flipH="1">
                  <a:off x="6281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4" name="Line 6426"/>
                <p:cNvSpPr>
                  <a:spLocks noChangeShapeType="1"/>
                </p:cNvSpPr>
                <p:nvPr/>
              </p:nvSpPr>
              <p:spPr bwMode="auto">
                <a:xfrm flipV="1">
                  <a:off x="6264" y="468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5" name="Line 6427"/>
                <p:cNvSpPr>
                  <a:spLocks noChangeShapeType="1"/>
                </p:cNvSpPr>
                <p:nvPr/>
              </p:nvSpPr>
              <p:spPr bwMode="auto">
                <a:xfrm>
                  <a:off x="6248" y="4664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6" name="Line 6428"/>
                <p:cNvSpPr>
                  <a:spLocks noChangeShapeType="1"/>
                </p:cNvSpPr>
                <p:nvPr/>
              </p:nvSpPr>
              <p:spPr bwMode="auto">
                <a:xfrm flipH="1">
                  <a:off x="6231" y="46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7" name="Line 6429"/>
                <p:cNvSpPr>
                  <a:spLocks noChangeShapeType="1"/>
                </p:cNvSpPr>
                <p:nvPr/>
              </p:nvSpPr>
              <p:spPr bwMode="auto">
                <a:xfrm>
                  <a:off x="6248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8" name="Line 6430"/>
                <p:cNvSpPr>
                  <a:spLocks noChangeShapeType="1"/>
                </p:cNvSpPr>
                <p:nvPr/>
              </p:nvSpPr>
              <p:spPr bwMode="auto">
                <a:xfrm>
                  <a:off x="6248" y="4713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39" name="Freeform 6431"/>
                <p:cNvSpPr>
                  <a:spLocks/>
                </p:cNvSpPr>
                <p:nvPr/>
              </p:nvSpPr>
              <p:spPr bwMode="auto">
                <a:xfrm>
                  <a:off x="6264" y="4746"/>
                  <a:ext cx="164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33" y="33"/>
                    </a:cxn>
                    <a:cxn ang="0">
                      <a:pos x="82" y="16"/>
                    </a:cxn>
                    <a:cxn ang="0">
                      <a:pos x="99" y="16"/>
                    </a:cxn>
                    <a:cxn ang="0">
                      <a:pos x="131" y="0"/>
                    </a:cxn>
                    <a:cxn ang="0">
                      <a:pos x="164" y="0"/>
                    </a:cxn>
                  </a:cxnLst>
                  <a:rect l="0" t="0" r="r" b="b"/>
                  <a:pathLst>
                    <a:path w="164" h="33">
                      <a:moveTo>
                        <a:pt x="0" y="33"/>
                      </a:moveTo>
                      <a:lnTo>
                        <a:pt x="33" y="33"/>
                      </a:lnTo>
                      <a:lnTo>
                        <a:pt x="82" y="16"/>
                      </a:lnTo>
                      <a:lnTo>
                        <a:pt x="99" y="16"/>
                      </a:lnTo>
                      <a:lnTo>
                        <a:pt x="131" y="0"/>
                      </a:lnTo>
                      <a:lnTo>
                        <a:pt x="164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0" name="Line 6432"/>
                <p:cNvSpPr>
                  <a:spLocks noChangeShapeType="1"/>
                </p:cNvSpPr>
                <p:nvPr/>
              </p:nvSpPr>
              <p:spPr bwMode="auto">
                <a:xfrm flipV="1">
                  <a:off x="6248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1" name="Freeform 6433"/>
                <p:cNvSpPr>
                  <a:spLocks/>
                </p:cNvSpPr>
                <p:nvPr/>
              </p:nvSpPr>
              <p:spPr bwMode="auto">
                <a:xfrm>
                  <a:off x="6215" y="4811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16" y="66"/>
                    </a:cxn>
                    <a:cxn ang="0">
                      <a:pos x="0" y="50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66">
                      <a:moveTo>
                        <a:pt x="16" y="66"/>
                      </a:moveTo>
                      <a:lnTo>
                        <a:pt x="0" y="50"/>
                      </a:ln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2" name="Freeform 6434"/>
                <p:cNvSpPr>
                  <a:spLocks/>
                </p:cNvSpPr>
                <p:nvPr/>
              </p:nvSpPr>
              <p:spPr bwMode="auto">
                <a:xfrm>
                  <a:off x="6199" y="487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3" name="Freeform 6435"/>
                <p:cNvSpPr>
                  <a:spLocks/>
                </p:cNvSpPr>
                <p:nvPr/>
              </p:nvSpPr>
              <p:spPr bwMode="auto">
                <a:xfrm>
                  <a:off x="6182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4" name="Freeform 6436"/>
                <p:cNvSpPr>
                  <a:spLocks/>
                </p:cNvSpPr>
                <p:nvPr/>
              </p:nvSpPr>
              <p:spPr bwMode="auto">
                <a:xfrm>
                  <a:off x="6166" y="4680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5" name="Freeform 6437"/>
                <p:cNvSpPr>
                  <a:spLocks/>
                </p:cNvSpPr>
                <p:nvPr/>
              </p:nvSpPr>
              <p:spPr bwMode="auto">
                <a:xfrm>
                  <a:off x="6133" y="4696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3846" name="Group 6438"/>
              <p:cNvGrpSpPr>
                <a:grpSpLocks/>
              </p:cNvGrpSpPr>
              <p:nvPr/>
            </p:nvGrpSpPr>
            <p:grpSpPr bwMode="auto">
              <a:xfrm>
                <a:off x="5739" y="4598"/>
                <a:ext cx="591" cy="706"/>
                <a:chOff x="5739" y="4598"/>
                <a:chExt cx="591" cy="706"/>
              </a:xfrm>
            </p:grpSpPr>
            <p:sp>
              <p:nvSpPr>
                <p:cNvPr id="663847" name="Freeform 6439"/>
                <p:cNvSpPr>
                  <a:spLocks/>
                </p:cNvSpPr>
                <p:nvPr/>
              </p:nvSpPr>
              <p:spPr bwMode="auto">
                <a:xfrm>
                  <a:off x="6133" y="4647"/>
                  <a:ext cx="0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h="49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8" name="Line 6440"/>
                <p:cNvSpPr>
                  <a:spLocks noChangeShapeType="1"/>
                </p:cNvSpPr>
                <p:nvPr/>
              </p:nvSpPr>
              <p:spPr bwMode="auto">
                <a:xfrm>
                  <a:off x="6149" y="459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49" name="Line 6441"/>
                <p:cNvSpPr>
                  <a:spLocks noChangeShapeType="1"/>
                </p:cNvSpPr>
                <p:nvPr/>
              </p:nvSpPr>
              <p:spPr bwMode="auto">
                <a:xfrm>
                  <a:off x="6084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0" name="Line 6442"/>
                <p:cNvSpPr>
                  <a:spLocks noChangeShapeType="1"/>
                </p:cNvSpPr>
                <p:nvPr/>
              </p:nvSpPr>
              <p:spPr bwMode="auto">
                <a:xfrm>
                  <a:off x="6035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1" name="Line 6443"/>
                <p:cNvSpPr>
                  <a:spLocks noChangeShapeType="1"/>
                </p:cNvSpPr>
                <p:nvPr/>
              </p:nvSpPr>
              <p:spPr bwMode="auto">
                <a:xfrm>
                  <a:off x="6035" y="46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2" name="Line 6444"/>
                <p:cNvSpPr>
                  <a:spLocks noChangeShapeType="1"/>
                </p:cNvSpPr>
                <p:nvPr/>
              </p:nvSpPr>
              <p:spPr bwMode="auto">
                <a:xfrm>
                  <a:off x="6002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3" name="Line 6445"/>
                <p:cNvSpPr>
                  <a:spLocks noChangeShapeType="1"/>
                </p:cNvSpPr>
                <p:nvPr/>
              </p:nvSpPr>
              <p:spPr bwMode="auto">
                <a:xfrm flipH="1">
                  <a:off x="6018" y="471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4" name="Line 6446"/>
                <p:cNvSpPr>
                  <a:spLocks noChangeShapeType="1"/>
                </p:cNvSpPr>
                <p:nvPr/>
              </p:nvSpPr>
              <p:spPr bwMode="auto">
                <a:xfrm flipV="1">
                  <a:off x="6018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5" name="Line 6447"/>
                <p:cNvSpPr>
                  <a:spLocks noChangeShapeType="1"/>
                </p:cNvSpPr>
                <p:nvPr/>
              </p:nvSpPr>
              <p:spPr bwMode="auto">
                <a:xfrm>
                  <a:off x="6035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6" name="Line 6448"/>
                <p:cNvSpPr>
                  <a:spLocks noChangeShapeType="1"/>
                </p:cNvSpPr>
                <p:nvPr/>
              </p:nvSpPr>
              <p:spPr bwMode="auto">
                <a:xfrm>
                  <a:off x="6035" y="47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7" name="Line 6449"/>
                <p:cNvSpPr>
                  <a:spLocks noChangeShapeType="1"/>
                </p:cNvSpPr>
                <p:nvPr/>
              </p:nvSpPr>
              <p:spPr bwMode="auto">
                <a:xfrm>
                  <a:off x="6133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8" name="Freeform 6450"/>
                <p:cNvSpPr>
                  <a:spLocks/>
                </p:cNvSpPr>
                <p:nvPr/>
              </p:nvSpPr>
              <p:spPr bwMode="auto">
                <a:xfrm>
                  <a:off x="6149" y="4844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59" name="Line 6451"/>
                <p:cNvSpPr>
                  <a:spLocks noChangeShapeType="1"/>
                </p:cNvSpPr>
                <p:nvPr/>
              </p:nvSpPr>
              <p:spPr bwMode="auto">
                <a:xfrm>
                  <a:off x="6182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0" name="Line 6452"/>
                <p:cNvSpPr>
                  <a:spLocks noChangeShapeType="1"/>
                </p:cNvSpPr>
                <p:nvPr/>
              </p:nvSpPr>
              <p:spPr bwMode="auto">
                <a:xfrm>
                  <a:off x="6199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1" name="Freeform 6453"/>
                <p:cNvSpPr>
                  <a:spLocks/>
                </p:cNvSpPr>
                <p:nvPr/>
              </p:nvSpPr>
              <p:spPr bwMode="auto">
                <a:xfrm>
                  <a:off x="6199" y="481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2" name="Freeform 6454"/>
                <p:cNvSpPr>
                  <a:spLocks/>
                </p:cNvSpPr>
                <p:nvPr/>
              </p:nvSpPr>
              <p:spPr bwMode="auto">
                <a:xfrm>
                  <a:off x="6199" y="48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3" name="Line 6455"/>
                <p:cNvSpPr>
                  <a:spLocks noChangeShapeType="1"/>
                </p:cNvSpPr>
                <p:nvPr/>
              </p:nvSpPr>
              <p:spPr bwMode="auto">
                <a:xfrm>
                  <a:off x="6199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4" name="Line 6456"/>
                <p:cNvSpPr>
                  <a:spLocks noChangeShapeType="1"/>
                </p:cNvSpPr>
                <p:nvPr/>
              </p:nvSpPr>
              <p:spPr bwMode="auto">
                <a:xfrm>
                  <a:off x="6215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5" name="Line 6457"/>
                <p:cNvSpPr>
                  <a:spLocks noChangeShapeType="1"/>
                </p:cNvSpPr>
                <p:nvPr/>
              </p:nvSpPr>
              <p:spPr bwMode="auto">
                <a:xfrm>
                  <a:off x="6264" y="492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6" name="Freeform 6458"/>
                <p:cNvSpPr>
                  <a:spLocks/>
                </p:cNvSpPr>
                <p:nvPr/>
              </p:nvSpPr>
              <p:spPr bwMode="auto">
                <a:xfrm>
                  <a:off x="6330" y="497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7" name="Line 6459"/>
                <p:cNvSpPr>
                  <a:spLocks noChangeShapeType="1"/>
                </p:cNvSpPr>
                <p:nvPr/>
              </p:nvSpPr>
              <p:spPr bwMode="auto">
                <a:xfrm>
                  <a:off x="6297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8" name="Line 6460"/>
                <p:cNvSpPr>
                  <a:spLocks noChangeShapeType="1"/>
                </p:cNvSpPr>
                <p:nvPr/>
              </p:nvSpPr>
              <p:spPr bwMode="auto">
                <a:xfrm>
                  <a:off x="6313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69" name="Line 6461"/>
                <p:cNvSpPr>
                  <a:spLocks noChangeShapeType="1"/>
                </p:cNvSpPr>
                <p:nvPr/>
              </p:nvSpPr>
              <p:spPr bwMode="auto">
                <a:xfrm>
                  <a:off x="6281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0" name="Line 6462"/>
                <p:cNvSpPr>
                  <a:spLocks noChangeShapeType="1"/>
                </p:cNvSpPr>
                <p:nvPr/>
              </p:nvSpPr>
              <p:spPr bwMode="auto">
                <a:xfrm flipH="1">
                  <a:off x="6264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1" name="Line 6463"/>
                <p:cNvSpPr>
                  <a:spLocks noChangeShapeType="1"/>
                </p:cNvSpPr>
                <p:nvPr/>
              </p:nvSpPr>
              <p:spPr bwMode="auto">
                <a:xfrm>
                  <a:off x="6248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2" name="Line 6464"/>
                <p:cNvSpPr>
                  <a:spLocks noChangeShapeType="1"/>
                </p:cNvSpPr>
                <p:nvPr/>
              </p:nvSpPr>
              <p:spPr bwMode="auto">
                <a:xfrm flipH="1">
                  <a:off x="6264" y="50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3" name="Line 6465"/>
                <p:cNvSpPr>
                  <a:spLocks noChangeShapeType="1"/>
                </p:cNvSpPr>
                <p:nvPr/>
              </p:nvSpPr>
              <p:spPr bwMode="auto">
                <a:xfrm>
                  <a:off x="6330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4" name="Line 6466"/>
                <p:cNvSpPr>
                  <a:spLocks noChangeShapeType="1"/>
                </p:cNvSpPr>
                <p:nvPr/>
              </p:nvSpPr>
              <p:spPr bwMode="auto">
                <a:xfrm flipV="1">
                  <a:off x="6199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5" name="Line 6467"/>
                <p:cNvSpPr>
                  <a:spLocks noChangeShapeType="1"/>
                </p:cNvSpPr>
                <p:nvPr/>
              </p:nvSpPr>
              <p:spPr bwMode="auto">
                <a:xfrm>
                  <a:off x="6182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6" name="Line 6468"/>
                <p:cNvSpPr>
                  <a:spLocks noChangeShapeType="1"/>
                </p:cNvSpPr>
                <p:nvPr/>
              </p:nvSpPr>
              <p:spPr bwMode="auto">
                <a:xfrm flipV="1">
                  <a:off x="6199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7" name="Line 6469"/>
                <p:cNvSpPr>
                  <a:spLocks noChangeShapeType="1"/>
                </p:cNvSpPr>
                <p:nvPr/>
              </p:nvSpPr>
              <p:spPr bwMode="auto">
                <a:xfrm>
                  <a:off x="6149" y="5041"/>
                  <a:ext cx="5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8" name="Line 6470"/>
                <p:cNvSpPr>
                  <a:spLocks noChangeShapeType="1"/>
                </p:cNvSpPr>
                <p:nvPr/>
              </p:nvSpPr>
              <p:spPr bwMode="auto">
                <a:xfrm flipV="1">
                  <a:off x="6100" y="497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79" name="Line 6471"/>
                <p:cNvSpPr>
                  <a:spLocks noChangeShapeType="1"/>
                </p:cNvSpPr>
                <p:nvPr/>
              </p:nvSpPr>
              <p:spPr bwMode="auto">
                <a:xfrm>
                  <a:off x="6084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0" name="Line 6472"/>
                <p:cNvSpPr>
                  <a:spLocks noChangeShapeType="1"/>
                </p:cNvSpPr>
                <p:nvPr/>
              </p:nvSpPr>
              <p:spPr bwMode="auto">
                <a:xfrm>
                  <a:off x="613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1" name="Line 6473"/>
                <p:cNvSpPr>
                  <a:spLocks noChangeShapeType="1"/>
                </p:cNvSpPr>
                <p:nvPr/>
              </p:nvSpPr>
              <p:spPr bwMode="auto">
                <a:xfrm>
                  <a:off x="6100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2" name="Line 6474"/>
                <p:cNvSpPr>
                  <a:spLocks noChangeShapeType="1"/>
                </p:cNvSpPr>
                <p:nvPr/>
              </p:nvSpPr>
              <p:spPr bwMode="auto">
                <a:xfrm>
                  <a:off x="6117" y="489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3" name="Line 6475"/>
                <p:cNvSpPr>
                  <a:spLocks noChangeShapeType="1"/>
                </p:cNvSpPr>
                <p:nvPr/>
              </p:nvSpPr>
              <p:spPr bwMode="auto">
                <a:xfrm flipV="1">
                  <a:off x="6133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4" name="Line 6476"/>
                <p:cNvSpPr>
                  <a:spLocks noChangeShapeType="1"/>
                </p:cNvSpPr>
                <p:nvPr/>
              </p:nvSpPr>
              <p:spPr bwMode="auto">
                <a:xfrm>
                  <a:off x="6117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5" name="Line 6477"/>
                <p:cNvSpPr>
                  <a:spLocks noChangeShapeType="1"/>
                </p:cNvSpPr>
                <p:nvPr/>
              </p:nvSpPr>
              <p:spPr bwMode="auto">
                <a:xfrm>
                  <a:off x="6149" y="494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6" name="Line 6478"/>
                <p:cNvSpPr>
                  <a:spLocks noChangeShapeType="1"/>
                </p:cNvSpPr>
                <p:nvPr/>
              </p:nvSpPr>
              <p:spPr bwMode="auto">
                <a:xfrm>
                  <a:off x="6166" y="491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7" name="Line 6479"/>
                <p:cNvSpPr>
                  <a:spLocks noChangeShapeType="1"/>
                </p:cNvSpPr>
                <p:nvPr/>
              </p:nvSpPr>
              <p:spPr bwMode="auto">
                <a:xfrm>
                  <a:off x="6149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8" name="Line 6480"/>
                <p:cNvSpPr>
                  <a:spLocks noChangeShapeType="1"/>
                </p:cNvSpPr>
                <p:nvPr/>
              </p:nvSpPr>
              <p:spPr bwMode="auto">
                <a:xfrm>
                  <a:off x="6199" y="491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89" name="Freeform 6481"/>
                <p:cNvSpPr>
                  <a:spLocks/>
                </p:cNvSpPr>
                <p:nvPr/>
              </p:nvSpPr>
              <p:spPr bwMode="auto">
                <a:xfrm>
                  <a:off x="6215" y="491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0" name="Line 6482"/>
                <p:cNvSpPr>
                  <a:spLocks noChangeShapeType="1"/>
                </p:cNvSpPr>
                <p:nvPr/>
              </p:nvSpPr>
              <p:spPr bwMode="auto">
                <a:xfrm>
                  <a:off x="6035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1" name="Line 6483"/>
                <p:cNvSpPr>
                  <a:spLocks noChangeShapeType="1"/>
                </p:cNvSpPr>
                <p:nvPr/>
              </p:nvSpPr>
              <p:spPr bwMode="auto">
                <a:xfrm>
                  <a:off x="6051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2" name="Line 6484"/>
                <p:cNvSpPr>
                  <a:spLocks noChangeShapeType="1"/>
                </p:cNvSpPr>
                <p:nvPr/>
              </p:nvSpPr>
              <p:spPr bwMode="auto">
                <a:xfrm>
                  <a:off x="6067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3" name="Line 6485"/>
                <p:cNvSpPr>
                  <a:spLocks noChangeShapeType="1"/>
                </p:cNvSpPr>
                <p:nvPr/>
              </p:nvSpPr>
              <p:spPr bwMode="auto">
                <a:xfrm>
                  <a:off x="6051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4" name="Line 6486"/>
                <p:cNvSpPr>
                  <a:spLocks noChangeShapeType="1"/>
                </p:cNvSpPr>
                <p:nvPr/>
              </p:nvSpPr>
              <p:spPr bwMode="auto">
                <a:xfrm>
                  <a:off x="6035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5" name="Line 6487"/>
                <p:cNvSpPr>
                  <a:spLocks noChangeShapeType="1"/>
                </p:cNvSpPr>
                <p:nvPr/>
              </p:nvSpPr>
              <p:spPr bwMode="auto">
                <a:xfrm>
                  <a:off x="6051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6" name="Line 6488"/>
                <p:cNvSpPr>
                  <a:spLocks noChangeShapeType="1"/>
                </p:cNvSpPr>
                <p:nvPr/>
              </p:nvSpPr>
              <p:spPr bwMode="auto">
                <a:xfrm>
                  <a:off x="6067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7" name="Line 6489"/>
                <p:cNvSpPr>
                  <a:spLocks noChangeShapeType="1"/>
                </p:cNvSpPr>
                <p:nvPr/>
              </p:nvSpPr>
              <p:spPr bwMode="auto">
                <a:xfrm>
                  <a:off x="6051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8" name="Line 6490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899" name="Line 6491"/>
                <p:cNvSpPr>
                  <a:spLocks noChangeShapeType="1"/>
                </p:cNvSpPr>
                <p:nvPr/>
              </p:nvSpPr>
              <p:spPr bwMode="auto">
                <a:xfrm>
                  <a:off x="6018" y="500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0" name="Line 6492"/>
                <p:cNvSpPr>
                  <a:spLocks noChangeShapeType="1"/>
                </p:cNvSpPr>
                <p:nvPr/>
              </p:nvSpPr>
              <p:spPr bwMode="auto">
                <a:xfrm>
                  <a:off x="603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1" name="Freeform 6493"/>
                <p:cNvSpPr>
                  <a:spLocks/>
                </p:cNvSpPr>
                <p:nvPr/>
              </p:nvSpPr>
              <p:spPr bwMode="auto">
                <a:xfrm>
                  <a:off x="6166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2" name="Freeform 6494"/>
                <p:cNvSpPr>
                  <a:spLocks/>
                </p:cNvSpPr>
                <p:nvPr/>
              </p:nvSpPr>
              <p:spPr bwMode="auto">
                <a:xfrm>
                  <a:off x="6149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3" name="Line 6495"/>
                <p:cNvSpPr>
                  <a:spLocks noChangeShapeType="1"/>
                </p:cNvSpPr>
                <p:nvPr/>
              </p:nvSpPr>
              <p:spPr bwMode="auto">
                <a:xfrm>
                  <a:off x="6166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4" name="Line 6496"/>
                <p:cNvSpPr>
                  <a:spLocks noChangeShapeType="1"/>
                </p:cNvSpPr>
                <p:nvPr/>
              </p:nvSpPr>
              <p:spPr bwMode="auto">
                <a:xfrm>
                  <a:off x="6149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5" name="Line 6497"/>
                <p:cNvSpPr>
                  <a:spLocks noChangeShapeType="1"/>
                </p:cNvSpPr>
                <p:nvPr/>
              </p:nvSpPr>
              <p:spPr bwMode="auto">
                <a:xfrm>
                  <a:off x="6100" y="4877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6" name="Line 6498"/>
                <p:cNvSpPr>
                  <a:spLocks noChangeShapeType="1"/>
                </p:cNvSpPr>
                <p:nvPr/>
              </p:nvSpPr>
              <p:spPr bwMode="auto">
                <a:xfrm>
                  <a:off x="6051" y="487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7" name="Line 6499"/>
                <p:cNvSpPr>
                  <a:spLocks noChangeShapeType="1"/>
                </p:cNvSpPr>
                <p:nvPr/>
              </p:nvSpPr>
              <p:spPr bwMode="auto">
                <a:xfrm>
                  <a:off x="6035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8" name="Line 6500"/>
                <p:cNvSpPr>
                  <a:spLocks noChangeShapeType="1"/>
                </p:cNvSpPr>
                <p:nvPr/>
              </p:nvSpPr>
              <p:spPr bwMode="auto">
                <a:xfrm>
                  <a:off x="6035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09" name="Line 6501"/>
                <p:cNvSpPr>
                  <a:spLocks noChangeShapeType="1"/>
                </p:cNvSpPr>
                <p:nvPr/>
              </p:nvSpPr>
              <p:spPr bwMode="auto">
                <a:xfrm>
                  <a:off x="6051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0" name="Line 6502"/>
                <p:cNvSpPr>
                  <a:spLocks noChangeShapeType="1"/>
                </p:cNvSpPr>
                <p:nvPr/>
              </p:nvSpPr>
              <p:spPr bwMode="auto">
                <a:xfrm flipV="1">
                  <a:off x="6018" y="476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1" name="Line 6503"/>
                <p:cNvSpPr>
                  <a:spLocks noChangeShapeType="1"/>
                </p:cNvSpPr>
                <p:nvPr/>
              </p:nvSpPr>
              <p:spPr bwMode="auto">
                <a:xfrm>
                  <a:off x="6035" y="476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2" name="Line 6504"/>
                <p:cNvSpPr>
                  <a:spLocks noChangeShapeType="1"/>
                </p:cNvSpPr>
                <p:nvPr/>
              </p:nvSpPr>
              <p:spPr bwMode="auto">
                <a:xfrm>
                  <a:off x="6100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3" name="Line 6505"/>
                <p:cNvSpPr>
                  <a:spLocks noChangeShapeType="1"/>
                </p:cNvSpPr>
                <p:nvPr/>
              </p:nvSpPr>
              <p:spPr bwMode="auto">
                <a:xfrm>
                  <a:off x="6051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4" name="Line 6506"/>
                <p:cNvSpPr>
                  <a:spLocks noChangeShapeType="1"/>
                </p:cNvSpPr>
                <p:nvPr/>
              </p:nvSpPr>
              <p:spPr bwMode="auto">
                <a:xfrm>
                  <a:off x="6100" y="482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5" name="Line 6507"/>
                <p:cNvSpPr>
                  <a:spLocks noChangeShapeType="1"/>
                </p:cNvSpPr>
                <p:nvPr/>
              </p:nvSpPr>
              <p:spPr bwMode="auto">
                <a:xfrm>
                  <a:off x="6051" y="48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6" name="Freeform 6508"/>
                <p:cNvSpPr>
                  <a:spLocks/>
                </p:cNvSpPr>
                <p:nvPr/>
              </p:nvSpPr>
              <p:spPr bwMode="auto">
                <a:xfrm>
                  <a:off x="5854" y="468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7" name="Freeform 6509"/>
                <p:cNvSpPr>
                  <a:spLocks/>
                </p:cNvSpPr>
                <p:nvPr/>
              </p:nvSpPr>
              <p:spPr bwMode="auto">
                <a:xfrm>
                  <a:off x="5903" y="464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8" name="Line 6510"/>
                <p:cNvSpPr>
                  <a:spLocks noChangeShapeType="1"/>
                </p:cNvSpPr>
                <p:nvPr/>
              </p:nvSpPr>
              <p:spPr bwMode="auto">
                <a:xfrm>
                  <a:off x="5920" y="466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19" name="Freeform 6511"/>
                <p:cNvSpPr>
                  <a:spLocks/>
                </p:cNvSpPr>
                <p:nvPr/>
              </p:nvSpPr>
              <p:spPr bwMode="auto">
                <a:xfrm>
                  <a:off x="5953" y="466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0" name="Freeform 6512"/>
                <p:cNvSpPr>
                  <a:spLocks/>
                </p:cNvSpPr>
                <p:nvPr/>
              </p:nvSpPr>
              <p:spPr bwMode="auto">
                <a:xfrm>
                  <a:off x="5936" y="466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1" name="Line 6513"/>
                <p:cNvSpPr>
                  <a:spLocks noChangeShapeType="1"/>
                </p:cNvSpPr>
                <p:nvPr/>
              </p:nvSpPr>
              <p:spPr bwMode="auto">
                <a:xfrm>
                  <a:off x="5969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2" name="Line 6514"/>
                <p:cNvSpPr>
                  <a:spLocks noChangeShapeType="1"/>
                </p:cNvSpPr>
                <p:nvPr/>
              </p:nvSpPr>
              <p:spPr bwMode="auto">
                <a:xfrm flipH="1">
                  <a:off x="5936" y="471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3" name="Line 6515"/>
                <p:cNvSpPr>
                  <a:spLocks noChangeShapeType="1"/>
                </p:cNvSpPr>
                <p:nvPr/>
              </p:nvSpPr>
              <p:spPr bwMode="auto">
                <a:xfrm>
                  <a:off x="5936" y="47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4" name="Freeform 6516"/>
                <p:cNvSpPr>
                  <a:spLocks/>
                </p:cNvSpPr>
                <p:nvPr/>
              </p:nvSpPr>
              <p:spPr bwMode="auto">
                <a:xfrm>
                  <a:off x="5887" y="474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5" name="Line 6517"/>
                <p:cNvSpPr>
                  <a:spLocks noChangeShapeType="1"/>
                </p:cNvSpPr>
                <p:nvPr/>
              </p:nvSpPr>
              <p:spPr bwMode="auto">
                <a:xfrm flipV="1">
                  <a:off x="5936" y="4762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6" name="Line 6518"/>
                <p:cNvSpPr>
                  <a:spLocks noChangeShapeType="1"/>
                </p:cNvSpPr>
                <p:nvPr/>
              </p:nvSpPr>
              <p:spPr bwMode="auto">
                <a:xfrm>
                  <a:off x="5969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7" name="Line 6519"/>
                <p:cNvSpPr>
                  <a:spLocks noChangeShapeType="1"/>
                </p:cNvSpPr>
                <p:nvPr/>
              </p:nvSpPr>
              <p:spPr bwMode="auto">
                <a:xfrm>
                  <a:off x="5953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8" name="Freeform 6520"/>
                <p:cNvSpPr>
                  <a:spLocks/>
                </p:cNvSpPr>
                <p:nvPr/>
              </p:nvSpPr>
              <p:spPr bwMode="auto">
                <a:xfrm>
                  <a:off x="5936" y="479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29" name="Line 6521"/>
                <p:cNvSpPr>
                  <a:spLocks noChangeShapeType="1"/>
                </p:cNvSpPr>
                <p:nvPr/>
              </p:nvSpPr>
              <p:spPr bwMode="auto">
                <a:xfrm>
                  <a:off x="5953" y="487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0" name="Freeform 6522"/>
                <p:cNvSpPr>
                  <a:spLocks/>
                </p:cNvSpPr>
                <p:nvPr/>
              </p:nvSpPr>
              <p:spPr bwMode="auto">
                <a:xfrm>
                  <a:off x="5985" y="489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1" name="Freeform 6523"/>
                <p:cNvSpPr>
                  <a:spLocks/>
                </p:cNvSpPr>
                <p:nvPr/>
              </p:nvSpPr>
              <p:spPr bwMode="auto">
                <a:xfrm>
                  <a:off x="5969" y="491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2" name="Line 6524"/>
                <p:cNvSpPr>
                  <a:spLocks noChangeShapeType="1"/>
                </p:cNvSpPr>
                <p:nvPr/>
              </p:nvSpPr>
              <p:spPr bwMode="auto">
                <a:xfrm flipH="1" flipV="1">
                  <a:off x="6002" y="4894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3" name="Line 6525"/>
                <p:cNvSpPr>
                  <a:spLocks noChangeShapeType="1"/>
                </p:cNvSpPr>
                <p:nvPr/>
              </p:nvSpPr>
              <p:spPr bwMode="auto">
                <a:xfrm>
                  <a:off x="6002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4" name="Line 6526"/>
                <p:cNvSpPr>
                  <a:spLocks noChangeShapeType="1"/>
                </p:cNvSpPr>
                <p:nvPr/>
              </p:nvSpPr>
              <p:spPr bwMode="auto">
                <a:xfrm>
                  <a:off x="6035" y="494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5" name="Line 6527"/>
                <p:cNvSpPr>
                  <a:spLocks noChangeShapeType="1"/>
                </p:cNvSpPr>
                <p:nvPr/>
              </p:nvSpPr>
              <p:spPr bwMode="auto">
                <a:xfrm>
                  <a:off x="603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6" name="Line 6528"/>
                <p:cNvSpPr>
                  <a:spLocks noChangeShapeType="1"/>
                </p:cNvSpPr>
                <p:nvPr/>
              </p:nvSpPr>
              <p:spPr bwMode="auto">
                <a:xfrm>
                  <a:off x="6084" y="494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7" name="Line 6529"/>
                <p:cNvSpPr>
                  <a:spLocks noChangeShapeType="1"/>
                </p:cNvSpPr>
                <p:nvPr/>
              </p:nvSpPr>
              <p:spPr bwMode="auto">
                <a:xfrm>
                  <a:off x="6084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8" name="Line 6530"/>
                <p:cNvSpPr>
                  <a:spLocks noChangeShapeType="1"/>
                </p:cNvSpPr>
                <p:nvPr/>
              </p:nvSpPr>
              <p:spPr bwMode="auto">
                <a:xfrm>
                  <a:off x="608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39" name="Line 6531"/>
                <p:cNvSpPr>
                  <a:spLocks noChangeShapeType="1"/>
                </p:cNvSpPr>
                <p:nvPr/>
              </p:nvSpPr>
              <p:spPr bwMode="auto">
                <a:xfrm>
                  <a:off x="5936" y="49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0" name="Line 6532"/>
                <p:cNvSpPr>
                  <a:spLocks noChangeShapeType="1"/>
                </p:cNvSpPr>
                <p:nvPr/>
              </p:nvSpPr>
              <p:spPr bwMode="auto">
                <a:xfrm>
                  <a:off x="5920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1" name="Line 6533"/>
                <p:cNvSpPr>
                  <a:spLocks noChangeShapeType="1"/>
                </p:cNvSpPr>
                <p:nvPr/>
              </p:nvSpPr>
              <p:spPr bwMode="auto">
                <a:xfrm flipV="1">
                  <a:off x="5985" y="4943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2" name="Line 6534"/>
                <p:cNvSpPr>
                  <a:spLocks noChangeShapeType="1"/>
                </p:cNvSpPr>
                <p:nvPr/>
              </p:nvSpPr>
              <p:spPr bwMode="auto">
                <a:xfrm>
                  <a:off x="6002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3" name="Line 6535"/>
                <p:cNvSpPr>
                  <a:spLocks noChangeShapeType="1"/>
                </p:cNvSpPr>
                <p:nvPr/>
              </p:nvSpPr>
              <p:spPr bwMode="auto">
                <a:xfrm>
                  <a:off x="6018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4" name="Line 6536"/>
                <p:cNvSpPr>
                  <a:spLocks noChangeShapeType="1"/>
                </p:cNvSpPr>
                <p:nvPr/>
              </p:nvSpPr>
              <p:spPr bwMode="auto">
                <a:xfrm flipV="1">
                  <a:off x="5985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5" name="Line 6537"/>
                <p:cNvSpPr>
                  <a:spLocks noChangeShapeType="1"/>
                </p:cNvSpPr>
                <p:nvPr/>
              </p:nvSpPr>
              <p:spPr bwMode="auto">
                <a:xfrm flipH="1">
                  <a:off x="6002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6" name="Line 6538"/>
                <p:cNvSpPr>
                  <a:spLocks noChangeShapeType="1"/>
                </p:cNvSpPr>
                <p:nvPr/>
              </p:nvSpPr>
              <p:spPr bwMode="auto">
                <a:xfrm flipV="1">
                  <a:off x="5985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7" name="Line 6539"/>
                <p:cNvSpPr>
                  <a:spLocks noChangeShapeType="1"/>
                </p:cNvSpPr>
                <p:nvPr/>
              </p:nvSpPr>
              <p:spPr bwMode="auto">
                <a:xfrm flipV="1">
                  <a:off x="5953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8" name="Line 6540"/>
                <p:cNvSpPr>
                  <a:spLocks noChangeShapeType="1"/>
                </p:cNvSpPr>
                <p:nvPr/>
              </p:nvSpPr>
              <p:spPr bwMode="auto">
                <a:xfrm>
                  <a:off x="5969" y="502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49" name="Line 6541"/>
                <p:cNvSpPr>
                  <a:spLocks noChangeShapeType="1"/>
                </p:cNvSpPr>
                <p:nvPr/>
              </p:nvSpPr>
              <p:spPr bwMode="auto">
                <a:xfrm>
                  <a:off x="596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0" name="Line 6542"/>
                <p:cNvSpPr>
                  <a:spLocks noChangeShapeType="1"/>
                </p:cNvSpPr>
                <p:nvPr/>
              </p:nvSpPr>
              <p:spPr bwMode="auto">
                <a:xfrm>
                  <a:off x="5903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1" name="Line 6543"/>
                <p:cNvSpPr>
                  <a:spLocks noChangeShapeType="1"/>
                </p:cNvSpPr>
                <p:nvPr/>
              </p:nvSpPr>
              <p:spPr bwMode="auto">
                <a:xfrm>
                  <a:off x="5871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2" name="Line 6544"/>
                <p:cNvSpPr>
                  <a:spLocks noChangeShapeType="1"/>
                </p:cNvSpPr>
                <p:nvPr/>
              </p:nvSpPr>
              <p:spPr bwMode="auto">
                <a:xfrm flipH="1" flipV="1">
                  <a:off x="5903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3" name="Line 6545"/>
                <p:cNvSpPr>
                  <a:spLocks noChangeShapeType="1"/>
                </p:cNvSpPr>
                <p:nvPr/>
              </p:nvSpPr>
              <p:spPr bwMode="auto">
                <a:xfrm flipV="1">
                  <a:off x="5936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4" name="Line 6546"/>
                <p:cNvSpPr>
                  <a:spLocks noChangeShapeType="1"/>
                </p:cNvSpPr>
                <p:nvPr/>
              </p:nvSpPr>
              <p:spPr bwMode="auto">
                <a:xfrm flipV="1">
                  <a:off x="5871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5" name="Line 6547"/>
                <p:cNvSpPr>
                  <a:spLocks noChangeShapeType="1"/>
                </p:cNvSpPr>
                <p:nvPr/>
              </p:nvSpPr>
              <p:spPr bwMode="auto">
                <a:xfrm flipH="1" flipV="1">
                  <a:off x="5871" y="500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6" name="Line 6548"/>
                <p:cNvSpPr>
                  <a:spLocks noChangeShapeType="1"/>
                </p:cNvSpPr>
                <p:nvPr/>
              </p:nvSpPr>
              <p:spPr bwMode="auto">
                <a:xfrm flipH="1" flipV="1">
                  <a:off x="5821" y="4992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7" name="Line 6549"/>
                <p:cNvSpPr>
                  <a:spLocks noChangeShapeType="1"/>
                </p:cNvSpPr>
                <p:nvPr/>
              </p:nvSpPr>
              <p:spPr bwMode="auto">
                <a:xfrm>
                  <a:off x="5854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8" name="Line 6550"/>
                <p:cNvSpPr>
                  <a:spLocks noChangeShapeType="1"/>
                </p:cNvSpPr>
                <p:nvPr/>
              </p:nvSpPr>
              <p:spPr bwMode="auto">
                <a:xfrm>
                  <a:off x="5838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59" name="Line 6551"/>
                <p:cNvSpPr>
                  <a:spLocks noChangeShapeType="1"/>
                </p:cNvSpPr>
                <p:nvPr/>
              </p:nvSpPr>
              <p:spPr bwMode="auto">
                <a:xfrm>
                  <a:off x="5821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0" name="Line 6552"/>
                <p:cNvSpPr>
                  <a:spLocks noChangeShapeType="1"/>
                </p:cNvSpPr>
                <p:nvPr/>
              </p:nvSpPr>
              <p:spPr bwMode="auto">
                <a:xfrm flipH="1">
                  <a:off x="5805" y="494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1" name="Line 6553"/>
                <p:cNvSpPr>
                  <a:spLocks noChangeShapeType="1"/>
                </p:cNvSpPr>
                <p:nvPr/>
              </p:nvSpPr>
              <p:spPr bwMode="auto">
                <a:xfrm>
                  <a:off x="580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2" name="Line 6554"/>
                <p:cNvSpPr>
                  <a:spLocks noChangeShapeType="1"/>
                </p:cNvSpPr>
                <p:nvPr/>
              </p:nvSpPr>
              <p:spPr bwMode="auto">
                <a:xfrm>
                  <a:off x="5838" y="4926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3" name="Line 6555"/>
                <p:cNvSpPr>
                  <a:spLocks noChangeShapeType="1"/>
                </p:cNvSpPr>
                <p:nvPr/>
              </p:nvSpPr>
              <p:spPr bwMode="auto">
                <a:xfrm flipV="1">
                  <a:off x="5821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4" name="Line 6556"/>
                <p:cNvSpPr>
                  <a:spLocks noChangeShapeType="1"/>
                </p:cNvSpPr>
                <p:nvPr/>
              </p:nvSpPr>
              <p:spPr bwMode="auto">
                <a:xfrm>
                  <a:off x="5854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5" name="Line 6557"/>
                <p:cNvSpPr>
                  <a:spLocks noChangeShapeType="1"/>
                </p:cNvSpPr>
                <p:nvPr/>
              </p:nvSpPr>
              <p:spPr bwMode="auto">
                <a:xfrm>
                  <a:off x="5887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6" name="Line 6558"/>
                <p:cNvSpPr>
                  <a:spLocks noChangeShapeType="1"/>
                </p:cNvSpPr>
                <p:nvPr/>
              </p:nvSpPr>
              <p:spPr bwMode="auto">
                <a:xfrm>
                  <a:off x="5887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7" name="Line 6559"/>
                <p:cNvSpPr>
                  <a:spLocks noChangeShapeType="1"/>
                </p:cNvSpPr>
                <p:nvPr/>
              </p:nvSpPr>
              <p:spPr bwMode="auto">
                <a:xfrm flipV="1">
                  <a:off x="5772" y="466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8" name="Line 6560"/>
                <p:cNvSpPr>
                  <a:spLocks noChangeShapeType="1"/>
                </p:cNvSpPr>
                <p:nvPr/>
              </p:nvSpPr>
              <p:spPr bwMode="auto">
                <a:xfrm>
                  <a:off x="5772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69" name="Line 6561"/>
                <p:cNvSpPr>
                  <a:spLocks noChangeShapeType="1"/>
                </p:cNvSpPr>
                <p:nvPr/>
              </p:nvSpPr>
              <p:spPr bwMode="auto">
                <a:xfrm>
                  <a:off x="5739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0" name="Line 6562"/>
                <p:cNvSpPr>
                  <a:spLocks noChangeShapeType="1"/>
                </p:cNvSpPr>
                <p:nvPr/>
              </p:nvSpPr>
              <p:spPr bwMode="auto">
                <a:xfrm>
                  <a:off x="5821" y="476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1" name="Line 6563"/>
                <p:cNvSpPr>
                  <a:spLocks noChangeShapeType="1"/>
                </p:cNvSpPr>
                <p:nvPr/>
              </p:nvSpPr>
              <p:spPr bwMode="auto">
                <a:xfrm>
                  <a:off x="582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2" name="Line 6564"/>
                <p:cNvSpPr>
                  <a:spLocks noChangeShapeType="1"/>
                </p:cNvSpPr>
                <p:nvPr/>
              </p:nvSpPr>
              <p:spPr bwMode="auto">
                <a:xfrm>
                  <a:off x="5805" y="479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3" name="Line 6565"/>
                <p:cNvSpPr>
                  <a:spLocks noChangeShapeType="1"/>
                </p:cNvSpPr>
                <p:nvPr/>
              </p:nvSpPr>
              <p:spPr bwMode="auto">
                <a:xfrm>
                  <a:off x="5789" y="47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4" name="Line 6566"/>
                <p:cNvSpPr>
                  <a:spLocks noChangeShapeType="1"/>
                </p:cNvSpPr>
                <p:nvPr/>
              </p:nvSpPr>
              <p:spPr bwMode="auto">
                <a:xfrm>
                  <a:off x="5789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5" name="Freeform 6567"/>
                <p:cNvSpPr>
                  <a:spLocks/>
                </p:cNvSpPr>
                <p:nvPr/>
              </p:nvSpPr>
              <p:spPr bwMode="auto">
                <a:xfrm>
                  <a:off x="5789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6" name="Line 6568"/>
                <p:cNvSpPr>
                  <a:spLocks noChangeShapeType="1"/>
                </p:cNvSpPr>
                <p:nvPr/>
              </p:nvSpPr>
              <p:spPr bwMode="auto">
                <a:xfrm>
                  <a:off x="5772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7" name="Freeform 6569"/>
                <p:cNvSpPr>
                  <a:spLocks/>
                </p:cNvSpPr>
                <p:nvPr/>
              </p:nvSpPr>
              <p:spPr bwMode="auto">
                <a:xfrm>
                  <a:off x="5903" y="486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8" name="Line 6570"/>
                <p:cNvSpPr>
                  <a:spLocks noChangeShapeType="1"/>
                </p:cNvSpPr>
                <p:nvPr/>
              </p:nvSpPr>
              <p:spPr bwMode="auto">
                <a:xfrm>
                  <a:off x="5871" y="491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79" name="Freeform 6571"/>
                <p:cNvSpPr>
                  <a:spLocks/>
                </p:cNvSpPr>
                <p:nvPr/>
              </p:nvSpPr>
              <p:spPr bwMode="auto">
                <a:xfrm>
                  <a:off x="5821" y="486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0" name="Line 6572"/>
                <p:cNvSpPr>
                  <a:spLocks noChangeShapeType="1"/>
                </p:cNvSpPr>
                <p:nvPr/>
              </p:nvSpPr>
              <p:spPr bwMode="auto">
                <a:xfrm>
                  <a:off x="5821" y="48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1" name="Line 6573"/>
                <p:cNvSpPr>
                  <a:spLocks noChangeShapeType="1"/>
                </p:cNvSpPr>
                <p:nvPr/>
              </p:nvSpPr>
              <p:spPr bwMode="auto">
                <a:xfrm>
                  <a:off x="5821" y="489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2" name="Line 6574"/>
                <p:cNvSpPr>
                  <a:spLocks noChangeShapeType="1"/>
                </p:cNvSpPr>
                <p:nvPr/>
              </p:nvSpPr>
              <p:spPr bwMode="auto">
                <a:xfrm>
                  <a:off x="5821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3" name="Line 6575"/>
                <p:cNvSpPr>
                  <a:spLocks noChangeShapeType="1"/>
                </p:cNvSpPr>
                <p:nvPr/>
              </p:nvSpPr>
              <p:spPr bwMode="auto">
                <a:xfrm>
                  <a:off x="5756" y="49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4" name="Freeform 6576"/>
                <p:cNvSpPr>
                  <a:spLocks/>
                </p:cNvSpPr>
                <p:nvPr/>
              </p:nvSpPr>
              <p:spPr bwMode="auto">
                <a:xfrm>
                  <a:off x="5772" y="494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5" name="Line 6577"/>
                <p:cNvSpPr>
                  <a:spLocks noChangeShapeType="1"/>
                </p:cNvSpPr>
                <p:nvPr/>
              </p:nvSpPr>
              <p:spPr bwMode="auto">
                <a:xfrm>
                  <a:off x="5772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6" name="Line 6578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7" name="Line 6579"/>
                <p:cNvSpPr>
                  <a:spLocks noChangeShapeType="1"/>
                </p:cNvSpPr>
                <p:nvPr/>
              </p:nvSpPr>
              <p:spPr bwMode="auto">
                <a:xfrm>
                  <a:off x="5805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8" name="Line 6580"/>
                <p:cNvSpPr>
                  <a:spLocks noChangeShapeType="1"/>
                </p:cNvSpPr>
                <p:nvPr/>
              </p:nvSpPr>
              <p:spPr bwMode="auto">
                <a:xfrm flipH="1" flipV="1">
                  <a:off x="5789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89" name="Freeform 6581"/>
                <p:cNvSpPr>
                  <a:spLocks/>
                </p:cNvSpPr>
                <p:nvPr/>
              </p:nvSpPr>
              <p:spPr bwMode="auto">
                <a:xfrm>
                  <a:off x="5821" y="5041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0" name="Freeform 6582"/>
                <p:cNvSpPr>
                  <a:spLocks/>
                </p:cNvSpPr>
                <p:nvPr/>
              </p:nvSpPr>
              <p:spPr bwMode="auto">
                <a:xfrm>
                  <a:off x="5838" y="504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1" name="Line 6583"/>
                <p:cNvSpPr>
                  <a:spLocks noChangeShapeType="1"/>
                </p:cNvSpPr>
                <p:nvPr/>
              </p:nvSpPr>
              <p:spPr bwMode="auto">
                <a:xfrm flipV="1">
                  <a:off x="5920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2" name="Line 6584"/>
                <p:cNvSpPr>
                  <a:spLocks noChangeShapeType="1"/>
                </p:cNvSpPr>
                <p:nvPr/>
              </p:nvSpPr>
              <p:spPr bwMode="auto">
                <a:xfrm flipV="1">
                  <a:off x="5985" y="505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3" name="Line 6585"/>
                <p:cNvSpPr>
                  <a:spLocks noChangeShapeType="1"/>
                </p:cNvSpPr>
                <p:nvPr/>
              </p:nvSpPr>
              <p:spPr bwMode="auto">
                <a:xfrm>
                  <a:off x="6002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4" name="Line 6586"/>
                <p:cNvSpPr>
                  <a:spLocks noChangeShapeType="1"/>
                </p:cNvSpPr>
                <p:nvPr/>
              </p:nvSpPr>
              <p:spPr bwMode="auto">
                <a:xfrm flipH="1" flipV="1">
                  <a:off x="5969" y="50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5" name="Line 6587"/>
                <p:cNvSpPr>
                  <a:spLocks noChangeShapeType="1"/>
                </p:cNvSpPr>
                <p:nvPr/>
              </p:nvSpPr>
              <p:spPr bwMode="auto">
                <a:xfrm flipH="1">
                  <a:off x="6018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6" name="Freeform 6588"/>
                <p:cNvSpPr>
                  <a:spLocks/>
                </p:cNvSpPr>
                <p:nvPr/>
              </p:nvSpPr>
              <p:spPr bwMode="auto">
                <a:xfrm>
                  <a:off x="6035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7" name="Freeform 6589"/>
                <p:cNvSpPr>
                  <a:spLocks/>
                </p:cNvSpPr>
                <p:nvPr/>
              </p:nvSpPr>
              <p:spPr bwMode="auto">
                <a:xfrm>
                  <a:off x="6035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8" name="Line 6590"/>
                <p:cNvSpPr>
                  <a:spLocks noChangeShapeType="1"/>
                </p:cNvSpPr>
                <p:nvPr/>
              </p:nvSpPr>
              <p:spPr bwMode="auto">
                <a:xfrm>
                  <a:off x="603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3999" name="Line 6591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0" name="Line 6592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1" name="Line 6593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2" name="Line 6594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3" name="Line 6595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4" name="Line 6596"/>
                <p:cNvSpPr>
                  <a:spLocks noChangeShapeType="1"/>
                </p:cNvSpPr>
                <p:nvPr/>
              </p:nvSpPr>
              <p:spPr bwMode="auto">
                <a:xfrm>
                  <a:off x="5985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5" name="Line 6597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6" name="Line 6598"/>
                <p:cNvSpPr>
                  <a:spLocks noChangeShapeType="1"/>
                </p:cNvSpPr>
                <p:nvPr/>
              </p:nvSpPr>
              <p:spPr bwMode="auto">
                <a:xfrm flipH="1">
                  <a:off x="5985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7" name="Line 6599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8" name="Line 6600"/>
                <p:cNvSpPr>
                  <a:spLocks noChangeShapeType="1"/>
                </p:cNvSpPr>
                <p:nvPr/>
              </p:nvSpPr>
              <p:spPr bwMode="auto">
                <a:xfrm>
                  <a:off x="5985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09" name="Line 6601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0" name="Line 6602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1" name="Line 6603"/>
                <p:cNvSpPr>
                  <a:spLocks noChangeShapeType="1"/>
                </p:cNvSpPr>
                <p:nvPr/>
              </p:nvSpPr>
              <p:spPr bwMode="auto">
                <a:xfrm flipH="1">
                  <a:off x="6002" y="518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2" name="Line 6604"/>
                <p:cNvSpPr>
                  <a:spLocks noChangeShapeType="1"/>
                </p:cNvSpPr>
                <p:nvPr/>
              </p:nvSpPr>
              <p:spPr bwMode="auto">
                <a:xfrm>
                  <a:off x="6018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3" name="Freeform 6605"/>
                <p:cNvSpPr>
                  <a:spLocks/>
                </p:cNvSpPr>
                <p:nvPr/>
              </p:nvSpPr>
              <p:spPr bwMode="auto">
                <a:xfrm>
                  <a:off x="6035" y="52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4" name="Line 6606"/>
                <p:cNvSpPr>
                  <a:spLocks noChangeShapeType="1"/>
                </p:cNvSpPr>
                <p:nvPr/>
              </p:nvSpPr>
              <p:spPr bwMode="auto">
                <a:xfrm flipH="1" flipV="1">
                  <a:off x="6002" y="520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5" name="Line 6607"/>
                <p:cNvSpPr>
                  <a:spLocks noChangeShapeType="1"/>
                </p:cNvSpPr>
                <p:nvPr/>
              </p:nvSpPr>
              <p:spPr bwMode="auto">
                <a:xfrm flipH="1">
                  <a:off x="5985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6" name="Line 6608"/>
                <p:cNvSpPr>
                  <a:spLocks noChangeShapeType="1"/>
                </p:cNvSpPr>
                <p:nvPr/>
              </p:nvSpPr>
              <p:spPr bwMode="auto">
                <a:xfrm>
                  <a:off x="5969" y="523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7" name="Line 6609"/>
                <p:cNvSpPr>
                  <a:spLocks noChangeShapeType="1"/>
                </p:cNvSpPr>
                <p:nvPr/>
              </p:nvSpPr>
              <p:spPr bwMode="auto">
                <a:xfrm flipH="1">
                  <a:off x="5969" y="52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8" name="Line 6610"/>
                <p:cNvSpPr>
                  <a:spLocks noChangeShapeType="1"/>
                </p:cNvSpPr>
                <p:nvPr/>
              </p:nvSpPr>
              <p:spPr bwMode="auto">
                <a:xfrm>
                  <a:off x="5985" y="525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19" name="Freeform 6611"/>
                <p:cNvSpPr>
                  <a:spLocks/>
                </p:cNvSpPr>
                <p:nvPr/>
              </p:nvSpPr>
              <p:spPr bwMode="auto">
                <a:xfrm>
                  <a:off x="5985" y="527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0" name="Line 6612"/>
                <p:cNvSpPr>
                  <a:spLocks noChangeShapeType="1"/>
                </p:cNvSpPr>
                <p:nvPr/>
              </p:nvSpPr>
              <p:spPr bwMode="auto">
                <a:xfrm>
                  <a:off x="5953" y="52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1" name="Line 6613"/>
                <p:cNvSpPr>
                  <a:spLocks noChangeShapeType="1"/>
                </p:cNvSpPr>
                <p:nvPr/>
              </p:nvSpPr>
              <p:spPr bwMode="auto">
                <a:xfrm flipH="1">
                  <a:off x="5953" y="527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2" name="Line 6614"/>
                <p:cNvSpPr>
                  <a:spLocks noChangeShapeType="1"/>
                </p:cNvSpPr>
                <p:nvPr/>
              </p:nvSpPr>
              <p:spPr bwMode="auto">
                <a:xfrm flipV="1">
                  <a:off x="5953" y="528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3" name="Line 6615"/>
                <p:cNvSpPr>
                  <a:spLocks noChangeShapeType="1"/>
                </p:cNvSpPr>
                <p:nvPr/>
              </p:nvSpPr>
              <p:spPr bwMode="auto">
                <a:xfrm flipV="1">
                  <a:off x="5953" y="523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4" name="Freeform 6616"/>
                <p:cNvSpPr>
                  <a:spLocks/>
                </p:cNvSpPr>
                <p:nvPr/>
              </p:nvSpPr>
              <p:spPr bwMode="auto">
                <a:xfrm>
                  <a:off x="5920" y="522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5" name="Line 6617"/>
                <p:cNvSpPr>
                  <a:spLocks noChangeShapeType="1"/>
                </p:cNvSpPr>
                <p:nvPr/>
              </p:nvSpPr>
              <p:spPr bwMode="auto">
                <a:xfrm>
                  <a:off x="5969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6" name="Line 6618"/>
                <p:cNvSpPr>
                  <a:spLocks noChangeShapeType="1"/>
                </p:cNvSpPr>
                <p:nvPr/>
              </p:nvSpPr>
              <p:spPr bwMode="auto">
                <a:xfrm>
                  <a:off x="5936" y="525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7" name="Line 6619"/>
                <p:cNvSpPr>
                  <a:spLocks noChangeShapeType="1"/>
                </p:cNvSpPr>
                <p:nvPr/>
              </p:nvSpPr>
              <p:spPr bwMode="auto">
                <a:xfrm>
                  <a:off x="5969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8" name="Line 6620"/>
                <p:cNvSpPr>
                  <a:spLocks noChangeShapeType="1"/>
                </p:cNvSpPr>
                <p:nvPr/>
              </p:nvSpPr>
              <p:spPr bwMode="auto">
                <a:xfrm>
                  <a:off x="5953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29" name="Line 6621"/>
                <p:cNvSpPr>
                  <a:spLocks noChangeShapeType="1"/>
                </p:cNvSpPr>
                <p:nvPr/>
              </p:nvSpPr>
              <p:spPr bwMode="auto">
                <a:xfrm flipV="1">
                  <a:off x="5953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0" name="Line 6622"/>
                <p:cNvSpPr>
                  <a:spLocks noChangeShapeType="1"/>
                </p:cNvSpPr>
                <p:nvPr/>
              </p:nvSpPr>
              <p:spPr bwMode="auto">
                <a:xfrm>
                  <a:off x="5969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1" name="Line 6623"/>
                <p:cNvSpPr>
                  <a:spLocks noChangeShapeType="1"/>
                </p:cNvSpPr>
                <p:nvPr/>
              </p:nvSpPr>
              <p:spPr bwMode="auto">
                <a:xfrm>
                  <a:off x="5969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2" name="Line 6624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3" name="Line 6625"/>
                <p:cNvSpPr>
                  <a:spLocks noChangeShapeType="1"/>
                </p:cNvSpPr>
                <p:nvPr/>
              </p:nvSpPr>
              <p:spPr bwMode="auto">
                <a:xfrm flipV="1">
                  <a:off x="5969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4" name="Line 6626"/>
                <p:cNvSpPr>
                  <a:spLocks noChangeShapeType="1"/>
                </p:cNvSpPr>
                <p:nvPr/>
              </p:nvSpPr>
              <p:spPr bwMode="auto">
                <a:xfrm flipV="1">
                  <a:off x="5969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5" name="Line 6627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6" name="Line 6628"/>
                <p:cNvSpPr>
                  <a:spLocks noChangeShapeType="1"/>
                </p:cNvSpPr>
                <p:nvPr/>
              </p:nvSpPr>
              <p:spPr bwMode="auto">
                <a:xfrm>
                  <a:off x="6018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7" name="Line 6629"/>
                <p:cNvSpPr>
                  <a:spLocks noChangeShapeType="1"/>
                </p:cNvSpPr>
                <p:nvPr/>
              </p:nvSpPr>
              <p:spPr bwMode="auto">
                <a:xfrm flipH="1" flipV="1">
                  <a:off x="5871" y="520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8" name="Line 6630"/>
                <p:cNvSpPr>
                  <a:spLocks noChangeShapeType="1"/>
                </p:cNvSpPr>
                <p:nvPr/>
              </p:nvSpPr>
              <p:spPr bwMode="auto">
                <a:xfrm>
                  <a:off x="5903" y="5206"/>
                  <a:ext cx="17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39" name="Line 6631"/>
                <p:cNvSpPr>
                  <a:spLocks noChangeShapeType="1"/>
                </p:cNvSpPr>
                <p:nvPr/>
              </p:nvSpPr>
              <p:spPr bwMode="auto">
                <a:xfrm flipV="1">
                  <a:off x="5887" y="518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0" name="Line 6632"/>
                <p:cNvSpPr>
                  <a:spLocks noChangeShapeType="1"/>
                </p:cNvSpPr>
                <p:nvPr/>
              </p:nvSpPr>
              <p:spPr bwMode="auto">
                <a:xfrm flipH="1">
                  <a:off x="5838" y="520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1" name="Line 6633"/>
                <p:cNvSpPr>
                  <a:spLocks noChangeShapeType="1"/>
                </p:cNvSpPr>
                <p:nvPr/>
              </p:nvSpPr>
              <p:spPr bwMode="auto">
                <a:xfrm>
                  <a:off x="5838" y="523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2" name="Freeform 6634"/>
                <p:cNvSpPr>
                  <a:spLocks/>
                </p:cNvSpPr>
                <p:nvPr/>
              </p:nvSpPr>
              <p:spPr bwMode="auto">
                <a:xfrm>
                  <a:off x="5789" y="520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3" name="Line 6635"/>
                <p:cNvSpPr>
                  <a:spLocks noChangeShapeType="1"/>
                </p:cNvSpPr>
                <p:nvPr/>
              </p:nvSpPr>
              <p:spPr bwMode="auto">
                <a:xfrm>
                  <a:off x="5789" y="522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4" name="Line 6636"/>
                <p:cNvSpPr>
                  <a:spLocks noChangeShapeType="1"/>
                </p:cNvSpPr>
                <p:nvPr/>
              </p:nvSpPr>
              <p:spPr bwMode="auto">
                <a:xfrm>
                  <a:off x="5838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5" name="Line 6637"/>
                <p:cNvSpPr>
                  <a:spLocks noChangeShapeType="1"/>
                </p:cNvSpPr>
                <p:nvPr/>
              </p:nvSpPr>
              <p:spPr bwMode="auto">
                <a:xfrm>
                  <a:off x="5789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6" name="Line 6638"/>
                <p:cNvSpPr>
                  <a:spLocks noChangeShapeType="1"/>
                </p:cNvSpPr>
                <p:nvPr/>
              </p:nvSpPr>
              <p:spPr bwMode="auto">
                <a:xfrm>
                  <a:off x="5903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4047" name="Group 6639"/>
              <p:cNvGrpSpPr>
                <a:grpSpLocks/>
              </p:cNvGrpSpPr>
              <p:nvPr/>
            </p:nvGrpSpPr>
            <p:grpSpPr bwMode="auto">
              <a:xfrm>
                <a:off x="4952" y="4696"/>
                <a:ext cx="1689" cy="1035"/>
                <a:chOff x="4952" y="4696"/>
                <a:chExt cx="1689" cy="1035"/>
              </a:xfrm>
            </p:grpSpPr>
            <p:sp>
              <p:nvSpPr>
                <p:cNvPr id="664048" name="Line 6640"/>
                <p:cNvSpPr>
                  <a:spLocks noChangeShapeType="1"/>
                </p:cNvSpPr>
                <p:nvPr/>
              </p:nvSpPr>
              <p:spPr bwMode="auto">
                <a:xfrm>
                  <a:off x="5887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49" name="Line 6641"/>
                <p:cNvSpPr>
                  <a:spLocks noChangeShapeType="1"/>
                </p:cNvSpPr>
                <p:nvPr/>
              </p:nvSpPr>
              <p:spPr bwMode="auto">
                <a:xfrm flipH="1">
                  <a:off x="5887" y="517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0" name="Line 6642"/>
                <p:cNvSpPr>
                  <a:spLocks noChangeShapeType="1"/>
                </p:cNvSpPr>
                <p:nvPr/>
              </p:nvSpPr>
              <p:spPr bwMode="auto">
                <a:xfrm flipV="1">
                  <a:off x="5887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1" name="Line 6643"/>
                <p:cNvSpPr>
                  <a:spLocks noChangeShapeType="1"/>
                </p:cNvSpPr>
                <p:nvPr/>
              </p:nvSpPr>
              <p:spPr bwMode="auto">
                <a:xfrm>
                  <a:off x="5871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2" name="Freeform 6644"/>
                <p:cNvSpPr>
                  <a:spLocks/>
                </p:cNvSpPr>
                <p:nvPr/>
              </p:nvSpPr>
              <p:spPr bwMode="auto">
                <a:xfrm>
                  <a:off x="5854" y="512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3" name="Line 6645"/>
                <p:cNvSpPr>
                  <a:spLocks noChangeShapeType="1"/>
                </p:cNvSpPr>
                <p:nvPr/>
              </p:nvSpPr>
              <p:spPr bwMode="auto">
                <a:xfrm>
                  <a:off x="5854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4" name="Freeform 6646"/>
                <p:cNvSpPr>
                  <a:spLocks/>
                </p:cNvSpPr>
                <p:nvPr/>
              </p:nvSpPr>
              <p:spPr bwMode="auto">
                <a:xfrm>
                  <a:off x="5887" y="51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5" name="Line 6647"/>
                <p:cNvSpPr>
                  <a:spLocks noChangeShapeType="1"/>
                </p:cNvSpPr>
                <p:nvPr/>
              </p:nvSpPr>
              <p:spPr bwMode="auto">
                <a:xfrm>
                  <a:off x="5871" y="51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6" name="Freeform 6648"/>
                <p:cNvSpPr>
                  <a:spLocks/>
                </p:cNvSpPr>
                <p:nvPr/>
              </p:nvSpPr>
              <p:spPr bwMode="auto">
                <a:xfrm>
                  <a:off x="5821" y="512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7" name="Line 6649"/>
                <p:cNvSpPr>
                  <a:spLocks noChangeShapeType="1"/>
                </p:cNvSpPr>
                <p:nvPr/>
              </p:nvSpPr>
              <p:spPr bwMode="auto">
                <a:xfrm>
                  <a:off x="5821" y="5140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8" name="Line 6650"/>
                <p:cNvSpPr>
                  <a:spLocks noChangeShapeType="1"/>
                </p:cNvSpPr>
                <p:nvPr/>
              </p:nvSpPr>
              <p:spPr bwMode="auto">
                <a:xfrm flipV="1">
                  <a:off x="5789" y="510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59" name="Line 6651"/>
                <p:cNvSpPr>
                  <a:spLocks noChangeShapeType="1"/>
                </p:cNvSpPr>
                <p:nvPr/>
              </p:nvSpPr>
              <p:spPr bwMode="auto">
                <a:xfrm flipV="1">
                  <a:off x="5789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0" name="Line 6652"/>
                <p:cNvSpPr>
                  <a:spLocks noChangeShapeType="1"/>
                </p:cNvSpPr>
                <p:nvPr/>
              </p:nvSpPr>
              <p:spPr bwMode="auto">
                <a:xfrm>
                  <a:off x="578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1" name="Line 6653"/>
                <p:cNvSpPr>
                  <a:spLocks noChangeShapeType="1"/>
                </p:cNvSpPr>
                <p:nvPr/>
              </p:nvSpPr>
              <p:spPr bwMode="auto">
                <a:xfrm>
                  <a:off x="5756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2" name="Line 6654"/>
                <p:cNvSpPr>
                  <a:spLocks noChangeShapeType="1"/>
                </p:cNvSpPr>
                <p:nvPr/>
              </p:nvSpPr>
              <p:spPr bwMode="auto">
                <a:xfrm>
                  <a:off x="5723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3" name="Line 6655"/>
                <p:cNvSpPr>
                  <a:spLocks noChangeShapeType="1"/>
                </p:cNvSpPr>
                <p:nvPr/>
              </p:nvSpPr>
              <p:spPr bwMode="auto">
                <a:xfrm>
                  <a:off x="570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4" name="Line 6656"/>
                <p:cNvSpPr>
                  <a:spLocks noChangeShapeType="1"/>
                </p:cNvSpPr>
                <p:nvPr/>
              </p:nvSpPr>
              <p:spPr bwMode="auto">
                <a:xfrm>
                  <a:off x="5707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5" name="Line 6657"/>
                <p:cNvSpPr>
                  <a:spLocks noChangeShapeType="1"/>
                </p:cNvSpPr>
                <p:nvPr/>
              </p:nvSpPr>
              <p:spPr bwMode="auto">
                <a:xfrm flipV="1">
                  <a:off x="5690" y="5058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6" name="Freeform 6658"/>
                <p:cNvSpPr>
                  <a:spLocks/>
                </p:cNvSpPr>
                <p:nvPr/>
              </p:nvSpPr>
              <p:spPr bwMode="auto">
                <a:xfrm>
                  <a:off x="5756" y="512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7" name="Freeform 6659"/>
                <p:cNvSpPr>
                  <a:spLocks/>
                </p:cNvSpPr>
                <p:nvPr/>
              </p:nvSpPr>
              <p:spPr bwMode="auto">
                <a:xfrm>
                  <a:off x="5674" y="51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8" name="Line 6660"/>
                <p:cNvSpPr>
                  <a:spLocks noChangeShapeType="1"/>
                </p:cNvSpPr>
                <p:nvPr/>
              </p:nvSpPr>
              <p:spPr bwMode="auto">
                <a:xfrm>
                  <a:off x="5690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69" name="Line 6661"/>
                <p:cNvSpPr>
                  <a:spLocks noChangeShapeType="1"/>
                </p:cNvSpPr>
                <p:nvPr/>
              </p:nvSpPr>
              <p:spPr bwMode="auto">
                <a:xfrm>
                  <a:off x="5690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0" name="Line 6662"/>
                <p:cNvSpPr>
                  <a:spLocks noChangeShapeType="1"/>
                </p:cNvSpPr>
                <p:nvPr/>
              </p:nvSpPr>
              <p:spPr bwMode="auto">
                <a:xfrm>
                  <a:off x="5739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1" name="Freeform 6663"/>
                <p:cNvSpPr>
                  <a:spLocks/>
                </p:cNvSpPr>
                <p:nvPr/>
              </p:nvSpPr>
              <p:spPr bwMode="auto">
                <a:xfrm>
                  <a:off x="5707" y="4943"/>
                  <a:ext cx="32" cy="33"/>
                </a:xfrm>
                <a:custGeom>
                  <a:avLst/>
                  <a:gdLst/>
                  <a:ahLst/>
                  <a:cxnLst>
                    <a:cxn ang="0">
                      <a:pos x="32" y="33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33">
                      <a:moveTo>
                        <a:pt x="32" y="33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2" name="Freeform 6664"/>
                <p:cNvSpPr>
                  <a:spLocks/>
                </p:cNvSpPr>
                <p:nvPr/>
              </p:nvSpPr>
              <p:spPr bwMode="auto">
                <a:xfrm>
                  <a:off x="5723" y="4926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33" y="17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33" y="17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3" name="Freeform 6665"/>
                <p:cNvSpPr>
                  <a:spLocks/>
                </p:cNvSpPr>
                <p:nvPr/>
              </p:nvSpPr>
              <p:spPr bwMode="auto">
                <a:xfrm>
                  <a:off x="5739" y="515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4" name="Freeform 6666"/>
                <p:cNvSpPr>
                  <a:spLocks/>
                </p:cNvSpPr>
                <p:nvPr/>
              </p:nvSpPr>
              <p:spPr bwMode="auto">
                <a:xfrm>
                  <a:off x="5723" y="517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5" name="Freeform 6667"/>
                <p:cNvSpPr>
                  <a:spLocks/>
                </p:cNvSpPr>
                <p:nvPr/>
              </p:nvSpPr>
              <p:spPr bwMode="auto">
                <a:xfrm>
                  <a:off x="5756" y="517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6" name="Freeform 6668"/>
                <p:cNvSpPr>
                  <a:spLocks/>
                </p:cNvSpPr>
                <p:nvPr/>
              </p:nvSpPr>
              <p:spPr bwMode="auto">
                <a:xfrm>
                  <a:off x="5739" y="518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7" name="Line 6669"/>
                <p:cNvSpPr>
                  <a:spLocks noChangeShapeType="1"/>
                </p:cNvSpPr>
                <p:nvPr/>
              </p:nvSpPr>
              <p:spPr bwMode="auto">
                <a:xfrm>
                  <a:off x="5772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8" name="Line 6670"/>
                <p:cNvSpPr>
                  <a:spLocks noChangeShapeType="1"/>
                </p:cNvSpPr>
                <p:nvPr/>
              </p:nvSpPr>
              <p:spPr bwMode="auto">
                <a:xfrm flipV="1">
                  <a:off x="5756" y="523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79" name="Line 6671"/>
                <p:cNvSpPr>
                  <a:spLocks noChangeShapeType="1"/>
                </p:cNvSpPr>
                <p:nvPr/>
              </p:nvSpPr>
              <p:spPr bwMode="auto">
                <a:xfrm flipH="1">
                  <a:off x="5723" y="5255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0" name="Line 6672"/>
                <p:cNvSpPr>
                  <a:spLocks noChangeShapeType="1"/>
                </p:cNvSpPr>
                <p:nvPr/>
              </p:nvSpPr>
              <p:spPr bwMode="auto">
                <a:xfrm>
                  <a:off x="5739" y="528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1" name="Line 6673"/>
                <p:cNvSpPr>
                  <a:spLocks noChangeShapeType="1"/>
                </p:cNvSpPr>
                <p:nvPr/>
              </p:nvSpPr>
              <p:spPr bwMode="auto">
                <a:xfrm flipV="1">
                  <a:off x="5690" y="520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2" name="Freeform 6674"/>
                <p:cNvSpPr>
                  <a:spLocks/>
                </p:cNvSpPr>
                <p:nvPr/>
              </p:nvSpPr>
              <p:spPr bwMode="auto">
                <a:xfrm>
                  <a:off x="5690" y="527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3" name="Freeform 6675"/>
                <p:cNvSpPr>
                  <a:spLocks/>
                </p:cNvSpPr>
                <p:nvPr/>
              </p:nvSpPr>
              <p:spPr bwMode="auto">
                <a:xfrm>
                  <a:off x="5723" y="532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4" name="Line 6676"/>
                <p:cNvSpPr>
                  <a:spLocks noChangeShapeType="1"/>
                </p:cNvSpPr>
                <p:nvPr/>
              </p:nvSpPr>
              <p:spPr bwMode="auto">
                <a:xfrm flipV="1">
                  <a:off x="5756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5" name="Line 6677"/>
                <p:cNvSpPr>
                  <a:spLocks noChangeShapeType="1"/>
                </p:cNvSpPr>
                <p:nvPr/>
              </p:nvSpPr>
              <p:spPr bwMode="auto">
                <a:xfrm>
                  <a:off x="5805" y="532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6" name="Line 6678"/>
                <p:cNvSpPr>
                  <a:spLocks noChangeShapeType="1"/>
                </p:cNvSpPr>
                <p:nvPr/>
              </p:nvSpPr>
              <p:spPr bwMode="auto">
                <a:xfrm flipV="1">
                  <a:off x="5805" y="528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7" name="Line 6679"/>
                <p:cNvSpPr>
                  <a:spLocks noChangeShapeType="1"/>
                </p:cNvSpPr>
                <p:nvPr/>
              </p:nvSpPr>
              <p:spPr bwMode="auto">
                <a:xfrm>
                  <a:off x="5838" y="530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8" name="Line 6680"/>
                <p:cNvSpPr>
                  <a:spLocks noChangeShapeType="1"/>
                </p:cNvSpPr>
                <p:nvPr/>
              </p:nvSpPr>
              <p:spPr bwMode="auto">
                <a:xfrm>
                  <a:off x="5838" y="52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89" name="Freeform 6681"/>
                <p:cNvSpPr>
                  <a:spLocks/>
                </p:cNvSpPr>
                <p:nvPr/>
              </p:nvSpPr>
              <p:spPr bwMode="auto">
                <a:xfrm>
                  <a:off x="5772" y="5271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0" name="Line 6682"/>
                <p:cNvSpPr>
                  <a:spLocks noChangeShapeType="1"/>
                </p:cNvSpPr>
                <p:nvPr/>
              </p:nvSpPr>
              <p:spPr bwMode="auto">
                <a:xfrm>
                  <a:off x="5772" y="530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1" name="Line 6683"/>
                <p:cNvSpPr>
                  <a:spLocks noChangeShapeType="1"/>
                </p:cNvSpPr>
                <p:nvPr/>
              </p:nvSpPr>
              <p:spPr bwMode="auto">
                <a:xfrm>
                  <a:off x="5772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2" name="Line 6684"/>
                <p:cNvSpPr>
                  <a:spLocks noChangeShapeType="1"/>
                </p:cNvSpPr>
                <p:nvPr/>
              </p:nvSpPr>
              <p:spPr bwMode="auto">
                <a:xfrm flipV="1">
                  <a:off x="5887" y="5304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3" name="Line 6685"/>
                <p:cNvSpPr>
                  <a:spLocks noChangeShapeType="1"/>
                </p:cNvSpPr>
                <p:nvPr/>
              </p:nvSpPr>
              <p:spPr bwMode="auto">
                <a:xfrm>
                  <a:off x="5871" y="5288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4" name="Line 6686"/>
                <p:cNvSpPr>
                  <a:spLocks noChangeShapeType="1"/>
                </p:cNvSpPr>
                <p:nvPr/>
              </p:nvSpPr>
              <p:spPr bwMode="auto">
                <a:xfrm flipH="1">
                  <a:off x="5838" y="527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5" name="Line 6687"/>
                <p:cNvSpPr>
                  <a:spLocks noChangeShapeType="1"/>
                </p:cNvSpPr>
                <p:nvPr/>
              </p:nvSpPr>
              <p:spPr bwMode="auto">
                <a:xfrm flipV="1">
                  <a:off x="5903" y="525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6" name="Line 6688"/>
                <p:cNvSpPr>
                  <a:spLocks noChangeShapeType="1"/>
                </p:cNvSpPr>
                <p:nvPr/>
              </p:nvSpPr>
              <p:spPr bwMode="auto">
                <a:xfrm flipH="1">
                  <a:off x="5903" y="528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7" name="Line 6689"/>
                <p:cNvSpPr>
                  <a:spLocks noChangeShapeType="1"/>
                </p:cNvSpPr>
                <p:nvPr/>
              </p:nvSpPr>
              <p:spPr bwMode="auto">
                <a:xfrm flipV="1">
                  <a:off x="5657" y="504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8" name="Line 6690"/>
                <p:cNvSpPr>
                  <a:spLocks noChangeShapeType="1"/>
                </p:cNvSpPr>
                <p:nvPr/>
              </p:nvSpPr>
              <p:spPr bwMode="auto">
                <a:xfrm flipV="1">
                  <a:off x="5657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099" name="Line 6691"/>
                <p:cNvSpPr>
                  <a:spLocks noChangeShapeType="1"/>
                </p:cNvSpPr>
                <p:nvPr/>
              </p:nvSpPr>
              <p:spPr bwMode="auto">
                <a:xfrm>
                  <a:off x="5608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0" name="Line 6692"/>
                <p:cNvSpPr>
                  <a:spLocks noChangeShapeType="1"/>
                </p:cNvSpPr>
                <p:nvPr/>
              </p:nvSpPr>
              <p:spPr bwMode="auto">
                <a:xfrm>
                  <a:off x="5625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1" name="Line 6693"/>
                <p:cNvSpPr>
                  <a:spLocks noChangeShapeType="1"/>
                </p:cNvSpPr>
                <p:nvPr/>
              </p:nvSpPr>
              <p:spPr bwMode="auto">
                <a:xfrm>
                  <a:off x="5641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2" name="Line 6694"/>
                <p:cNvSpPr>
                  <a:spLocks noChangeShapeType="1"/>
                </p:cNvSpPr>
                <p:nvPr/>
              </p:nvSpPr>
              <p:spPr bwMode="auto">
                <a:xfrm>
                  <a:off x="5576" y="5009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3" name="Line 6695"/>
                <p:cNvSpPr>
                  <a:spLocks noChangeShapeType="1"/>
                </p:cNvSpPr>
                <p:nvPr/>
              </p:nvSpPr>
              <p:spPr bwMode="auto">
                <a:xfrm>
                  <a:off x="5576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4" name="Freeform 6696"/>
                <p:cNvSpPr>
                  <a:spLocks/>
                </p:cNvSpPr>
                <p:nvPr/>
              </p:nvSpPr>
              <p:spPr bwMode="auto">
                <a:xfrm>
                  <a:off x="5559" y="505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5" name="Line 6697"/>
                <p:cNvSpPr>
                  <a:spLocks noChangeShapeType="1"/>
                </p:cNvSpPr>
                <p:nvPr/>
              </p:nvSpPr>
              <p:spPr bwMode="auto">
                <a:xfrm flipH="1">
                  <a:off x="5608" y="495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6" name="Freeform 6698"/>
                <p:cNvSpPr>
                  <a:spLocks/>
                </p:cNvSpPr>
                <p:nvPr/>
              </p:nvSpPr>
              <p:spPr bwMode="auto">
                <a:xfrm>
                  <a:off x="5690" y="492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7" name="Freeform 6699"/>
                <p:cNvSpPr>
                  <a:spLocks/>
                </p:cNvSpPr>
                <p:nvPr/>
              </p:nvSpPr>
              <p:spPr bwMode="auto">
                <a:xfrm>
                  <a:off x="5674" y="4894"/>
                  <a:ext cx="16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32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8" name="Freeform 6700"/>
                <p:cNvSpPr>
                  <a:spLocks/>
                </p:cNvSpPr>
                <p:nvPr/>
              </p:nvSpPr>
              <p:spPr bwMode="auto">
                <a:xfrm>
                  <a:off x="5641" y="4992"/>
                  <a:ext cx="6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6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09" name="Line 6701"/>
                <p:cNvSpPr>
                  <a:spLocks noChangeShapeType="1"/>
                </p:cNvSpPr>
                <p:nvPr/>
              </p:nvSpPr>
              <p:spPr bwMode="auto">
                <a:xfrm>
                  <a:off x="5526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0" name="Line 6702"/>
                <p:cNvSpPr>
                  <a:spLocks noChangeShapeType="1"/>
                </p:cNvSpPr>
                <p:nvPr/>
              </p:nvSpPr>
              <p:spPr bwMode="auto">
                <a:xfrm>
                  <a:off x="5494" y="504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1" name="Line 6703"/>
                <p:cNvSpPr>
                  <a:spLocks noChangeShapeType="1"/>
                </p:cNvSpPr>
                <p:nvPr/>
              </p:nvSpPr>
              <p:spPr bwMode="auto">
                <a:xfrm>
                  <a:off x="5461" y="5025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2" name="Freeform 6704"/>
                <p:cNvSpPr>
                  <a:spLocks/>
                </p:cNvSpPr>
                <p:nvPr/>
              </p:nvSpPr>
              <p:spPr bwMode="auto">
                <a:xfrm>
                  <a:off x="5412" y="5107"/>
                  <a:ext cx="82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6" y="66"/>
                    </a:cxn>
                    <a:cxn ang="0">
                      <a:pos x="32" y="66"/>
                    </a:cxn>
                    <a:cxn ang="0">
                      <a:pos x="49" y="33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66">
                      <a:moveTo>
                        <a:pt x="0" y="66"/>
                      </a:moveTo>
                      <a:lnTo>
                        <a:pt x="16" y="66"/>
                      </a:lnTo>
                      <a:lnTo>
                        <a:pt x="32" y="66"/>
                      </a:lnTo>
                      <a:lnTo>
                        <a:pt x="49" y="33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3" name="Line 6705"/>
                <p:cNvSpPr>
                  <a:spLocks noChangeShapeType="1"/>
                </p:cNvSpPr>
                <p:nvPr/>
              </p:nvSpPr>
              <p:spPr bwMode="auto">
                <a:xfrm>
                  <a:off x="5379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4" name="Freeform 6706"/>
                <p:cNvSpPr>
                  <a:spLocks/>
                </p:cNvSpPr>
                <p:nvPr/>
              </p:nvSpPr>
              <p:spPr bwMode="auto">
                <a:xfrm>
                  <a:off x="5526" y="5123"/>
                  <a:ext cx="6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50" y="0"/>
                    </a:cxn>
                    <a:cxn ang="0">
                      <a:pos x="50" y="0"/>
                    </a:cxn>
                    <a:cxn ang="0">
                      <a:pos x="50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33">
                      <a:moveTo>
                        <a:pt x="0" y="33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50" y="0"/>
                      </a:lnTo>
                      <a:lnTo>
                        <a:pt x="50" y="0"/>
                      </a:lnTo>
                      <a:lnTo>
                        <a:pt x="50" y="0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5" name="Freeform 6707"/>
                <p:cNvSpPr>
                  <a:spLocks/>
                </p:cNvSpPr>
                <p:nvPr/>
              </p:nvSpPr>
              <p:spPr bwMode="auto">
                <a:xfrm>
                  <a:off x="5608" y="525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6" name="Freeform 6708"/>
                <p:cNvSpPr>
                  <a:spLocks/>
                </p:cNvSpPr>
                <p:nvPr/>
              </p:nvSpPr>
              <p:spPr bwMode="auto">
                <a:xfrm>
                  <a:off x="5330" y="5173"/>
                  <a:ext cx="82" cy="82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49" y="49"/>
                    </a:cxn>
                    <a:cxn ang="0">
                      <a:pos x="65" y="33"/>
                    </a:cxn>
                    <a:cxn ang="0">
                      <a:pos x="82" y="16"/>
                    </a:cxn>
                    <a:cxn ang="0">
                      <a:pos x="82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82">
                      <a:moveTo>
                        <a:pt x="0" y="82"/>
                      </a:moveTo>
                      <a:lnTo>
                        <a:pt x="49" y="49"/>
                      </a:lnTo>
                      <a:lnTo>
                        <a:pt x="65" y="33"/>
                      </a:lnTo>
                      <a:lnTo>
                        <a:pt x="82" y="16"/>
                      </a:lnTo>
                      <a:lnTo>
                        <a:pt x="82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7" name="Line 6709"/>
                <p:cNvSpPr>
                  <a:spLocks noChangeShapeType="1"/>
                </p:cNvSpPr>
                <p:nvPr/>
              </p:nvSpPr>
              <p:spPr bwMode="auto">
                <a:xfrm>
                  <a:off x="5330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8" name="Line 6710"/>
                <p:cNvSpPr>
                  <a:spLocks noChangeShapeType="1"/>
                </p:cNvSpPr>
                <p:nvPr/>
              </p:nvSpPr>
              <p:spPr bwMode="auto">
                <a:xfrm>
                  <a:off x="5297" y="515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19" name="Line 6711"/>
                <p:cNvSpPr>
                  <a:spLocks noChangeShapeType="1"/>
                </p:cNvSpPr>
                <p:nvPr/>
              </p:nvSpPr>
              <p:spPr bwMode="auto">
                <a:xfrm>
                  <a:off x="5297" y="5189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0" name="Line 6712"/>
                <p:cNvSpPr>
                  <a:spLocks noChangeShapeType="1"/>
                </p:cNvSpPr>
                <p:nvPr/>
              </p:nvSpPr>
              <p:spPr bwMode="auto">
                <a:xfrm>
                  <a:off x="5264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1" name="Line 6713"/>
                <p:cNvSpPr>
                  <a:spLocks noChangeShapeType="1"/>
                </p:cNvSpPr>
                <p:nvPr/>
              </p:nvSpPr>
              <p:spPr bwMode="auto">
                <a:xfrm flipV="1">
                  <a:off x="5297" y="509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2" name="Line 6714"/>
                <p:cNvSpPr>
                  <a:spLocks noChangeShapeType="1"/>
                </p:cNvSpPr>
                <p:nvPr/>
              </p:nvSpPr>
              <p:spPr bwMode="auto">
                <a:xfrm>
                  <a:off x="5297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3" name="Line 6715"/>
                <p:cNvSpPr>
                  <a:spLocks noChangeShapeType="1"/>
                </p:cNvSpPr>
                <p:nvPr/>
              </p:nvSpPr>
              <p:spPr bwMode="auto">
                <a:xfrm>
                  <a:off x="5379" y="5041"/>
                  <a:ext cx="16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4" name="Line 6716"/>
                <p:cNvSpPr>
                  <a:spLocks noChangeShapeType="1"/>
                </p:cNvSpPr>
                <p:nvPr/>
              </p:nvSpPr>
              <p:spPr bwMode="auto">
                <a:xfrm>
                  <a:off x="5379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5" name="Line 6717"/>
                <p:cNvSpPr>
                  <a:spLocks noChangeShapeType="1"/>
                </p:cNvSpPr>
                <p:nvPr/>
              </p:nvSpPr>
              <p:spPr bwMode="auto">
                <a:xfrm flipV="1">
                  <a:off x="5395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6" name="Line 6718"/>
                <p:cNvSpPr>
                  <a:spLocks noChangeShapeType="1"/>
                </p:cNvSpPr>
                <p:nvPr/>
              </p:nvSpPr>
              <p:spPr bwMode="auto">
                <a:xfrm>
                  <a:off x="5346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7" name="Freeform 6719"/>
                <p:cNvSpPr>
                  <a:spLocks/>
                </p:cNvSpPr>
                <p:nvPr/>
              </p:nvSpPr>
              <p:spPr bwMode="auto">
                <a:xfrm>
                  <a:off x="5198" y="5009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32"/>
                    </a:cxn>
                    <a:cxn ang="0">
                      <a:pos x="0" y="49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7" h="49">
                      <a:moveTo>
                        <a:pt x="17" y="0"/>
                      </a:moveTo>
                      <a:lnTo>
                        <a:pt x="0" y="32"/>
                      </a:lnTo>
                      <a:lnTo>
                        <a:pt x="0" y="49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8" name="Line 6720"/>
                <p:cNvSpPr>
                  <a:spLocks noChangeShapeType="1"/>
                </p:cNvSpPr>
                <p:nvPr/>
              </p:nvSpPr>
              <p:spPr bwMode="auto">
                <a:xfrm>
                  <a:off x="5166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29" name="Line 6721"/>
                <p:cNvSpPr>
                  <a:spLocks noChangeShapeType="1"/>
                </p:cNvSpPr>
                <p:nvPr/>
              </p:nvSpPr>
              <p:spPr bwMode="auto">
                <a:xfrm>
                  <a:off x="5198" y="49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0" name="Freeform 6722"/>
                <p:cNvSpPr>
                  <a:spLocks/>
                </p:cNvSpPr>
                <p:nvPr/>
              </p:nvSpPr>
              <p:spPr bwMode="auto">
                <a:xfrm>
                  <a:off x="5198" y="4910"/>
                  <a:ext cx="5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50" y="16"/>
                    </a:cxn>
                  </a:cxnLst>
                  <a:rect l="0" t="0" r="r" b="b"/>
                  <a:pathLst>
                    <a:path w="50" h="16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5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1" name="Line 6723"/>
                <p:cNvSpPr>
                  <a:spLocks noChangeShapeType="1"/>
                </p:cNvSpPr>
                <p:nvPr/>
              </p:nvSpPr>
              <p:spPr bwMode="auto">
                <a:xfrm flipV="1">
                  <a:off x="5133" y="482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2" name="Freeform 6724"/>
                <p:cNvSpPr>
                  <a:spLocks/>
                </p:cNvSpPr>
                <p:nvPr/>
              </p:nvSpPr>
              <p:spPr bwMode="auto">
                <a:xfrm>
                  <a:off x="5100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3" name="Freeform 6725"/>
                <p:cNvSpPr>
                  <a:spLocks/>
                </p:cNvSpPr>
                <p:nvPr/>
              </p:nvSpPr>
              <p:spPr bwMode="auto">
                <a:xfrm>
                  <a:off x="5362" y="4861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4" name="Freeform 6726"/>
                <p:cNvSpPr>
                  <a:spLocks/>
                </p:cNvSpPr>
                <p:nvPr/>
              </p:nvSpPr>
              <p:spPr bwMode="auto">
                <a:xfrm>
                  <a:off x="5346" y="4811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5" name="Line 6727"/>
                <p:cNvSpPr>
                  <a:spLocks noChangeShapeType="1"/>
                </p:cNvSpPr>
                <p:nvPr/>
              </p:nvSpPr>
              <p:spPr bwMode="auto">
                <a:xfrm flipH="1">
                  <a:off x="5362" y="486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6" name="Line 6728"/>
                <p:cNvSpPr>
                  <a:spLocks noChangeShapeType="1"/>
                </p:cNvSpPr>
                <p:nvPr/>
              </p:nvSpPr>
              <p:spPr bwMode="auto">
                <a:xfrm flipH="1" flipV="1">
                  <a:off x="5461" y="4861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7" name="Line 6729"/>
                <p:cNvSpPr>
                  <a:spLocks noChangeShapeType="1"/>
                </p:cNvSpPr>
                <p:nvPr/>
              </p:nvSpPr>
              <p:spPr bwMode="auto">
                <a:xfrm>
                  <a:off x="5444" y="492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8" name="Line 6730"/>
                <p:cNvSpPr>
                  <a:spLocks noChangeShapeType="1"/>
                </p:cNvSpPr>
                <p:nvPr/>
              </p:nvSpPr>
              <p:spPr bwMode="auto">
                <a:xfrm>
                  <a:off x="5395" y="492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39" name="Line 6731"/>
                <p:cNvSpPr>
                  <a:spLocks noChangeShapeType="1"/>
                </p:cNvSpPr>
                <p:nvPr/>
              </p:nvSpPr>
              <p:spPr bwMode="auto">
                <a:xfrm flipV="1">
                  <a:off x="5379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0" name="Line 6732"/>
                <p:cNvSpPr>
                  <a:spLocks noChangeShapeType="1"/>
                </p:cNvSpPr>
                <p:nvPr/>
              </p:nvSpPr>
              <p:spPr bwMode="auto">
                <a:xfrm flipV="1">
                  <a:off x="5477" y="492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1" name="Line 6733"/>
                <p:cNvSpPr>
                  <a:spLocks noChangeShapeType="1"/>
                </p:cNvSpPr>
                <p:nvPr/>
              </p:nvSpPr>
              <p:spPr bwMode="auto">
                <a:xfrm>
                  <a:off x="5461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2" name="Line 6734"/>
                <p:cNvSpPr>
                  <a:spLocks noChangeShapeType="1"/>
                </p:cNvSpPr>
                <p:nvPr/>
              </p:nvSpPr>
              <p:spPr bwMode="auto">
                <a:xfrm>
                  <a:off x="5510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3" name="Line 6735"/>
                <p:cNvSpPr>
                  <a:spLocks noChangeShapeType="1"/>
                </p:cNvSpPr>
                <p:nvPr/>
              </p:nvSpPr>
              <p:spPr bwMode="auto">
                <a:xfrm>
                  <a:off x="5526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4" name="Line 6736"/>
                <p:cNvSpPr>
                  <a:spLocks noChangeShapeType="1"/>
                </p:cNvSpPr>
                <p:nvPr/>
              </p:nvSpPr>
              <p:spPr bwMode="auto">
                <a:xfrm>
                  <a:off x="5526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5" name="Line 6737"/>
                <p:cNvSpPr>
                  <a:spLocks noChangeShapeType="1"/>
                </p:cNvSpPr>
                <p:nvPr/>
              </p:nvSpPr>
              <p:spPr bwMode="auto">
                <a:xfrm>
                  <a:off x="5543" y="491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6" name="Line 6738"/>
                <p:cNvSpPr>
                  <a:spLocks noChangeShapeType="1"/>
                </p:cNvSpPr>
                <p:nvPr/>
              </p:nvSpPr>
              <p:spPr bwMode="auto">
                <a:xfrm>
                  <a:off x="5526" y="486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7" name="Line 6739"/>
                <p:cNvSpPr>
                  <a:spLocks noChangeShapeType="1"/>
                </p:cNvSpPr>
                <p:nvPr/>
              </p:nvSpPr>
              <p:spPr bwMode="auto">
                <a:xfrm>
                  <a:off x="5608" y="4861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8" name="Freeform 6740"/>
                <p:cNvSpPr>
                  <a:spLocks/>
                </p:cNvSpPr>
                <p:nvPr/>
              </p:nvSpPr>
              <p:spPr bwMode="auto">
                <a:xfrm>
                  <a:off x="5641" y="489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49" name="Line 6741"/>
                <p:cNvSpPr>
                  <a:spLocks noChangeShapeType="1"/>
                </p:cNvSpPr>
                <p:nvPr/>
              </p:nvSpPr>
              <p:spPr bwMode="auto">
                <a:xfrm>
                  <a:off x="5330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0" name="Line 6742"/>
                <p:cNvSpPr>
                  <a:spLocks noChangeShapeType="1"/>
                </p:cNvSpPr>
                <p:nvPr/>
              </p:nvSpPr>
              <p:spPr bwMode="auto">
                <a:xfrm>
                  <a:off x="4952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1" name="Line 6743"/>
                <p:cNvSpPr>
                  <a:spLocks noChangeShapeType="1"/>
                </p:cNvSpPr>
                <p:nvPr/>
              </p:nvSpPr>
              <p:spPr bwMode="auto">
                <a:xfrm>
                  <a:off x="5166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2" name="Line 6744"/>
                <p:cNvSpPr>
                  <a:spLocks noChangeShapeType="1"/>
                </p:cNvSpPr>
                <p:nvPr/>
              </p:nvSpPr>
              <p:spPr bwMode="auto">
                <a:xfrm>
                  <a:off x="5182" y="47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3" name="Line 6745"/>
                <p:cNvSpPr>
                  <a:spLocks noChangeShapeType="1"/>
                </p:cNvSpPr>
                <p:nvPr/>
              </p:nvSpPr>
              <p:spPr bwMode="auto">
                <a:xfrm>
                  <a:off x="5182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4" name="Line 6746"/>
                <p:cNvSpPr>
                  <a:spLocks noChangeShapeType="1"/>
                </p:cNvSpPr>
                <p:nvPr/>
              </p:nvSpPr>
              <p:spPr bwMode="auto">
                <a:xfrm>
                  <a:off x="5215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5" name="Line 6747"/>
                <p:cNvSpPr>
                  <a:spLocks noChangeShapeType="1"/>
                </p:cNvSpPr>
                <p:nvPr/>
              </p:nvSpPr>
              <p:spPr bwMode="auto">
                <a:xfrm>
                  <a:off x="5231" y="476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6" name="Freeform 6748"/>
                <p:cNvSpPr>
                  <a:spLocks/>
                </p:cNvSpPr>
                <p:nvPr/>
              </p:nvSpPr>
              <p:spPr bwMode="auto">
                <a:xfrm>
                  <a:off x="5297" y="476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7" name="Line 6749"/>
                <p:cNvSpPr>
                  <a:spLocks noChangeShapeType="1"/>
                </p:cNvSpPr>
                <p:nvPr/>
              </p:nvSpPr>
              <p:spPr bwMode="auto">
                <a:xfrm>
                  <a:off x="5362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8" name="Line 6750"/>
                <p:cNvSpPr>
                  <a:spLocks noChangeShapeType="1"/>
                </p:cNvSpPr>
                <p:nvPr/>
              </p:nvSpPr>
              <p:spPr bwMode="auto">
                <a:xfrm>
                  <a:off x="5280" y="47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59" name="Line 6751"/>
                <p:cNvSpPr>
                  <a:spLocks noChangeShapeType="1"/>
                </p:cNvSpPr>
                <p:nvPr/>
              </p:nvSpPr>
              <p:spPr bwMode="auto">
                <a:xfrm flipH="1" flipV="1">
                  <a:off x="5313" y="472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0" name="Line 6752"/>
                <p:cNvSpPr>
                  <a:spLocks noChangeShapeType="1"/>
                </p:cNvSpPr>
                <p:nvPr/>
              </p:nvSpPr>
              <p:spPr bwMode="auto">
                <a:xfrm>
                  <a:off x="5346" y="46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1" name="Freeform 6753"/>
                <p:cNvSpPr>
                  <a:spLocks/>
                </p:cNvSpPr>
                <p:nvPr/>
              </p:nvSpPr>
              <p:spPr bwMode="auto">
                <a:xfrm>
                  <a:off x="5362" y="476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2" name="Line 6754"/>
                <p:cNvSpPr>
                  <a:spLocks noChangeShapeType="1"/>
                </p:cNvSpPr>
                <p:nvPr/>
              </p:nvSpPr>
              <p:spPr bwMode="auto">
                <a:xfrm>
                  <a:off x="5379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3" name="Line 6755"/>
                <p:cNvSpPr>
                  <a:spLocks noChangeShapeType="1"/>
                </p:cNvSpPr>
                <p:nvPr/>
              </p:nvSpPr>
              <p:spPr bwMode="auto">
                <a:xfrm flipH="1" flipV="1">
                  <a:off x="5444" y="4729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4" name="Line 6756"/>
                <p:cNvSpPr>
                  <a:spLocks noChangeShapeType="1"/>
                </p:cNvSpPr>
                <p:nvPr/>
              </p:nvSpPr>
              <p:spPr bwMode="auto">
                <a:xfrm>
                  <a:off x="5477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5" name="Line 6757"/>
                <p:cNvSpPr>
                  <a:spLocks noChangeShapeType="1"/>
                </p:cNvSpPr>
                <p:nvPr/>
              </p:nvSpPr>
              <p:spPr bwMode="auto">
                <a:xfrm>
                  <a:off x="5477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6" name="Line 6758"/>
                <p:cNvSpPr>
                  <a:spLocks noChangeShapeType="1"/>
                </p:cNvSpPr>
                <p:nvPr/>
              </p:nvSpPr>
              <p:spPr bwMode="auto">
                <a:xfrm flipV="1">
                  <a:off x="5461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7" name="Line 6759"/>
                <p:cNvSpPr>
                  <a:spLocks noChangeShapeType="1"/>
                </p:cNvSpPr>
                <p:nvPr/>
              </p:nvSpPr>
              <p:spPr bwMode="auto">
                <a:xfrm>
                  <a:off x="5494" y="4844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8" name="Line 6760"/>
                <p:cNvSpPr>
                  <a:spLocks noChangeShapeType="1"/>
                </p:cNvSpPr>
                <p:nvPr/>
              </p:nvSpPr>
              <p:spPr bwMode="auto">
                <a:xfrm>
                  <a:off x="5526" y="481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69" name="Line 6761"/>
                <p:cNvSpPr>
                  <a:spLocks noChangeShapeType="1"/>
                </p:cNvSpPr>
                <p:nvPr/>
              </p:nvSpPr>
              <p:spPr bwMode="auto">
                <a:xfrm>
                  <a:off x="5526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0" name="Line 6762"/>
                <p:cNvSpPr>
                  <a:spLocks noChangeShapeType="1"/>
                </p:cNvSpPr>
                <p:nvPr/>
              </p:nvSpPr>
              <p:spPr bwMode="auto">
                <a:xfrm>
                  <a:off x="5543" y="47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1" name="Line 6763"/>
                <p:cNvSpPr>
                  <a:spLocks noChangeShapeType="1"/>
                </p:cNvSpPr>
                <p:nvPr/>
              </p:nvSpPr>
              <p:spPr bwMode="auto">
                <a:xfrm>
                  <a:off x="5543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2" name="Line 6764"/>
                <p:cNvSpPr>
                  <a:spLocks noChangeShapeType="1"/>
                </p:cNvSpPr>
                <p:nvPr/>
              </p:nvSpPr>
              <p:spPr bwMode="auto">
                <a:xfrm>
                  <a:off x="5576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3" name="Line 6765"/>
                <p:cNvSpPr>
                  <a:spLocks noChangeShapeType="1"/>
                </p:cNvSpPr>
                <p:nvPr/>
              </p:nvSpPr>
              <p:spPr bwMode="auto">
                <a:xfrm>
                  <a:off x="564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4" name="Line 6766"/>
                <p:cNvSpPr>
                  <a:spLocks noChangeShapeType="1"/>
                </p:cNvSpPr>
                <p:nvPr/>
              </p:nvSpPr>
              <p:spPr bwMode="auto">
                <a:xfrm>
                  <a:off x="5690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5" name="Line 6767"/>
                <p:cNvSpPr>
                  <a:spLocks noChangeShapeType="1"/>
                </p:cNvSpPr>
                <p:nvPr/>
              </p:nvSpPr>
              <p:spPr bwMode="auto">
                <a:xfrm>
                  <a:off x="5592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6" name="Line 6768"/>
                <p:cNvSpPr>
                  <a:spLocks noChangeShapeType="1"/>
                </p:cNvSpPr>
                <p:nvPr/>
              </p:nvSpPr>
              <p:spPr bwMode="auto">
                <a:xfrm>
                  <a:off x="5608" y="4779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7" name="Line 6769"/>
                <p:cNvSpPr>
                  <a:spLocks noChangeShapeType="1"/>
                </p:cNvSpPr>
                <p:nvPr/>
              </p:nvSpPr>
              <p:spPr bwMode="auto">
                <a:xfrm>
                  <a:off x="5608" y="47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8" name="Line 6770"/>
                <p:cNvSpPr>
                  <a:spLocks noChangeShapeType="1"/>
                </p:cNvSpPr>
                <p:nvPr/>
              </p:nvSpPr>
              <p:spPr bwMode="auto">
                <a:xfrm flipH="1">
                  <a:off x="5625" y="481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79" name="Line 6771"/>
                <p:cNvSpPr>
                  <a:spLocks noChangeShapeType="1"/>
                </p:cNvSpPr>
                <p:nvPr/>
              </p:nvSpPr>
              <p:spPr bwMode="auto">
                <a:xfrm flipV="1">
                  <a:off x="5707" y="474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0" name="Line 6772"/>
                <p:cNvSpPr>
                  <a:spLocks noChangeShapeType="1"/>
                </p:cNvSpPr>
                <p:nvPr/>
              </p:nvSpPr>
              <p:spPr bwMode="auto">
                <a:xfrm>
                  <a:off x="5707" y="4779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1" name="Line 6773"/>
                <p:cNvSpPr>
                  <a:spLocks noChangeShapeType="1"/>
                </p:cNvSpPr>
                <p:nvPr/>
              </p:nvSpPr>
              <p:spPr bwMode="auto">
                <a:xfrm>
                  <a:off x="5707" y="477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2" name="Line 6774"/>
                <p:cNvSpPr>
                  <a:spLocks noChangeShapeType="1"/>
                </p:cNvSpPr>
                <p:nvPr/>
              </p:nvSpPr>
              <p:spPr bwMode="auto">
                <a:xfrm>
                  <a:off x="5690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3" name="Line 6775"/>
                <p:cNvSpPr>
                  <a:spLocks noChangeShapeType="1"/>
                </p:cNvSpPr>
                <p:nvPr/>
              </p:nvSpPr>
              <p:spPr bwMode="auto">
                <a:xfrm>
                  <a:off x="5608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4" name="Line 6776"/>
                <p:cNvSpPr>
                  <a:spLocks noChangeShapeType="1"/>
                </p:cNvSpPr>
                <p:nvPr/>
              </p:nvSpPr>
              <p:spPr bwMode="auto">
                <a:xfrm>
                  <a:off x="5543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5" name="Line 6777"/>
                <p:cNvSpPr>
                  <a:spLocks noChangeShapeType="1"/>
                </p:cNvSpPr>
                <p:nvPr/>
              </p:nvSpPr>
              <p:spPr bwMode="auto">
                <a:xfrm flipV="1">
                  <a:off x="5543" y="487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6" name="Freeform 6778"/>
                <p:cNvSpPr>
                  <a:spLocks/>
                </p:cNvSpPr>
                <p:nvPr/>
              </p:nvSpPr>
              <p:spPr bwMode="auto">
                <a:xfrm>
                  <a:off x="5100" y="5074"/>
                  <a:ext cx="49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33"/>
                    </a:cxn>
                    <a:cxn ang="0">
                      <a:pos x="49" y="49"/>
                    </a:cxn>
                    <a:cxn ang="0">
                      <a:pos x="49" y="66"/>
                    </a:cxn>
                  </a:cxnLst>
                  <a:rect l="0" t="0" r="r" b="b"/>
                  <a:pathLst>
                    <a:path w="49" h="6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33"/>
                      </a:lnTo>
                      <a:lnTo>
                        <a:pt x="49" y="49"/>
                      </a:lnTo>
                      <a:lnTo>
                        <a:pt x="49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7" name="Line 6779"/>
                <p:cNvSpPr>
                  <a:spLocks noChangeShapeType="1"/>
                </p:cNvSpPr>
                <p:nvPr/>
              </p:nvSpPr>
              <p:spPr bwMode="auto">
                <a:xfrm>
                  <a:off x="5034" y="5189"/>
                  <a:ext cx="5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8" name="Line 6780"/>
                <p:cNvSpPr>
                  <a:spLocks noChangeShapeType="1"/>
                </p:cNvSpPr>
                <p:nvPr/>
              </p:nvSpPr>
              <p:spPr bwMode="auto">
                <a:xfrm>
                  <a:off x="4969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89" name="Line 6781"/>
                <p:cNvSpPr>
                  <a:spLocks noChangeShapeType="1"/>
                </p:cNvSpPr>
                <p:nvPr/>
              </p:nvSpPr>
              <p:spPr bwMode="auto">
                <a:xfrm>
                  <a:off x="5018" y="53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0" name="Freeform 6782"/>
                <p:cNvSpPr>
                  <a:spLocks/>
                </p:cNvSpPr>
                <p:nvPr/>
              </p:nvSpPr>
              <p:spPr bwMode="auto">
                <a:xfrm>
                  <a:off x="5198" y="5222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1" name="Freeform 6783"/>
                <p:cNvSpPr>
                  <a:spLocks/>
                </p:cNvSpPr>
                <p:nvPr/>
              </p:nvSpPr>
              <p:spPr bwMode="auto">
                <a:xfrm>
                  <a:off x="5133" y="5288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2" name="Line 6784"/>
                <p:cNvSpPr>
                  <a:spLocks noChangeShapeType="1"/>
                </p:cNvSpPr>
                <p:nvPr/>
              </p:nvSpPr>
              <p:spPr bwMode="auto">
                <a:xfrm>
                  <a:off x="5133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3" name="Freeform 6785"/>
                <p:cNvSpPr>
                  <a:spLocks/>
                </p:cNvSpPr>
                <p:nvPr/>
              </p:nvSpPr>
              <p:spPr bwMode="auto">
                <a:xfrm>
                  <a:off x="5264" y="530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4" name="Line 6786"/>
                <p:cNvSpPr>
                  <a:spLocks noChangeShapeType="1"/>
                </p:cNvSpPr>
                <p:nvPr/>
              </p:nvSpPr>
              <p:spPr bwMode="auto">
                <a:xfrm>
                  <a:off x="5248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5" name="Line 6787"/>
                <p:cNvSpPr>
                  <a:spLocks noChangeShapeType="1"/>
                </p:cNvSpPr>
                <p:nvPr/>
              </p:nvSpPr>
              <p:spPr bwMode="auto">
                <a:xfrm flipH="1">
                  <a:off x="5280" y="5435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6" name="Line 6788"/>
                <p:cNvSpPr>
                  <a:spLocks noChangeShapeType="1"/>
                </p:cNvSpPr>
                <p:nvPr/>
              </p:nvSpPr>
              <p:spPr bwMode="auto">
                <a:xfrm>
                  <a:off x="5280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7" name="Line 6789"/>
                <p:cNvSpPr>
                  <a:spLocks noChangeShapeType="1"/>
                </p:cNvSpPr>
                <p:nvPr/>
              </p:nvSpPr>
              <p:spPr bwMode="auto">
                <a:xfrm>
                  <a:off x="5444" y="528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8" name="Freeform 6790"/>
                <p:cNvSpPr>
                  <a:spLocks/>
                </p:cNvSpPr>
                <p:nvPr/>
              </p:nvSpPr>
              <p:spPr bwMode="auto">
                <a:xfrm>
                  <a:off x="5477" y="5173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7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17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199" name="Line 6791"/>
                <p:cNvSpPr>
                  <a:spLocks noChangeShapeType="1"/>
                </p:cNvSpPr>
                <p:nvPr/>
              </p:nvSpPr>
              <p:spPr bwMode="auto">
                <a:xfrm>
                  <a:off x="5477" y="525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0" name="Line 6792"/>
                <p:cNvSpPr>
                  <a:spLocks noChangeShapeType="1"/>
                </p:cNvSpPr>
                <p:nvPr/>
              </p:nvSpPr>
              <p:spPr bwMode="auto">
                <a:xfrm>
                  <a:off x="5526" y="523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1" name="Line 6793"/>
                <p:cNvSpPr>
                  <a:spLocks noChangeShapeType="1"/>
                </p:cNvSpPr>
                <p:nvPr/>
              </p:nvSpPr>
              <p:spPr bwMode="auto">
                <a:xfrm>
                  <a:off x="5559" y="5255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2" name="Line 6794"/>
                <p:cNvSpPr>
                  <a:spLocks noChangeShapeType="1"/>
                </p:cNvSpPr>
                <p:nvPr/>
              </p:nvSpPr>
              <p:spPr bwMode="auto">
                <a:xfrm>
                  <a:off x="5608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3" name="Line 6795"/>
                <p:cNvSpPr>
                  <a:spLocks noChangeShapeType="1"/>
                </p:cNvSpPr>
                <p:nvPr/>
              </p:nvSpPr>
              <p:spPr bwMode="auto">
                <a:xfrm>
                  <a:off x="5657" y="5353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4" name="Line 6796"/>
                <p:cNvSpPr>
                  <a:spLocks noChangeShapeType="1"/>
                </p:cNvSpPr>
                <p:nvPr/>
              </p:nvSpPr>
              <p:spPr bwMode="auto">
                <a:xfrm>
                  <a:off x="5559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5" name="Line 6797"/>
                <p:cNvSpPr>
                  <a:spLocks noChangeShapeType="1"/>
                </p:cNvSpPr>
                <p:nvPr/>
              </p:nvSpPr>
              <p:spPr bwMode="auto">
                <a:xfrm>
                  <a:off x="5576" y="54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6" name="Line 6798"/>
                <p:cNvSpPr>
                  <a:spLocks noChangeShapeType="1"/>
                </p:cNvSpPr>
                <p:nvPr/>
              </p:nvSpPr>
              <p:spPr bwMode="auto">
                <a:xfrm>
                  <a:off x="5674" y="55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7" name="Line 6799"/>
                <p:cNvSpPr>
                  <a:spLocks noChangeShapeType="1"/>
                </p:cNvSpPr>
                <p:nvPr/>
              </p:nvSpPr>
              <p:spPr bwMode="auto">
                <a:xfrm>
                  <a:off x="5739" y="545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8" name="Line 6800"/>
                <p:cNvSpPr>
                  <a:spLocks noChangeShapeType="1"/>
                </p:cNvSpPr>
                <p:nvPr/>
              </p:nvSpPr>
              <p:spPr bwMode="auto">
                <a:xfrm>
                  <a:off x="5789" y="55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09" name="Freeform 6801"/>
                <p:cNvSpPr>
                  <a:spLocks/>
                </p:cNvSpPr>
                <p:nvPr/>
              </p:nvSpPr>
              <p:spPr bwMode="auto">
                <a:xfrm>
                  <a:off x="5739" y="5386"/>
                  <a:ext cx="6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33" y="17"/>
                    </a:cxn>
                    <a:cxn ang="0">
                      <a:pos x="50" y="17"/>
                    </a:cxn>
                    <a:cxn ang="0">
                      <a:pos x="66" y="17"/>
                    </a:cxn>
                    <a:cxn ang="0">
                      <a:pos x="66" y="17"/>
                    </a:cxn>
                    <a:cxn ang="0">
                      <a:pos x="66" y="17"/>
                    </a:cxn>
                  </a:cxnLst>
                  <a:rect l="0" t="0" r="r" b="b"/>
                  <a:pathLst>
                    <a:path w="6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17"/>
                      </a:lnTo>
                      <a:lnTo>
                        <a:pt x="33" y="17"/>
                      </a:lnTo>
                      <a:lnTo>
                        <a:pt x="50" y="17"/>
                      </a:lnTo>
                      <a:lnTo>
                        <a:pt x="66" y="17"/>
                      </a:lnTo>
                      <a:lnTo>
                        <a:pt x="66" y="17"/>
                      </a:lnTo>
                      <a:lnTo>
                        <a:pt x="6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0" name="Freeform 6802"/>
                <p:cNvSpPr>
                  <a:spLocks/>
                </p:cNvSpPr>
                <p:nvPr/>
              </p:nvSpPr>
              <p:spPr bwMode="auto">
                <a:xfrm>
                  <a:off x="5739" y="5419"/>
                  <a:ext cx="5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5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1" name="Freeform 6803"/>
                <p:cNvSpPr>
                  <a:spLocks/>
                </p:cNvSpPr>
                <p:nvPr/>
              </p:nvSpPr>
              <p:spPr bwMode="auto">
                <a:xfrm>
                  <a:off x="5871" y="5370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2" name="Freeform 6804"/>
                <p:cNvSpPr>
                  <a:spLocks/>
                </p:cNvSpPr>
                <p:nvPr/>
              </p:nvSpPr>
              <p:spPr bwMode="auto">
                <a:xfrm>
                  <a:off x="5805" y="5386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3" name="Freeform 6805"/>
                <p:cNvSpPr>
                  <a:spLocks/>
                </p:cNvSpPr>
                <p:nvPr/>
              </p:nvSpPr>
              <p:spPr bwMode="auto">
                <a:xfrm>
                  <a:off x="5821" y="541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4" name="Line 6806"/>
                <p:cNvSpPr>
                  <a:spLocks noChangeShapeType="1"/>
                </p:cNvSpPr>
                <p:nvPr/>
              </p:nvSpPr>
              <p:spPr bwMode="auto">
                <a:xfrm flipV="1">
                  <a:off x="5838" y="541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5" name="Line 6807"/>
                <p:cNvSpPr>
                  <a:spLocks noChangeShapeType="1"/>
                </p:cNvSpPr>
                <p:nvPr/>
              </p:nvSpPr>
              <p:spPr bwMode="auto">
                <a:xfrm>
                  <a:off x="5854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6" name="Line 6808"/>
                <p:cNvSpPr>
                  <a:spLocks noChangeShapeType="1"/>
                </p:cNvSpPr>
                <p:nvPr/>
              </p:nvSpPr>
              <p:spPr bwMode="auto">
                <a:xfrm>
                  <a:off x="5903" y="53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7" name="Freeform 6809"/>
                <p:cNvSpPr>
                  <a:spLocks/>
                </p:cNvSpPr>
                <p:nvPr/>
              </p:nvSpPr>
              <p:spPr bwMode="auto">
                <a:xfrm>
                  <a:off x="5854" y="545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8" name="Line 6810"/>
                <p:cNvSpPr>
                  <a:spLocks noChangeShapeType="1"/>
                </p:cNvSpPr>
                <p:nvPr/>
              </p:nvSpPr>
              <p:spPr bwMode="auto">
                <a:xfrm>
                  <a:off x="5920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19" name="Freeform 6811"/>
                <p:cNvSpPr>
                  <a:spLocks/>
                </p:cNvSpPr>
                <p:nvPr/>
              </p:nvSpPr>
              <p:spPr bwMode="auto">
                <a:xfrm>
                  <a:off x="5887" y="5435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0" name="Line 6812"/>
                <p:cNvSpPr>
                  <a:spLocks noChangeShapeType="1"/>
                </p:cNvSpPr>
                <p:nvPr/>
              </p:nvSpPr>
              <p:spPr bwMode="auto">
                <a:xfrm>
                  <a:off x="5903" y="551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1" name="Line 6813"/>
                <p:cNvSpPr>
                  <a:spLocks noChangeShapeType="1"/>
                </p:cNvSpPr>
                <p:nvPr/>
              </p:nvSpPr>
              <p:spPr bwMode="auto">
                <a:xfrm>
                  <a:off x="5821" y="551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2" name="Line 6814"/>
                <p:cNvSpPr>
                  <a:spLocks noChangeShapeType="1"/>
                </p:cNvSpPr>
                <p:nvPr/>
              </p:nvSpPr>
              <p:spPr bwMode="auto">
                <a:xfrm flipV="1">
                  <a:off x="5854" y="546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3" name="Line 6815"/>
                <p:cNvSpPr>
                  <a:spLocks noChangeShapeType="1"/>
                </p:cNvSpPr>
                <p:nvPr/>
              </p:nvSpPr>
              <p:spPr bwMode="auto">
                <a:xfrm>
                  <a:off x="5871" y="55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4" name="Line 6816"/>
                <p:cNvSpPr>
                  <a:spLocks noChangeShapeType="1"/>
                </p:cNvSpPr>
                <p:nvPr/>
              </p:nvSpPr>
              <p:spPr bwMode="auto">
                <a:xfrm>
                  <a:off x="5920" y="556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5" name="Line 6817"/>
                <p:cNvSpPr>
                  <a:spLocks noChangeShapeType="1"/>
                </p:cNvSpPr>
                <p:nvPr/>
              </p:nvSpPr>
              <p:spPr bwMode="auto">
                <a:xfrm>
                  <a:off x="5838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6" name="Line 6818"/>
                <p:cNvSpPr>
                  <a:spLocks noChangeShapeType="1"/>
                </p:cNvSpPr>
                <p:nvPr/>
              </p:nvSpPr>
              <p:spPr bwMode="auto">
                <a:xfrm>
                  <a:off x="5871" y="56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7" name="Line 6819"/>
                <p:cNvSpPr>
                  <a:spLocks noChangeShapeType="1"/>
                </p:cNvSpPr>
                <p:nvPr/>
              </p:nvSpPr>
              <p:spPr bwMode="auto">
                <a:xfrm>
                  <a:off x="5838" y="571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8" name="Freeform 6820"/>
                <p:cNvSpPr>
                  <a:spLocks/>
                </p:cNvSpPr>
                <p:nvPr/>
              </p:nvSpPr>
              <p:spPr bwMode="auto">
                <a:xfrm>
                  <a:off x="5969" y="5665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29" name="Line 6821"/>
                <p:cNvSpPr>
                  <a:spLocks noChangeShapeType="1"/>
                </p:cNvSpPr>
                <p:nvPr/>
              </p:nvSpPr>
              <p:spPr bwMode="auto">
                <a:xfrm>
                  <a:off x="5969" y="5633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0" name="Freeform 6822"/>
                <p:cNvSpPr>
                  <a:spLocks/>
                </p:cNvSpPr>
                <p:nvPr/>
              </p:nvSpPr>
              <p:spPr bwMode="auto">
                <a:xfrm>
                  <a:off x="6609" y="5337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1" name="Line 6823"/>
                <p:cNvSpPr>
                  <a:spLocks noChangeShapeType="1"/>
                </p:cNvSpPr>
                <p:nvPr/>
              </p:nvSpPr>
              <p:spPr bwMode="auto">
                <a:xfrm>
                  <a:off x="6477" y="527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2" name="Line 6824"/>
                <p:cNvSpPr>
                  <a:spLocks noChangeShapeType="1"/>
                </p:cNvSpPr>
                <p:nvPr/>
              </p:nvSpPr>
              <p:spPr bwMode="auto">
                <a:xfrm>
                  <a:off x="6445" y="52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3" name="Line 6825"/>
                <p:cNvSpPr>
                  <a:spLocks noChangeShapeType="1"/>
                </p:cNvSpPr>
                <p:nvPr/>
              </p:nvSpPr>
              <p:spPr bwMode="auto">
                <a:xfrm flipV="1">
                  <a:off x="6445" y="530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4" name="Line 6826"/>
                <p:cNvSpPr>
                  <a:spLocks noChangeShapeType="1"/>
                </p:cNvSpPr>
                <p:nvPr/>
              </p:nvSpPr>
              <p:spPr bwMode="auto">
                <a:xfrm>
                  <a:off x="6412" y="533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5" name="Line 6827"/>
                <p:cNvSpPr>
                  <a:spLocks noChangeShapeType="1"/>
                </p:cNvSpPr>
                <p:nvPr/>
              </p:nvSpPr>
              <p:spPr bwMode="auto">
                <a:xfrm>
                  <a:off x="6412" y="532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6" name="Line 6828"/>
                <p:cNvSpPr>
                  <a:spLocks noChangeShapeType="1"/>
                </p:cNvSpPr>
                <p:nvPr/>
              </p:nvSpPr>
              <p:spPr bwMode="auto">
                <a:xfrm>
                  <a:off x="6428" y="530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7" name="Freeform 6829"/>
                <p:cNvSpPr>
                  <a:spLocks/>
                </p:cNvSpPr>
                <p:nvPr/>
              </p:nvSpPr>
              <p:spPr bwMode="auto">
                <a:xfrm>
                  <a:off x="6412" y="537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8" name="Line 6830"/>
                <p:cNvSpPr>
                  <a:spLocks noChangeShapeType="1"/>
                </p:cNvSpPr>
                <p:nvPr/>
              </p:nvSpPr>
              <p:spPr bwMode="auto">
                <a:xfrm>
                  <a:off x="6379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39" name="Line 6831"/>
                <p:cNvSpPr>
                  <a:spLocks noChangeShapeType="1"/>
                </p:cNvSpPr>
                <p:nvPr/>
              </p:nvSpPr>
              <p:spPr bwMode="auto">
                <a:xfrm flipH="1">
                  <a:off x="6363" y="533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0" name="Line 6832"/>
                <p:cNvSpPr>
                  <a:spLocks noChangeShapeType="1"/>
                </p:cNvSpPr>
                <p:nvPr/>
              </p:nvSpPr>
              <p:spPr bwMode="auto">
                <a:xfrm flipH="1">
                  <a:off x="6281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1" name="Line 6833"/>
                <p:cNvSpPr>
                  <a:spLocks noChangeShapeType="1"/>
                </p:cNvSpPr>
                <p:nvPr/>
              </p:nvSpPr>
              <p:spPr bwMode="auto">
                <a:xfrm flipV="1">
                  <a:off x="6313" y="528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2" name="Line 6834"/>
                <p:cNvSpPr>
                  <a:spLocks noChangeShapeType="1"/>
                </p:cNvSpPr>
                <p:nvPr/>
              </p:nvSpPr>
              <p:spPr bwMode="auto">
                <a:xfrm>
                  <a:off x="6215" y="5271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3" name="Freeform 6835"/>
                <p:cNvSpPr>
                  <a:spLocks/>
                </p:cNvSpPr>
                <p:nvPr/>
              </p:nvSpPr>
              <p:spPr bwMode="auto">
                <a:xfrm>
                  <a:off x="6248" y="5271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4" name="Line 6836"/>
                <p:cNvSpPr>
                  <a:spLocks noChangeShapeType="1"/>
                </p:cNvSpPr>
                <p:nvPr/>
              </p:nvSpPr>
              <p:spPr bwMode="auto">
                <a:xfrm>
                  <a:off x="6264" y="5173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5" name="Line 6837"/>
                <p:cNvSpPr>
                  <a:spLocks noChangeShapeType="1"/>
                </p:cNvSpPr>
                <p:nvPr/>
              </p:nvSpPr>
              <p:spPr bwMode="auto">
                <a:xfrm>
                  <a:off x="6346" y="5206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6" name="Freeform 6838"/>
                <p:cNvSpPr>
                  <a:spLocks/>
                </p:cNvSpPr>
                <p:nvPr/>
              </p:nvSpPr>
              <p:spPr bwMode="auto">
                <a:xfrm>
                  <a:off x="6346" y="5189"/>
                  <a:ext cx="197" cy="9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17"/>
                    </a:cxn>
                    <a:cxn ang="0">
                      <a:pos x="49" y="17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49" y="33"/>
                    </a:cxn>
                    <a:cxn ang="0">
                      <a:pos x="82" y="49"/>
                    </a:cxn>
                    <a:cxn ang="0">
                      <a:pos x="82" y="49"/>
                    </a:cxn>
                    <a:cxn ang="0">
                      <a:pos x="115" y="66"/>
                    </a:cxn>
                    <a:cxn ang="0">
                      <a:pos x="131" y="66"/>
                    </a:cxn>
                    <a:cxn ang="0">
                      <a:pos x="131" y="82"/>
                    </a:cxn>
                    <a:cxn ang="0">
                      <a:pos x="164" y="82"/>
                    </a:cxn>
                    <a:cxn ang="0">
                      <a:pos x="164" y="82"/>
                    </a:cxn>
                    <a:cxn ang="0">
                      <a:pos x="197" y="99"/>
                    </a:cxn>
                  </a:cxnLst>
                  <a:rect l="0" t="0" r="r" b="b"/>
                  <a:pathLst>
                    <a:path w="197" h="9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33" y="17"/>
                      </a:lnTo>
                      <a:lnTo>
                        <a:pt x="49" y="17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49" y="33"/>
                      </a:lnTo>
                      <a:lnTo>
                        <a:pt x="82" y="49"/>
                      </a:lnTo>
                      <a:lnTo>
                        <a:pt x="82" y="49"/>
                      </a:lnTo>
                      <a:lnTo>
                        <a:pt x="115" y="66"/>
                      </a:lnTo>
                      <a:lnTo>
                        <a:pt x="131" y="66"/>
                      </a:lnTo>
                      <a:lnTo>
                        <a:pt x="131" y="82"/>
                      </a:lnTo>
                      <a:lnTo>
                        <a:pt x="164" y="82"/>
                      </a:lnTo>
                      <a:lnTo>
                        <a:pt x="164" y="82"/>
                      </a:lnTo>
                      <a:lnTo>
                        <a:pt x="197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47" name="Line 6839"/>
                <p:cNvSpPr>
                  <a:spLocks noChangeShapeType="1"/>
                </p:cNvSpPr>
                <p:nvPr/>
              </p:nvSpPr>
              <p:spPr bwMode="auto">
                <a:xfrm flipH="1">
                  <a:off x="6379" y="5238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4248" name="Group 6840"/>
              <p:cNvGrpSpPr>
                <a:grpSpLocks/>
              </p:cNvGrpSpPr>
              <p:nvPr/>
            </p:nvGrpSpPr>
            <p:grpSpPr bwMode="auto">
              <a:xfrm>
                <a:off x="4182" y="4368"/>
                <a:ext cx="2492" cy="1117"/>
                <a:chOff x="4182" y="4368"/>
                <a:chExt cx="2492" cy="1117"/>
              </a:xfrm>
            </p:grpSpPr>
            <p:sp>
              <p:nvSpPr>
                <p:cNvPr id="664249" name="Line 6841"/>
                <p:cNvSpPr>
                  <a:spLocks noChangeShapeType="1"/>
                </p:cNvSpPr>
                <p:nvPr/>
              </p:nvSpPr>
              <p:spPr bwMode="auto">
                <a:xfrm>
                  <a:off x="6231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0" name="Line 6842"/>
                <p:cNvSpPr>
                  <a:spLocks noChangeShapeType="1"/>
                </p:cNvSpPr>
                <p:nvPr/>
              </p:nvSpPr>
              <p:spPr bwMode="auto">
                <a:xfrm>
                  <a:off x="6215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1" name="Line 6843"/>
                <p:cNvSpPr>
                  <a:spLocks noChangeShapeType="1"/>
                </p:cNvSpPr>
                <p:nvPr/>
              </p:nvSpPr>
              <p:spPr bwMode="auto">
                <a:xfrm>
                  <a:off x="5739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2" name="Line 6844"/>
                <p:cNvSpPr>
                  <a:spLocks noChangeShapeType="1"/>
                </p:cNvSpPr>
                <p:nvPr/>
              </p:nvSpPr>
              <p:spPr bwMode="auto">
                <a:xfrm>
                  <a:off x="5789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3" name="Freeform 6845"/>
                <p:cNvSpPr>
                  <a:spLocks/>
                </p:cNvSpPr>
                <p:nvPr/>
              </p:nvSpPr>
              <p:spPr bwMode="auto">
                <a:xfrm>
                  <a:off x="5789" y="500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4" name="Line 6846"/>
                <p:cNvSpPr>
                  <a:spLocks noChangeShapeType="1"/>
                </p:cNvSpPr>
                <p:nvPr/>
              </p:nvSpPr>
              <p:spPr bwMode="auto">
                <a:xfrm>
                  <a:off x="5838" y="469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5" name="Line 6847"/>
                <p:cNvSpPr>
                  <a:spLocks noChangeShapeType="1"/>
                </p:cNvSpPr>
                <p:nvPr/>
              </p:nvSpPr>
              <p:spPr bwMode="auto">
                <a:xfrm>
                  <a:off x="5838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6" name="Freeform 6848"/>
                <p:cNvSpPr>
                  <a:spLocks/>
                </p:cNvSpPr>
                <p:nvPr/>
              </p:nvSpPr>
              <p:spPr bwMode="auto">
                <a:xfrm>
                  <a:off x="5903" y="4713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7" name="Line 6849"/>
                <p:cNvSpPr>
                  <a:spLocks noChangeShapeType="1"/>
                </p:cNvSpPr>
                <p:nvPr/>
              </p:nvSpPr>
              <p:spPr bwMode="auto">
                <a:xfrm flipV="1">
                  <a:off x="6559" y="45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8" name="Line 6850"/>
                <p:cNvSpPr>
                  <a:spLocks noChangeShapeType="1"/>
                </p:cNvSpPr>
                <p:nvPr/>
              </p:nvSpPr>
              <p:spPr bwMode="auto">
                <a:xfrm>
                  <a:off x="6559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59" name="Line 6851"/>
                <p:cNvSpPr>
                  <a:spLocks noChangeShapeType="1"/>
                </p:cNvSpPr>
                <p:nvPr/>
              </p:nvSpPr>
              <p:spPr bwMode="auto">
                <a:xfrm>
                  <a:off x="6559" y="45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0" name="Line 6852"/>
                <p:cNvSpPr>
                  <a:spLocks noChangeShapeType="1"/>
                </p:cNvSpPr>
                <p:nvPr/>
              </p:nvSpPr>
              <p:spPr bwMode="auto">
                <a:xfrm flipH="1">
                  <a:off x="6543" y="451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1" name="Line 6853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2" name="Line 6854"/>
                <p:cNvSpPr>
                  <a:spLocks noChangeShapeType="1"/>
                </p:cNvSpPr>
                <p:nvPr/>
              </p:nvSpPr>
              <p:spPr bwMode="auto">
                <a:xfrm>
                  <a:off x="6559" y="45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3" name="Line 6855"/>
                <p:cNvSpPr>
                  <a:spLocks noChangeShapeType="1"/>
                </p:cNvSpPr>
                <p:nvPr/>
              </p:nvSpPr>
              <p:spPr bwMode="auto">
                <a:xfrm flipV="1">
                  <a:off x="6477" y="456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4" name="Line 6856"/>
                <p:cNvSpPr>
                  <a:spLocks noChangeShapeType="1"/>
                </p:cNvSpPr>
                <p:nvPr/>
              </p:nvSpPr>
              <p:spPr bwMode="auto">
                <a:xfrm>
                  <a:off x="6477" y="458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5" name="Line 6857"/>
                <p:cNvSpPr>
                  <a:spLocks noChangeShapeType="1"/>
                </p:cNvSpPr>
                <p:nvPr/>
              </p:nvSpPr>
              <p:spPr bwMode="auto">
                <a:xfrm>
                  <a:off x="6215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6" name="Freeform 6858"/>
                <p:cNvSpPr>
                  <a:spLocks/>
                </p:cNvSpPr>
                <p:nvPr/>
              </p:nvSpPr>
              <p:spPr bwMode="auto">
                <a:xfrm>
                  <a:off x="6215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7" name="Freeform 6859"/>
                <p:cNvSpPr>
                  <a:spLocks/>
                </p:cNvSpPr>
                <p:nvPr/>
              </p:nvSpPr>
              <p:spPr bwMode="auto">
                <a:xfrm>
                  <a:off x="6199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8" name="Freeform 6860"/>
                <p:cNvSpPr>
                  <a:spLocks/>
                </p:cNvSpPr>
                <p:nvPr/>
              </p:nvSpPr>
              <p:spPr bwMode="auto">
                <a:xfrm>
                  <a:off x="6199" y="479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69" name="Freeform 6861"/>
                <p:cNvSpPr>
                  <a:spLocks/>
                </p:cNvSpPr>
                <p:nvPr/>
              </p:nvSpPr>
              <p:spPr bwMode="auto">
                <a:xfrm>
                  <a:off x="6215" y="4779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0" name="Freeform 6862"/>
                <p:cNvSpPr>
                  <a:spLocks/>
                </p:cNvSpPr>
                <p:nvPr/>
              </p:nvSpPr>
              <p:spPr bwMode="auto">
                <a:xfrm>
                  <a:off x="6215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1" name="Freeform 6863"/>
                <p:cNvSpPr>
                  <a:spLocks/>
                </p:cNvSpPr>
                <p:nvPr/>
              </p:nvSpPr>
              <p:spPr bwMode="auto">
                <a:xfrm>
                  <a:off x="6002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2" name="Freeform 6864"/>
                <p:cNvSpPr>
                  <a:spLocks/>
                </p:cNvSpPr>
                <p:nvPr/>
              </p:nvSpPr>
              <p:spPr bwMode="auto">
                <a:xfrm>
                  <a:off x="6002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3" name="Freeform 6865"/>
                <p:cNvSpPr>
                  <a:spLocks/>
                </p:cNvSpPr>
                <p:nvPr/>
              </p:nvSpPr>
              <p:spPr bwMode="auto">
                <a:xfrm>
                  <a:off x="6002" y="504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4" name="Line 6866"/>
                <p:cNvSpPr>
                  <a:spLocks noChangeShapeType="1"/>
                </p:cNvSpPr>
                <p:nvPr/>
              </p:nvSpPr>
              <p:spPr bwMode="auto">
                <a:xfrm flipV="1">
                  <a:off x="6264" y="525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5" name="Freeform 6867"/>
                <p:cNvSpPr>
                  <a:spLocks/>
                </p:cNvSpPr>
                <p:nvPr/>
              </p:nvSpPr>
              <p:spPr bwMode="auto">
                <a:xfrm>
                  <a:off x="5969" y="51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6" name="Freeform 6868"/>
                <p:cNvSpPr>
                  <a:spLocks/>
                </p:cNvSpPr>
                <p:nvPr/>
              </p:nvSpPr>
              <p:spPr bwMode="auto">
                <a:xfrm>
                  <a:off x="6133" y="530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7" name="Line 6869"/>
                <p:cNvSpPr>
                  <a:spLocks noChangeShapeType="1"/>
                </p:cNvSpPr>
                <p:nvPr/>
              </p:nvSpPr>
              <p:spPr bwMode="auto">
                <a:xfrm flipV="1">
                  <a:off x="6133" y="528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8" name="Line 6870"/>
                <p:cNvSpPr>
                  <a:spLocks noChangeShapeType="1"/>
                </p:cNvSpPr>
                <p:nvPr/>
              </p:nvSpPr>
              <p:spPr bwMode="auto">
                <a:xfrm>
                  <a:off x="6133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79" name="Freeform 6871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0" name="Line 6872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1" name="Line 6873"/>
                <p:cNvSpPr>
                  <a:spLocks noChangeShapeType="1"/>
                </p:cNvSpPr>
                <p:nvPr/>
              </p:nvSpPr>
              <p:spPr bwMode="auto">
                <a:xfrm flipV="1">
                  <a:off x="5543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2" name="Line 6874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3" name="Line 6875"/>
                <p:cNvSpPr>
                  <a:spLocks noChangeShapeType="1"/>
                </p:cNvSpPr>
                <p:nvPr/>
              </p:nvSpPr>
              <p:spPr bwMode="auto">
                <a:xfrm>
                  <a:off x="5543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4" name="Line 6876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5" name="Line 6877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6" name="Line 6878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7" name="Line 6879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8" name="Line 6880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89" name="Line 6881"/>
                <p:cNvSpPr>
                  <a:spLocks noChangeShapeType="1"/>
                </p:cNvSpPr>
                <p:nvPr/>
              </p:nvSpPr>
              <p:spPr bwMode="auto">
                <a:xfrm>
                  <a:off x="5543" y="47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0" name="Line 6882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1" name="Line 6883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2" name="Line 6884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3" name="Line 6885"/>
                <p:cNvSpPr>
                  <a:spLocks noChangeShapeType="1"/>
                </p:cNvSpPr>
                <p:nvPr/>
              </p:nvSpPr>
              <p:spPr bwMode="auto">
                <a:xfrm flipV="1">
                  <a:off x="5739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4" name="Freeform 6886"/>
                <p:cNvSpPr>
                  <a:spLocks/>
                </p:cNvSpPr>
                <p:nvPr/>
              </p:nvSpPr>
              <p:spPr bwMode="auto">
                <a:xfrm>
                  <a:off x="6658" y="436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5" name="Line 6887"/>
                <p:cNvSpPr>
                  <a:spLocks noChangeShapeType="1"/>
                </p:cNvSpPr>
                <p:nvPr/>
              </p:nvSpPr>
              <p:spPr bwMode="auto">
                <a:xfrm flipV="1">
                  <a:off x="6674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6" name="Line 6888"/>
                <p:cNvSpPr>
                  <a:spLocks noChangeShapeType="1"/>
                </p:cNvSpPr>
                <p:nvPr/>
              </p:nvSpPr>
              <p:spPr bwMode="auto">
                <a:xfrm flipV="1">
                  <a:off x="6674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7" name="Line 6889"/>
                <p:cNvSpPr>
                  <a:spLocks noChangeShapeType="1"/>
                </p:cNvSpPr>
                <p:nvPr/>
              </p:nvSpPr>
              <p:spPr bwMode="auto">
                <a:xfrm>
                  <a:off x="6674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8" name="Line 6890"/>
                <p:cNvSpPr>
                  <a:spLocks noChangeShapeType="1"/>
                </p:cNvSpPr>
                <p:nvPr/>
              </p:nvSpPr>
              <p:spPr bwMode="auto">
                <a:xfrm>
                  <a:off x="6674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299" name="Line 6891"/>
                <p:cNvSpPr>
                  <a:spLocks noChangeShapeType="1"/>
                </p:cNvSpPr>
                <p:nvPr/>
              </p:nvSpPr>
              <p:spPr bwMode="auto">
                <a:xfrm>
                  <a:off x="6674" y="46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0" name="Line 6892"/>
                <p:cNvSpPr>
                  <a:spLocks noChangeShapeType="1"/>
                </p:cNvSpPr>
                <p:nvPr/>
              </p:nvSpPr>
              <p:spPr bwMode="auto">
                <a:xfrm>
                  <a:off x="6674" y="46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1" name="Freeform 6893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2" name="Freeform 6894"/>
                <p:cNvSpPr>
                  <a:spLocks/>
                </p:cNvSpPr>
                <p:nvPr/>
              </p:nvSpPr>
              <p:spPr bwMode="auto">
                <a:xfrm>
                  <a:off x="6297" y="46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3" name="Line 6895"/>
                <p:cNvSpPr>
                  <a:spLocks noChangeShapeType="1"/>
                </p:cNvSpPr>
                <p:nvPr/>
              </p:nvSpPr>
              <p:spPr bwMode="auto">
                <a:xfrm flipH="1">
                  <a:off x="6281" y="464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4" name="Line 6896"/>
                <p:cNvSpPr>
                  <a:spLocks noChangeShapeType="1"/>
                </p:cNvSpPr>
                <p:nvPr/>
              </p:nvSpPr>
              <p:spPr bwMode="auto">
                <a:xfrm>
                  <a:off x="6215" y="45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5" name="Freeform 6897"/>
                <p:cNvSpPr>
                  <a:spLocks/>
                </p:cNvSpPr>
                <p:nvPr/>
              </p:nvSpPr>
              <p:spPr bwMode="auto">
                <a:xfrm>
                  <a:off x="6215" y="47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6" name="Line 6898"/>
                <p:cNvSpPr>
                  <a:spLocks noChangeShapeType="1"/>
                </p:cNvSpPr>
                <p:nvPr/>
              </p:nvSpPr>
              <p:spPr bwMode="auto">
                <a:xfrm>
                  <a:off x="5969" y="46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7" name="Line 6899"/>
                <p:cNvSpPr>
                  <a:spLocks noChangeShapeType="1"/>
                </p:cNvSpPr>
                <p:nvPr/>
              </p:nvSpPr>
              <p:spPr bwMode="auto">
                <a:xfrm flipV="1">
                  <a:off x="6018" y="484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8" name="Line 6900"/>
                <p:cNvSpPr>
                  <a:spLocks noChangeShapeType="1"/>
                </p:cNvSpPr>
                <p:nvPr/>
              </p:nvSpPr>
              <p:spPr bwMode="auto">
                <a:xfrm flipH="1">
                  <a:off x="5789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09" name="Line 6901"/>
                <p:cNvSpPr>
                  <a:spLocks noChangeShapeType="1"/>
                </p:cNvSpPr>
                <p:nvPr/>
              </p:nvSpPr>
              <p:spPr bwMode="auto">
                <a:xfrm>
                  <a:off x="4182" y="53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0" name="Line 6902"/>
                <p:cNvSpPr>
                  <a:spLocks noChangeShapeType="1"/>
                </p:cNvSpPr>
                <p:nvPr/>
              </p:nvSpPr>
              <p:spPr bwMode="auto">
                <a:xfrm>
                  <a:off x="4313" y="548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1" name="Freeform 6903"/>
                <p:cNvSpPr>
                  <a:spLocks/>
                </p:cNvSpPr>
                <p:nvPr/>
              </p:nvSpPr>
              <p:spPr bwMode="auto">
                <a:xfrm>
                  <a:off x="5543" y="469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2" name="Line 6904"/>
                <p:cNvSpPr>
                  <a:spLocks noChangeShapeType="1"/>
                </p:cNvSpPr>
                <p:nvPr/>
              </p:nvSpPr>
              <p:spPr bwMode="auto">
                <a:xfrm flipV="1">
                  <a:off x="5543" y="477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3" name="Freeform 6905"/>
                <p:cNvSpPr>
                  <a:spLocks/>
                </p:cNvSpPr>
                <p:nvPr/>
              </p:nvSpPr>
              <p:spPr bwMode="auto">
                <a:xfrm>
                  <a:off x="5526" y="4811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4" name="Line 6906"/>
                <p:cNvSpPr>
                  <a:spLocks noChangeShapeType="1"/>
                </p:cNvSpPr>
                <p:nvPr/>
              </p:nvSpPr>
              <p:spPr bwMode="auto">
                <a:xfrm>
                  <a:off x="5526" y="504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5" name="Line 6907"/>
                <p:cNvSpPr>
                  <a:spLocks noChangeShapeType="1"/>
                </p:cNvSpPr>
                <p:nvPr/>
              </p:nvSpPr>
              <p:spPr bwMode="auto">
                <a:xfrm>
                  <a:off x="5543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6" name="Line 6908"/>
                <p:cNvSpPr>
                  <a:spLocks noChangeShapeType="1"/>
                </p:cNvSpPr>
                <p:nvPr/>
              </p:nvSpPr>
              <p:spPr bwMode="auto">
                <a:xfrm>
                  <a:off x="6100" y="5074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7" name="Line 6909"/>
                <p:cNvSpPr>
                  <a:spLocks noChangeShapeType="1"/>
                </p:cNvSpPr>
                <p:nvPr/>
              </p:nvSpPr>
              <p:spPr bwMode="auto">
                <a:xfrm>
                  <a:off x="6100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8" name="Line 6910"/>
                <p:cNvSpPr>
                  <a:spLocks noChangeShapeType="1"/>
                </p:cNvSpPr>
                <p:nvPr/>
              </p:nvSpPr>
              <p:spPr bwMode="auto">
                <a:xfrm>
                  <a:off x="6100" y="514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19" name="Line 6911"/>
                <p:cNvSpPr>
                  <a:spLocks noChangeShapeType="1"/>
                </p:cNvSpPr>
                <p:nvPr/>
              </p:nvSpPr>
              <p:spPr bwMode="auto">
                <a:xfrm flipH="1">
                  <a:off x="6149" y="5041"/>
                  <a:ext cx="5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0" name="Line 6912"/>
                <p:cNvSpPr>
                  <a:spLocks noChangeShapeType="1"/>
                </p:cNvSpPr>
                <p:nvPr/>
              </p:nvSpPr>
              <p:spPr bwMode="auto">
                <a:xfrm>
                  <a:off x="614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1" name="Line 6913"/>
                <p:cNvSpPr>
                  <a:spLocks noChangeShapeType="1"/>
                </p:cNvSpPr>
                <p:nvPr/>
              </p:nvSpPr>
              <p:spPr bwMode="auto">
                <a:xfrm flipH="1" flipV="1">
                  <a:off x="6133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2" name="Line 6914"/>
                <p:cNvSpPr>
                  <a:spLocks noChangeShapeType="1"/>
                </p:cNvSpPr>
                <p:nvPr/>
              </p:nvSpPr>
              <p:spPr bwMode="auto">
                <a:xfrm flipH="1">
                  <a:off x="6100" y="502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3" name="Freeform 6915"/>
                <p:cNvSpPr>
                  <a:spLocks/>
                </p:cNvSpPr>
                <p:nvPr/>
              </p:nvSpPr>
              <p:spPr bwMode="auto">
                <a:xfrm>
                  <a:off x="6067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4" name="Line 6916"/>
                <p:cNvSpPr>
                  <a:spLocks noChangeShapeType="1"/>
                </p:cNvSpPr>
                <p:nvPr/>
              </p:nvSpPr>
              <p:spPr bwMode="auto">
                <a:xfrm>
                  <a:off x="6067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5" name="Line 6917"/>
                <p:cNvSpPr>
                  <a:spLocks noChangeShapeType="1"/>
                </p:cNvSpPr>
                <p:nvPr/>
              </p:nvSpPr>
              <p:spPr bwMode="auto">
                <a:xfrm flipH="1">
                  <a:off x="6067" y="502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6" name="Line 6918"/>
                <p:cNvSpPr>
                  <a:spLocks noChangeShapeType="1"/>
                </p:cNvSpPr>
                <p:nvPr/>
              </p:nvSpPr>
              <p:spPr bwMode="auto">
                <a:xfrm>
                  <a:off x="606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7" name="Line 6919"/>
                <p:cNvSpPr>
                  <a:spLocks noChangeShapeType="1"/>
                </p:cNvSpPr>
                <p:nvPr/>
              </p:nvSpPr>
              <p:spPr bwMode="auto">
                <a:xfrm flipH="1">
                  <a:off x="6035" y="5025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8" name="Freeform 6920"/>
                <p:cNvSpPr>
                  <a:spLocks/>
                </p:cNvSpPr>
                <p:nvPr/>
              </p:nvSpPr>
              <p:spPr bwMode="auto">
                <a:xfrm>
                  <a:off x="6051" y="502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29" name="Line 6921"/>
                <p:cNvSpPr>
                  <a:spLocks noChangeShapeType="1"/>
                </p:cNvSpPr>
                <p:nvPr/>
              </p:nvSpPr>
              <p:spPr bwMode="auto">
                <a:xfrm flipH="1">
                  <a:off x="6018" y="505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0" name="Line 6922"/>
                <p:cNvSpPr>
                  <a:spLocks noChangeShapeType="1"/>
                </p:cNvSpPr>
                <p:nvPr/>
              </p:nvSpPr>
              <p:spPr bwMode="auto">
                <a:xfrm flipH="1">
                  <a:off x="6002" y="507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1" name="Line 6923"/>
                <p:cNvSpPr>
                  <a:spLocks noChangeShapeType="1"/>
                </p:cNvSpPr>
                <p:nvPr/>
              </p:nvSpPr>
              <p:spPr bwMode="auto">
                <a:xfrm>
                  <a:off x="6149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2" name="Line 6924"/>
                <p:cNvSpPr>
                  <a:spLocks noChangeShapeType="1"/>
                </p:cNvSpPr>
                <p:nvPr/>
              </p:nvSpPr>
              <p:spPr bwMode="auto">
                <a:xfrm flipV="1">
                  <a:off x="6149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3" name="Line 6925"/>
                <p:cNvSpPr>
                  <a:spLocks noChangeShapeType="1"/>
                </p:cNvSpPr>
                <p:nvPr/>
              </p:nvSpPr>
              <p:spPr bwMode="auto">
                <a:xfrm flipV="1">
                  <a:off x="6149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4" name="Line 6926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5" name="Line 6927"/>
                <p:cNvSpPr>
                  <a:spLocks noChangeShapeType="1"/>
                </p:cNvSpPr>
                <p:nvPr/>
              </p:nvSpPr>
              <p:spPr bwMode="auto">
                <a:xfrm flipV="1">
                  <a:off x="6149" y="4976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6" name="Line 6928"/>
                <p:cNvSpPr>
                  <a:spLocks noChangeShapeType="1"/>
                </p:cNvSpPr>
                <p:nvPr/>
              </p:nvSpPr>
              <p:spPr bwMode="auto">
                <a:xfrm>
                  <a:off x="6149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7" name="Line 6929"/>
                <p:cNvSpPr>
                  <a:spLocks noChangeShapeType="1"/>
                </p:cNvSpPr>
                <p:nvPr/>
              </p:nvSpPr>
              <p:spPr bwMode="auto">
                <a:xfrm flipV="1">
                  <a:off x="6149" y="4943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8" name="Line 6930"/>
                <p:cNvSpPr>
                  <a:spLocks noChangeShapeType="1"/>
                </p:cNvSpPr>
                <p:nvPr/>
              </p:nvSpPr>
              <p:spPr bwMode="auto">
                <a:xfrm>
                  <a:off x="6166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39" name="Line 6931"/>
                <p:cNvSpPr>
                  <a:spLocks noChangeShapeType="1"/>
                </p:cNvSpPr>
                <p:nvPr/>
              </p:nvSpPr>
              <p:spPr bwMode="auto">
                <a:xfrm flipV="1">
                  <a:off x="6166" y="491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0" name="Freeform 6932"/>
                <p:cNvSpPr>
                  <a:spLocks/>
                </p:cNvSpPr>
                <p:nvPr/>
              </p:nvSpPr>
              <p:spPr bwMode="auto">
                <a:xfrm>
                  <a:off x="6166" y="491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1" name="Line 6933"/>
                <p:cNvSpPr>
                  <a:spLocks noChangeShapeType="1"/>
                </p:cNvSpPr>
                <p:nvPr/>
              </p:nvSpPr>
              <p:spPr bwMode="auto">
                <a:xfrm>
                  <a:off x="6149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2" name="Line 6934"/>
                <p:cNvSpPr>
                  <a:spLocks noChangeShapeType="1"/>
                </p:cNvSpPr>
                <p:nvPr/>
              </p:nvSpPr>
              <p:spPr bwMode="auto">
                <a:xfrm flipH="1">
                  <a:off x="6133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3" name="Line 6935"/>
                <p:cNvSpPr>
                  <a:spLocks noChangeShapeType="1"/>
                </p:cNvSpPr>
                <p:nvPr/>
              </p:nvSpPr>
              <p:spPr bwMode="auto">
                <a:xfrm flipH="1">
                  <a:off x="6117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4" name="Line 6936"/>
                <p:cNvSpPr>
                  <a:spLocks noChangeShapeType="1"/>
                </p:cNvSpPr>
                <p:nvPr/>
              </p:nvSpPr>
              <p:spPr bwMode="auto">
                <a:xfrm flipH="1" flipV="1">
                  <a:off x="6100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5" name="Line 6937"/>
                <p:cNvSpPr>
                  <a:spLocks noChangeShapeType="1"/>
                </p:cNvSpPr>
                <p:nvPr/>
              </p:nvSpPr>
              <p:spPr bwMode="auto">
                <a:xfrm flipH="1">
                  <a:off x="6084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6" name="Line 6938"/>
                <p:cNvSpPr>
                  <a:spLocks noChangeShapeType="1"/>
                </p:cNvSpPr>
                <p:nvPr/>
              </p:nvSpPr>
              <p:spPr bwMode="auto">
                <a:xfrm>
                  <a:off x="6117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7" name="Line 6939"/>
                <p:cNvSpPr>
                  <a:spLocks noChangeShapeType="1"/>
                </p:cNvSpPr>
                <p:nvPr/>
              </p:nvSpPr>
              <p:spPr bwMode="auto">
                <a:xfrm>
                  <a:off x="6117" y="492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8" name="Line 6940"/>
                <p:cNvSpPr>
                  <a:spLocks noChangeShapeType="1"/>
                </p:cNvSpPr>
                <p:nvPr/>
              </p:nvSpPr>
              <p:spPr bwMode="auto">
                <a:xfrm flipH="1">
                  <a:off x="6084" y="4926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49" name="Line 6941"/>
                <p:cNvSpPr>
                  <a:spLocks noChangeShapeType="1"/>
                </p:cNvSpPr>
                <p:nvPr/>
              </p:nvSpPr>
              <p:spPr bwMode="auto">
                <a:xfrm flipH="1">
                  <a:off x="6035" y="494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0" name="Line 6942"/>
                <p:cNvSpPr>
                  <a:spLocks noChangeShapeType="1"/>
                </p:cNvSpPr>
                <p:nvPr/>
              </p:nvSpPr>
              <p:spPr bwMode="auto">
                <a:xfrm flipH="1">
                  <a:off x="6018" y="494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1" name="Line 6943"/>
                <p:cNvSpPr>
                  <a:spLocks noChangeShapeType="1"/>
                </p:cNvSpPr>
                <p:nvPr/>
              </p:nvSpPr>
              <p:spPr bwMode="auto">
                <a:xfrm flipH="1">
                  <a:off x="6067" y="494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2" name="Line 6944"/>
                <p:cNvSpPr>
                  <a:spLocks noChangeShapeType="1"/>
                </p:cNvSpPr>
                <p:nvPr/>
              </p:nvSpPr>
              <p:spPr bwMode="auto">
                <a:xfrm>
                  <a:off x="6067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3" name="Line 6945"/>
                <p:cNvSpPr>
                  <a:spLocks noChangeShapeType="1"/>
                </p:cNvSpPr>
                <p:nvPr/>
              </p:nvSpPr>
              <p:spPr bwMode="auto">
                <a:xfrm flipH="1">
                  <a:off x="6002" y="494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4" name="Line 6946"/>
                <p:cNvSpPr>
                  <a:spLocks noChangeShapeType="1"/>
                </p:cNvSpPr>
                <p:nvPr/>
              </p:nvSpPr>
              <p:spPr bwMode="auto">
                <a:xfrm flipH="1">
                  <a:off x="5985" y="49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5" name="Line 6947"/>
                <p:cNvSpPr>
                  <a:spLocks noChangeShapeType="1"/>
                </p:cNvSpPr>
                <p:nvPr/>
              </p:nvSpPr>
              <p:spPr bwMode="auto">
                <a:xfrm>
                  <a:off x="5985" y="495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6" name="Line 6948"/>
                <p:cNvSpPr>
                  <a:spLocks noChangeShapeType="1"/>
                </p:cNvSpPr>
                <p:nvPr/>
              </p:nvSpPr>
              <p:spPr bwMode="auto">
                <a:xfrm flipH="1">
                  <a:off x="5969" y="4976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7" name="Line 6949"/>
                <p:cNvSpPr>
                  <a:spLocks noChangeShapeType="1"/>
                </p:cNvSpPr>
                <p:nvPr/>
              </p:nvSpPr>
              <p:spPr bwMode="auto">
                <a:xfrm>
                  <a:off x="5969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8" name="Line 6950"/>
                <p:cNvSpPr>
                  <a:spLocks noChangeShapeType="1"/>
                </p:cNvSpPr>
                <p:nvPr/>
              </p:nvSpPr>
              <p:spPr bwMode="auto">
                <a:xfrm>
                  <a:off x="5657" y="517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59" name="Line 6951"/>
                <p:cNvSpPr>
                  <a:spLocks noChangeShapeType="1"/>
                </p:cNvSpPr>
                <p:nvPr/>
              </p:nvSpPr>
              <p:spPr bwMode="auto">
                <a:xfrm>
                  <a:off x="5674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0" name="Line 6952"/>
                <p:cNvSpPr>
                  <a:spLocks noChangeShapeType="1"/>
                </p:cNvSpPr>
                <p:nvPr/>
              </p:nvSpPr>
              <p:spPr bwMode="auto">
                <a:xfrm>
                  <a:off x="5657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1" name="Line 6953"/>
                <p:cNvSpPr>
                  <a:spLocks noChangeShapeType="1"/>
                </p:cNvSpPr>
                <p:nvPr/>
              </p:nvSpPr>
              <p:spPr bwMode="auto">
                <a:xfrm flipH="1">
                  <a:off x="5789" y="505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2" name="Line 6954"/>
                <p:cNvSpPr>
                  <a:spLocks noChangeShapeType="1"/>
                </p:cNvSpPr>
                <p:nvPr/>
              </p:nvSpPr>
              <p:spPr bwMode="auto">
                <a:xfrm>
                  <a:off x="578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3" name="Line 6955"/>
                <p:cNvSpPr>
                  <a:spLocks noChangeShapeType="1"/>
                </p:cNvSpPr>
                <p:nvPr/>
              </p:nvSpPr>
              <p:spPr bwMode="auto">
                <a:xfrm>
                  <a:off x="5789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4" name="Line 6956"/>
                <p:cNvSpPr>
                  <a:spLocks noChangeShapeType="1"/>
                </p:cNvSpPr>
                <p:nvPr/>
              </p:nvSpPr>
              <p:spPr bwMode="auto">
                <a:xfrm flipH="1">
                  <a:off x="5772" y="507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5" name="Freeform 6957"/>
                <p:cNvSpPr>
                  <a:spLocks/>
                </p:cNvSpPr>
                <p:nvPr/>
              </p:nvSpPr>
              <p:spPr bwMode="auto">
                <a:xfrm>
                  <a:off x="6035" y="518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6" name="Line 6958"/>
                <p:cNvSpPr>
                  <a:spLocks noChangeShapeType="1"/>
                </p:cNvSpPr>
                <p:nvPr/>
              </p:nvSpPr>
              <p:spPr bwMode="auto">
                <a:xfrm flipV="1">
                  <a:off x="6035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7" name="Line 6959"/>
                <p:cNvSpPr>
                  <a:spLocks noChangeShapeType="1"/>
                </p:cNvSpPr>
                <p:nvPr/>
              </p:nvSpPr>
              <p:spPr bwMode="auto">
                <a:xfrm flipH="1" flipV="1">
                  <a:off x="6018" y="5156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8" name="Line 6960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69" name="Line 6961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0" name="Line 6962"/>
                <p:cNvSpPr>
                  <a:spLocks noChangeShapeType="1"/>
                </p:cNvSpPr>
                <p:nvPr/>
              </p:nvSpPr>
              <p:spPr bwMode="auto">
                <a:xfrm flipV="1">
                  <a:off x="6018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1" name="Line 6963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2" name="Line 6964"/>
                <p:cNvSpPr>
                  <a:spLocks noChangeShapeType="1"/>
                </p:cNvSpPr>
                <p:nvPr/>
              </p:nvSpPr>
              <p:spPr bwMode="auto">
                <a:xfrm flipV="1">
                  <a:off x="6018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3" name="Line 6965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4" name="Line 6966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5" name="Line 6967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6" name="Line 6968"/>
                <p:cNvSpPr>
                  <a:spLocks noChangeShapeType="1"/>
                </p:cNvSpPr>
                <p:nvPr/>
              </p:nvSpPr>
              <p:spPr bwMode="auto">
                <a:xfrm flipV="1">
                  <a:off x="6018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7" name="Line 6969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8" name="Line 6970"/>
                <p:cNvSpPr>
                  <a:spLocks noChangeShapeType="1"/>
                </p:cNvSpPr>
                <p:nvPr/>
              </p:nvSpPr>
              <p:spPr bwMode="auto">
                <a:xfrm flipH="1" flipV="1">
                  <a:off x="6018" y="510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79" name="Line 6971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0" name="Line 6972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1" name="Line 6973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2" name="Line 6974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3" name="Line 6975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4" name="Line 6976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5" name="Line 6977"/>
                <p:cNvSpPr>
                  <a:spLocks noChangeShapeType="1"/>
                </p:cNvSpPr>
                <p:nvPr/>
              </p:nvSpPr>
              <p:spPr bwMode="auto">
                <a:xfrm>
                  <a:off x="5985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6" name="Line 6978"/>
                <p:cNvSpPr>
                  <a:spLocks noChangeShapeType="1"/>
                </p:cNvSpPr>
                <p:nvPr/>
              </p:nvSpPr>
              <p:spPr bwMode="auto">
                <a:xfrm>
                  <a:off x="5985" y="51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7" name="Line 6979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8" name="Line 6980"/>
                <p:cNvSpPr>
                  <a:spLocks noChangeShapeType="1"/>
                </p:cNvSpPr>
                <p:nvPr/>
              </p:nvSpPr>
              <p:spPr bwMode="auto">
                <a:xfrm>
                  <a:off x="6002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89" name="Line 6981"/>
                <p:cNvSpPr>
                  <a:spLocks noChangeShapeType="1"/>
                </p:cNvSpPr>
                <p:nvPr/>
              </p:nvSpPr>
              <p:spPr bwMode="auto">
                <a:xfrm>
                  <a:off x="6002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0" name="Line 6982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1" name="Line 6983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2" name="Line 6984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3" name="Line 6985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4" name="Line 6986"/>
                <p:cNvSpPr>
                  <a:spLocks noChangeShapeType="1"/>
                </p:cNvSpPr>
                <p:nvPr/>
              </p:nvSpPr>
              <p:spPr bwMode="auto">
                <a:xfrm flipH="1">
                  <a:off x="6035" y="502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5" name="Line 6987"/>
                <p:cNvSpPr>
                  <a:spLocks noChangeShapeType="1"/>
                </p:cNvSpPr>
                <p:nvPr/>
              </p:nvSpPr>
              <p:spPr bwMode="auto">
                <a:xfrm flipH="1">
                  <a:off x="6018" y="5041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6" name="Line 6988"/>
                <p:cNvSpPr>
                  <a:spLocks noChangeShapeType="1"/>
                </p:cNvSpPr>
                <p:nvPr/>
              </p:nvSpPr>
              <p:spPr bwMode="auto">
                <a:xfrm flipH="1">
                  <a:off x="6002" y="50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7" name="Line 6989"/>
                <p:cNvSpPr>
                  <a:spLocks noChangeShapeType="1"/>
                </p:cNvSpPr>
                <p:nvPr/>
              </p:nvSpPr>
              <p:spPr bwMode="auto">
                <a:xfrm>
                  <a:off x="6002" y="507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8" name="Freeform 6990"/>
                <p:cNvSpPr>
                  <a:spLocks/>
                </p:cNvSpPr>
                <p:nvPr/>
              </p:nvSpPr>
              <p:spPr bwMode="auto">
                <a:xfrm>
                  <a:off x="6002" y="50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399" name="Freeform 6991"/>
                <p:cNvSpPr>
                  <a:spLocks/>
                </p:cNvSpPr>
                <p:nvPr/>
              </p:nvSpPr>
              <p:spPr bwMode="auto">
                <a:xfrm>
                  <a:off x="6002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0" name="Line 6992"/>
                <p:cNvSpPr>
                  <a:spLocks noChangeShapeType="1"/>
                </p:cNvSpPr>
                <p:nvPr/>
              </p:nvSpPr>
              <p:spPr bwMode="auto">
                <a:xfrm>
                  <a:off x="5772" y="482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1" name="Line 6993"/>
                <p:cNvSpPr>
                  <a:spLocks noChangeShapeType="1"/>
                </p:cNvSpPr>
                <p:nvPr/>
              </p:nvSpPr>
              <p:spPr bwMode="auto">
                <a:xfrm>
                  <a:off x="5756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2" name="Line 6994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3" name="Line 6995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4" name="Line 6996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5" name="Line 6997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6" name="Line 6998"/>
                <p:cNvSpPr>
                  <a:spLocks noChangeShapeType="1"/>
                </p:cNvSpPr>
                <p:nvPr/>
              </p:nvSpPr>
              <p:spPr bwMode="auto">
                <a:xfrm flipH="1">
                  <a:off x="6002" y="514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7" name="Line 6999"/>
                <p:cNvSpPr>
                  <a:spLocks noChangeShapeType="1"/>
                </p:cNvSpPr>
                <p:nvPr/>
              </p:nvSpPr>
              <p:spPr bwMode="auto">
                <a:xfrm>
                  <a:off x="6002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8" name="Line 7000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09" name="Line 7001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0" name="Line 7002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1" name="Line 7003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2" name="Line 7004"/>
                <p:cNvSpPr>
                  <a:spLocks noChangeShapeType="1"/>
                </p:cNvSpPr>
                <p:nvPr/>
              </p:nvSpPr>
              <p:spPr bwMode="auto">
                <a:xfrm>
                  <a:off x="6002" y="515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3" name="Line 7005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4" name="Line 7006"/>
                <p:cNvSpPr>
                  <a:spLocks noChangeShapeType="1"/>
                </p:cNvSpPr>
                <p:nvPr/>
              </p:nvSpPr>
              <p:spPr bwMode="auto">
                <a:xfrm>
                  <a:off x="6002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5" name="Line 7007"/>
                <p:cNvSpPr>
                  <a:spLocks noChangeShapeType="1"/>
                </p:cNvSpPr>
                <p:nvPr/>
              </p:nvSpPr>
              <p:spPr bwMode="auto">
                <a:xfrm flipH="1">
                  <a:off x="5985" y="5173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6" name="Freeform 7008"/>
                <p:cNvSpPr>
                  <a:spLocks/>
                </p:cNvSpPr>
                <p:nvPr/>
              </p:nvSpPr>
              <p:spPr bwMode="auto">
                <a:xfrm>
                  <a:off x="5985" y="520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7" name="Line 7009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8" name="Line 7010"/>
                <p:cNvSpPr>
                  <a:spLocks noChangeShapeType="1"/>
                </p:cNvSpPr>
                <p:nvPr/>
              </p:nvSpPr>
              <p:spPr bwMode="auto">
                <a:xfrm flipH="1">
                  <a:off x="5985" y="509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19" name="Line 7011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0" name="Line 7012"/>
                <p:cNvSpPr>
                  <a:spLocks noChangeShapeType="1"/>
                </p:cNvSpPr>
                <p:nvPr/>
              </p:nvSpPr>
              <p:spPr bwMode="auto">
                <a:xfrm>
                  <a:off x="5985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1" name="Line 7013"/>
                <p:cNvSpPr>
                  <a:spLocks noChangeShapeType="1"/>
                </p:cNvSpPr>
                <p:nvPr/>
              </p:nvSpPr>
              <p:spPr bwMode="auto">
                <a:xfrm>
                  <a:off x="5985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2" name="Line 7014"/>
                <p:cNvSpPr>
                  <a:spLocks noChangeShapeType="1"/>
                </p:cNvSpPr>
                <p:nvPr/>
              </p:nvSpPr>
              <p:spPr bwMode="auto">
                <a:xfrm>
                  <a:off x="6002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3" name="Line 7015"/>
                <p:cNvSpPr>
                  <a:spLocks noChangeShapeType="1"/>
                </p:cNvSpPr>
                <p:nvPr/>
              </p:nvSpPr>
              <p:spPr bwMode="auto">
                <a:xfrm>
                  <a:off x="5969" y="509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4" name="Line 7016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5" name="Line 7017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6" name="Line 7018"/>
                <p:cNvSpPr>
                  <a:spLocks noChangeShapeType="1"/>
                </p:cNvSpPr>
                <p:nvPr/>
              </p:nvSpPr>
              <p:spPr bwMode="auto">
                <a:xfrm>
                  <a:off x="5985" y="51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7" name="Line 7019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8" name="Line 7020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29" name="Line 7021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0" name="Line 7022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1" name="Line 7023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2" name="Line 7024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3" name="Line 7025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4" name="Line 7026"/>
                <p:cNvSpPr>
                  <a:spLocks noChangeShapeType="1"/>
                </p:cNvSpPr>
                <p:nvPr/>
              </p:nvSpPr>
              <p:spPr bwMode="auto">
                <a:xfrm flipH="1">
                  <a:off x="5969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5" name="Line 7027"/>
                <p:cNvSpPr>
                  <a:spLocks noChangeShapeType="1"/>
                </p:cNvSpPr>
                <p:nvPr/>
              </p:nvSpPr>
              <p:spPr bwMode="auto">
                <a:xfrm>
                  <a:off x="5969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6" name="Line 7028"/>
                <p:cNvSpPr>
                  <a:spLocks noChangeShapeType="1"/>
                </p:cNvSpPr>
                <p:nvPr/>
              </p:nvSpPr>
              <p:spPr bwMode="auto">
                <a:xfrm>
                  <a:off x="5969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7" name="Line 7029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8" name="Rectangle 7030"/>
                <p:cNvSpPr>
                  <a:spLocks noChangeArrowheads="1"/>
                </p:cNvSpPr>
                <p:nvPr/>
              </p:nvSpPr>
              <p:spPr bwMode="auto">
                <a:xfrm>
                  <a:off x="5969" y="5140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39" name="Line 7031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0" name="Line 7032"/>
                <p:cNvSpPr>
                  <a:spLocks noChangeShapeType="1"/>
                </p:cNvSpPr>
                <p:nvPr/>
              </p:nvSpPr>
              <p:spPr bwMode="auto">
                <a:xfrm flipV="1">
                  <a:off x="5953" y="518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1" name="Line 7033"/>
                <p:cNvSpPr>
                  <a:spLocks noChangeShapeType="1"/>
                </p:cNvSpPr>
                <p:nvPr/>
              </p:nvSpPr>
              <p:spPr bwMode="auto">
                <a:xfrm flipV="1">
                  <a:off x="5969" y="517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2" name="Line 7034"/>
                <p:cNvSpPr>
                  <a:spLocks noChangeShapeType="1"/>
                </p:cNvSpPr>
                <p:nvPr/>
              </p:nvSpPr>
              <p:spPr bwMode="auto">
                <a:xfrm>
                  <a:off x="5969" y="517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3" name="Line 7035"/>
                <p:cNvSpPr>
                  <a:spLocks noChangeShapeType="1"/>
                </p:cNvSpPr>
                <p:nvPr/>
              </p:nvSpPr>
              <p:spPr bwMode="auto">
                <a:xfrm flipV="1">
                  <a:off x="5969" y="515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4" name="Line 7036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5" name="Line 7037"/>
                <p:cNvSpPr>
                  <a:spLocks noChangeShapeType="1"/>
                </p:cNvSpPr>
                <p:nvPr/>
              </p:nvSpPr>
              <p:spPr bwMode="auto">
                <a:xfrm>
                  <a:off x="5985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6" name="Line 7038"/>
                <p:cNvSpPr>
                  <a:spLocks noChangeShapeType="1"/>
                </p:cNvSpPr>
                <p:nvPr/>
              </p:nvSpPr>
              <p:spPr bwMode="auto">
                <a:xfrm>
                  <a:off x="5969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7" name="Rectangle 7039"/>
                <p:cNvSpPr>
                  <a:spLocks noChangeArrowheads="1"/>
                </p:cNvSpPr>
                <p:nvPr/>
              </p:nvSpPr>
              <p:spPr bwMode="auto">
                <a:xfrm>
                  <a:off x="5969" y="5140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48" name="Freeform 7040"/>
                <p:cNvSpPr>
                  <a:spLocks/>
                </p:cNvSpPr>
                <p:nvPr/>
              </p:nvSpPr>
              <p:spPr bwMode="auto">
                <a:xfrm>
                  <a:off x="5953" y="514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4449" name="Group 7041"/>
              <p:cNvGrpSpPr>
                <a:grpSpLocks/>
              </p:cNvGrpSpPr>
              <p:nvPr/>
            </p:nvGrpSpPr>
            <p:grpSpPr bwMode="auto">
              <a:xfrm>
                <a:off x="3804" y="4499"/>
                <a:ext cx="2755" cy="1577"/>
                <a:chOff x="3804" y="4499"/>
                <a:chExt cx="2755" cy="1577"/>
              </a:xfrm>
            </p:grpSpPr>
            <p:sp>
              <p:nvSpPr>
                <p:cNvPr id="664450" name="Line 7042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1" name="Line 7043"/>
                <p:cNvSpPr>
                  <a:spLocks noChangeShapeType="1"/>
                </p:cNvSpPr>
                <p:nvPr/>
              </p:nvSpPr>
              <p:spPr bwMode="auto">
                <a:xfrm flipH="1">
                  <a:off x="6002" y="51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2" name="Line 7044"/>
                <p:cNvSpPr>
                  <a:spLocks noChangeShapeType="1"/>
                </p:cNvSpPr>
                <p:nvPr/>
              </p:nvSpPr>
              <p:spPr bwMode="auto">
                <a:xfrm>
                  <a:off x="6002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3" name="Line 7045"/>
                <p:cNvSpPr>
                  <a:spLocks noChangeShapeType="1"/>
                </p:cNvSpPr>
                <p:nvPr/>
              </p:nvSpPr>
              <p:spPr bwMode="auto">
                <a:xfrm flipH="1" flipV="1">
                  <a:off x="5985" y="509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4" name="Line 7046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5" name="Line 7047"/>
                <p:cNvSpPr>
                  <a:spLocks noChangeShapeType="1"/>
                </p:cNvSpPr>
                <p:nvPr/>
              </p:nvSpPr>
              <p:spPr bwMode="auto">
                <a:xfrm>
                  <a:off x="5985" y="509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6" name="Line 7048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7" name="Line 7049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8" name="Line 7050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59" name="Line 7051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0" name="Line 7052"/>
                <p:cNvSpPr>
                  <a:spLocks noChangeShapeType="1"/>
                </p:cNvSpPr>
                <p:nvPr/>
              </p:nvSpPr>
              <p:spPr bwMode="auto">
                <a:xfrm>
                  <a:off x="6018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1" name="Line 7053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2" name="Line 7054"/>
                <p:cNvSpPr>
                  <a:spLocks noChangeShapeType="1"/>
                </p:cNvSpPr>
                <p:nvPr/>
              </p:nvSpPr>
              <p:spPr bwMode="auto">
                <a:xfrm>
                  <a:off x="6018" y="514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3" name="Line 7055"/>
                <p:cNvSpPr>
                  <a:spLocks noChangeShapeType="1"/>
                </p:cNvSpPr>
                <p:nvPr/>
              </p:nvSpPr>
              <p:spPr bwMode="auto">
                <a:xfrm>
                  <a:off x="6018" y="51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4" name="Line 7056"/>
                <p:cNvSpPr>
                  <a:spLocks noChangeShapeType="1"/>
                </p:cNvSpPr>
                <p:nvPr/>
              </p:nvSpPr>
              <p:spPr bwMode="auto">
                <a:xfrm>
                  <a:off x="6018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5" name="Freeform 7057"/>
                <p:cNvSpPr>
                  <a:spLocks/>
                </p:cNvSpPr>
                <p:nvPr/>
              </p:nvSpPr>
              <p:spPr bwMode="auto">
                <a:xfrm>
                  <a:off x="5625" y="5009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2" h="16">
                      <a:moveTo>
                        <a:pt x="82" y="16"/>
                      </a:move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6" name="Freeform 7058"/>
                <p:cNvSpPr>
                  <a:spLocks/>
                </p:cNvSpPr>
                <p:nvPr/>
              </p:nvSpPr>
              <p:spPr bwMode="auto">
                <a:xfrm>
                  <a:off x="5592" y="5009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7" name="Freeform 7059"/>
                <p:cNvSpPr>
                  <a:spLocks/>
                </p:cNvSpPr>
                <p:nvPr/>
              </p:nvSpPr>
              <p:spPr bwMode="auto">
                <a:xfrm>
                  <a:off x="5576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8" name="Freeform 7060"/>
                <p:cNvSpPr>
                  <a:spLocks/>
                </p:cNvSpPr>
                <p:nvPr/>
              </p:nvSpPr>
              <p:spPr bwMode="auto">
                <a:xfrm>
                  <a:off x="5559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69" name="Freeform 7061"/>
                <p:cNvSpPr>
                  <a:spLocks/>
                </p:cNvSpPr>
                <p:nvPr/>
              </p:nvSpPr>
              <p:spPr bwMode="auto">
                <a:xfrm>
                  <a:off x="5543" y="499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0" name="Freeform 7062"/>
                <p:cNvSpPr>
                  <a:spLocks/>
                </p:cNvSpPr>
                <p:nvPr/>
              </p:nvSpPr>
              <p:spPr bwMode="auto">
                <a:xfrm>
                  <a:off x="5526" y="4992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1" name="Freeform 7063"/>
                <p:cNvSpPr>
                  <a:spLocks/>
                </p:cNvSpPr>
                <p:nvPr/>
              </p:nvSpPr>
              <p:spPr bwMode="auto">
                <a:xfrm>
                  <a:off x="5510" y="499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2" name="Line 7064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3" name="Line 7065"/>
                <p:cNvSpPr>
                  <a:spLocks noChangeShapeType="1"/>
                </p:cNvSpPr>
                <p:nvPr/>
              </p:nvSpPr>
              <p:spPr bwMode="auto">
                <a:xfrm>
                  <a:off x="5543" y="499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4" name="Line 7066"/>
                <p:cNvSpPr>
                  <a:spLocks noChangeShapeType="1"/>
                </p:cNvSpPr>
                <p:nvPr/>
              </p:nvSpPr>
              <p:spPr bwMode="auto">
                <a:xfrm>
                  <a:off x="5543" y="500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5" name="Line 7067"/>
                <p:cNvSpPr>
                  <a:spLocks noChangeShapeType="1"/>
                </p:cNvSpPr>
                <p:nvPr/>
              </p:nvSpPr>
              <p:spPr bwMode="auto">
                <a:xfrm>
                  <a:off x="5543" y="502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6" name="Freeform 7068"/>
                <p:cNvSpPr>
                  <a:spLocks/>
                </p:cNvSpPr>
                <p:nvPr/>
              </p:nvSpPr>
              <p:spPr bwMode="auto">
                <a:xfrm>
                  <a:off x="6166" y="523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7" name="Line 7069"/>
                <p:cNvSpPr>
                  <a:spLocks noChangeShapeType="1"/>
                </p:cNvSpPr>
                <p:nvPr/>
              </p:nvSpPr>
              <p:spPr bwMode="auto">
                <a:xfrm>
                  <a:off x="6281" y="52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8" name="Line 7070"/>
                <p:cNvSpPr>
                  <a:spLocks noChangeShapeType="1"/>
                </p:cNvSpPr>
                <p:nvPr/>
              </p:nvSpPr>
              <p:spPr bwMode="auto">
                <a:xfrm flipV="1">
                  <a:off x="6297" y="527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79" name="Line 7071"/>
                <p:cNvSpPr>
                  <a:spLocks noChangeShapeType="1"/>
                </p:cNvSpPr>
                <p:nvPr/>
              </p:nvSpPr>
              <p:spPr bwMode="auto">
                <a:xfrm flipH="1">
                  <a:off x="6117" y="556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0" name="Line 7072"/>
                <p:cNvSpPr>
                  <a:spLocks noChangeShapeType="1"/>
                </p:cNvSpPr>
                <p:nvPr/>
              </p:nvSpPr>
              <p:spPr bwMode="auto">
                <a:xfrm>
                  <a:off x="6117" y="556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1" name="Freeform 7073"/>
                <p:cNvSpPr>
                  <a:spLocks/>
                </p:cNvSpPr>
                <p:nvPr/>
              </p:nvSpPr>
              <p:spPr bwMode="auto">
                <a:xfrm>
                  <a:off x="6100" y="556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2" name="Line 7074"/>
                <p:cNvSpPr>
                  <a:spLocks noChangeShapeType="1"/>
                </p:cNvSpPr>
                <p:nvPr/>
              </p:nvSpPr>
              <p:spPr bwMode="auto">
                <a:xfrm flipH="1">
                  <a:off x="6084" y="558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3" name="Freeform 7075"/>
                <p:cNvSpPr>
                  <a:spLocks/>
                </p:cNvSpPr>
                <p:nvPr/>
              </p:nvSpPr>
              <p:spPr bwMode="auto">
                <a:xfrm>
                  <a:off x="6051" y="558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4" name="Line 7076"/>
                <p:cNvSpPr>
                  <a:spLocks noChangeShapeType="1"/>
                </p:cNvSpPr>
                <p:nvPr/>
              </p:nvSpPr>
              <p:spPr bwMode="auto">
                <a:xfrm flipH="1">
                  <a:off x="6018" y="558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5" name="Line 7077"/>
                <p:cNvSpPr>
                  <a:spLocks noChangeShapeType="1"/>
                </p:cNvSpPr>
                <p:nvPr/>
              </p:nvSpPr>
              <p:spPr bwMode="auto">
                <a:xfrm>
                  <a:off x="6018" y="55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6" name="Line 7078"/>
                <p:cNvSpPr>
                  <a:spLocks noChangeShapeType="1"/>
                </p:cNvSpPr>
                <p:nvPr/>
              </p:nvSpPr>
              <p:spPr bwMode="auto">
                <a:xfrm flipH="1">
                  <a:off x="6002" y="558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7" name="Line 7079"/>
                <p:cNvSpPr>
                  <a:spLocks noChangeShapeType="1"/>
                </p:cNvSpPr>
                <p:nvPr/>
              </p:nvSpPr>
              <p:spPr bwMode="auto">
                <a:xfrm flipH="1">
                  <a:off x="5985" y="560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8" name="Line 7080"/>
                <p:cNvSpPr>
                  <a:spLocks noChangeShapeType="1"/>
                </p:cNvSpPr>
                <p:nvPr/>
              </p:nvSpPr>
              <p:spPr bwMode="auto">
                <a:xfrm flipH="1" flipV="1">
                  <a:off x="5969" y="558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89" name="Line 7081"/>
                <p:cNvSpPr>
                  <a:spLocks noChangeShapeType="1"/>
                </p:cNvSpPr>
                <p:nvPr/>
              </p:nvSpPr>
              <p:spPr bwMode="auto">
                <a:xfrm flipH="1">
                  <a:off x="5953" y="558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0" name="Line 7082"/>
                <p:cNvSpPr>
                  <a:spLocks noChangeShapeType="1"/>
                </p:cNvSpPr>
                <p:nvPr/>
              </p:nvSpPr>
              <p:spPr bwMode="auto">
                <a:xfrm flipH="1" flipV="1">
                  <a:off x="5034" y="49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1" name="Line 7083"/>
                <p:cNvSpPr>
                  <a:spLocks noChangeShapeType="1"/>
                </p:cNvSpPr>
                <p:nvPr/>
              </p:nvSpPr>
              <p:spPr bwMode="auto">
                <a:xfrm>
                  <a:off x="5034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2" name="Line 7084"/>
                <p:cNvSpPr>
                  <a:spLocks noChangeShapeType="1"/>
                </p:cNvSpPr>
                <p:nvPr/>
              </p:nvSpPr>
              <p:spPr bwMode="auto">
                <a:xfrm flipH="1">
                  <a:off x="5002" y="494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3" name="Freeform 7085"/>
                <p:cNvSpPr>
                  <a:spLocks/>
                </p:cNvSpPr>
                <p:nvPr/>
              </p:nvSpPr>
              <p:spPr bwMode="auto">
                <a:xfrm>
                  <a:off x="5002" y="49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4" name="Freeform 7086"/>
                <p:cNvSpPr>
                  <a:spLocks/>
                </p:cNvSpPr>
                <p:nvPr/>
              </p:nvSpPr>
              <p:spPr bwMode="auto">
                <a:xfrm>
                  <a:off x="4985" y="494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5" name="Line 7087"/>
                <p:cNvSpPr>
                  <a:spLocks noChangeShapeType="1"/>
                </p:cNvSpPr>
                <p:nvPr/>
              </p:nvSpPr>
              <p:spPr bwMode="auto">
                <a:xfrm flipH="1">
                  <a:off x="4952" y="494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6" name="Line 7088"/>
                <p:cNvSpPr>
                  <a:spLocks noChangeShapeType="1"/>
                </p:cNvSpPr>
                <p:nvPr/>
              </p:nvSpPr>
              <p:spPr bwMode="auto">
                <a:xfrm flipH="1">
                  <a:off x="4936" y="494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7" name="Line 7089"/>
                <p:cNvSpPr>
                  <a:spLocks noChangeShapeType="1"/>
                </p:cNvSpPr>
                <p:nvPr/>
              </p:nvSpPr>
              <p:spPr bwMode="auto">
                <a:xfrm flipH="1">
                  <a:off x="4920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8" name="Line 7090"/>
                <p:cNvSpPr>
                  <a:spLocks noChangeShapeType="1"/>
                </p:cNvSpPr>
                <p:nvPr/>
              </p:nvSpPr>
              <p:spPr bwMode="auto">
                <a:xfrm>
                  <a:off x="4952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499" name="Line 7091"/>
                <p:cNvSpPr>
                  <a:spLocks noChangeShapeType="1"/>
                </p:cNvSpPr>
                <p:nvPr/>
              </p:nvSpPr>
              <p:spPr bwMode="auto">
                <a:xfrm flipH="1">
                  <a:off x="4903" y="495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0" name="Line 7092"/>
                <p:cNvSpPr>
                  <a:spLocks noChangeShapeType="1"/>
                </p:cNvSpPr>
                <p:nvPr/>
              </p:nvSpPr>
              <p:spPr bwMode="auto">
                <a:xfrm flipH="1">
                  <a:off x="4887" y="495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1" name="Line 7093"/>
                <p:cNvSpPr>
                  <a:spLocks noChangeShapeType="1"/>
                </p:cNvSpPr>
                <p:nvPr/>
              </p:nvSpPr>
              <p:spPr bwMode="auto">
                <a:xfrm>
                  <a:off x="4887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2" name="Line 7094"/>
                <p:cNvSpPr>
                  <a:spLocks noChangeShapeType="1"/>
                </p:cNvSpPr>
                <p:nvPr/>
              </p:nvSpPr>
              <p:spPr bwMode="auto">
                <a:xfrm flipH="1">
                  <a:off x="4870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3" name="Line 7095"/>
                <p:cNvSpPr>
                  <a:spLocks noChangeShapeType="1"/>
                </p:cNvSpPr>
                <p:nvPr/>
              </p:nvSpPr>
              <p:spPr bwMode="auto">
                <a:xfrm flipH="1">
                  <a:off x="4838" y="4976"/>
                  <a:ext cx="32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4" name="Line 7096"/>
                <p:cNvSpPr>
                  <a:spLocks noChangeShapeType="1"/>
                </p:cNvSpPr>
                <p:nvPr/>
              </p:nvSpPr>
              <p:spPr bwMode="auto">
                <a:xfrm>
                  <a:off x="4838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5" name="Line 7097"/>
                <p:cNvSpPr>
                  <a:spLocks noChangeShapeType="1"/>
                </p:cNvSpPr>
                <p:nvPr/>
              </p:nvSpPr>
              <p:spPr bwMode="auto">
                <a:xfrm flipH="1">
                  <a:off x="4821" y="499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6" name="Line 7098"/>
                <p:cNvSpPr>
                  <a:spLocks noChangeShapeType="1"/>
                </p:cNvSpPr>
                <p:nvPr/>
              </p:nvSpPr>
              <p:spPr bwMode="auto">
                <a:xfrm flipH="1">
                  <a:off x="4788" y="500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7" name="Freeform 7099"/>
                <p:cNvSpPr>
                  <a:spLocks/>
                </p:cNvSpPr>
                <p:nvPr/>
              </p:nvSpPr>
              <p:spPr bwMode="auto">
                <a:xfrm>
                  <a:off x="4772" y="500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8" name="Line 7100"/>
                <p:cNvSpPr>
                  <a:spLocks noChangeShapeType="1"/>
                </p:cNvSpPr>
                <p:nvPr/>
              </p:nvSpPr>
              <p:spPr bwMode="auto">
                <a:xfrm flipH="1">
                  <a:off x="4756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09" name="Freeform 7101"/>
                <p:cNvSpPr>
                  <a:spLocks/>
                </p:cNvSpPr>
                <p:nvPr/>
              </p:nvSpPr>
              <p:spPr bwMode="auto">
                <a:xfrm>
                  <a:off x="4739" y="500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0" name="Rectangle 7102"/>
                <p:cNvSpPr>
                  <a:spLocks noChangeArrowheads="1"/>
                </p:cNvSpPr>
                <p:nvPr/>
              </p:nvSpPr>
              <p:spPr bwMode="auto">
                <a:xfrm>
                  <a:off x="6527" y="5123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1" name="Freeform 7103"/>
                <p:cNvSpPr>
                  <a:spLocks/>
                </p:cNvSpPr>
                <p:nvPr/>
              </p:nvSpPr>
              <p:spPr bwMode="auto">
                <a:xfrm>
                  <a:off x="5789" y="5009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16">
                      <a:moveTo>
                        <a:pt x="32" y="16"/>
                      </a:moveTo>
                      <a:lnTo>
                        <a:pt x="32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2" name="Freeform 7104"/>
                <p:cNvSpPr>
                  <a:spLocks/>
                </p:cNvSpPr>
                <p:nvPr/>
              </p:nvSpPr>
              <p:spPr bwMode="auto">
                <a:xfrm>
                  <a:off x="5821" y="502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3" name="Freeform 7105"/>
                <p:cNvSpPr>
                  <a:spLocks/>
                </p:cNvSpPr>
                <p:nvPr/>
              </p:nvSpPr>
              <p:spPr bwMode="auto">
                <a:xfrm>
                  <a:off x="5772" y="4992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4" name="Line 7106"/>
                <p:cNvSpPr>
                  <a:spLocks noChangeShapeType="1"/>
                </p:cNvSpPr>
                <p:nvPr/>
              </p:nvSpPr>
              <p:spPr bwMode="auto">
                <a:xfrm flipH="1">
                  <a:off x="5756" y="49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5" name="Line 7107"/>
                <p:cNvSpPr>
                  <a:spLocks noChangeShapeType="1"/>
                </p:cNvSpPr>
                <p:nvPr/>
              </p:nvSpPr>
              <p:spPr bwMode="auto">
                <a:xfrm>
                  <a:off x="5756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6" name="Line 7108"/>
                <p:cNvSpPr>
                  <a:spLocks noChangeShapeType="1"/>
                </p:cNvSpPr>
                <p:nvPr/>
              </p:nvSpPr>
              <p:spPr bwMode="auto">
                <a:xfrm flipH="1">
                  <a:off x="5739" y="499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7" name="Freeform 7109"/>
                <p:cNvSpPr>
                  <a:spLocks/>
                </p:cNvSpPr>
                <p:nvPr/>
              </p:nvSpPr>
              <p:spPr bwMode="auto">
                <a:xfrm>
                  <a:off x="5690" y="4992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8" name="Freeform 7110"/>
                <p:cNvSpPr>
                  <a:spLocks/>
                </p:cNvSpPr>
                <p:nvPr/>
              </p:nvSpPr>
              <p:spPr bwMode="auto">
                <a:xfrm>
                  <a:off x="5608" y="4976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82" y="16"/>
                    </a:cxn>
                    <a:cxn ang="0">
                      <a:pos x="66" y="16"/>
                    </a:cxn>
                    <a:cxn ang="0">
                      <a:pos x="66" y="16"/>
                    </a:cxn>
                    <a:cxn ang="0">
                      <a:pos x="33" y="16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2" h="16">
                      <a:moveTo>
                        <a:pt x="82" y="16"/>
                      </a:moveTo>
                      <a:lnTo>
                        <a:pt x="66" y="16"/>
                      </a:lnTo>
                      <a:lnTo>
                        <a:pt x="66" y="16"/>
                      </a:lnTo>
                      <a:lnTo>
                        <a:pt x="33" y="16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19" name="Freeform 7111"/>
                <p:cNvSpPr>
                  <a:spLocks/>
                </p:cNvSpPr>
                <p:nvPr/>
              </p:nvSpPr>
              <p:spPr bwMode="auto">
                <a:xfrm>
                  <a:off x="5592" y="497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0" name="Line 7112"/>
                <p:cNvSpPr>
                  <a:spLocks noChangeShapeType="1"/>
                </p:cNvSpPr>
                <p:nvPr/>
              </p:nvSpPr>
              <p:spPr bwMode="auto">
                <a:xfrm flipH="1">
                  <a:off x="5559" y="497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1" name="Line 7113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2" name="Line 7114"/>
                <p:cNvSpPr>
                  <a:spLocks noChangeShapeType="1"/>
                </p:cNvSpPr>
                <p:nvPr/>
              </p:nvSpPr>
              <p:spPr bwMode="auto">
                <a:xfrm>
                  <a:off x="6281" y="60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3" name="Line 7115"/>
                <p:cNvSpPr>
                  <a:spLocks noChangeShapeType="1"/>
                </p:cNvSpPr>
                <p:nvPr/>
              </p:nvSpPr>
              <p:spPr bwMode="auto">
                <a:xfrm>
                  <a:off x="5756" y="60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4" name="Line 7116"/>
                <p:cNvSpPr>
                  <a:spLocks noChangeShapeType="1"/>
                </p:cNvSpPr>
                <p:nvPr/>
              </p:nvSpPr>
              <p:spPr bwMode="auto">
                <a:xfrm>
                  <a:off x="5067" y="49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5" name="Line 7117"/>
                <p:cNvSpPr>
                  <a:spLocks noChangeShapeType="1"/>
                </p:cNvSpPr>
                <p:nvPr/>
              </p:nvSpPr>
              <p:spPr bwMode="auto">
                <a:xfrm>
                  <a:off x="5297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6" name="Freeform 7118"/>
                <p:cNvSpPr>
                  <a:spLocks/>
                </p:cNvSpPr>
                <p:nvPr/>
              </p:nvSpPr>
              <p:spPr bwMode="auto">
                <a:xfrm>
                  <a:off x="5985" y="515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7" name="Rectangle 7119"/>
                <p:cNvSpPr>
                  <a:spLocks noChangeArrowheads="1"/>
                </p:cNvSpPr>
                <p:nvPr/>
              </p:nvSpPr>
              <p:spPr bwMode="auto">
                <a:xfrm>
                  <a:off x="6002" y="5156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8" name="Freeform 7120"/>
                <p:cNvSpPr>
                  <a:spLocks/>
                </p:cNvSpPr>
                <p:nvPr/>
              </p:nvSpPr>
              <p:spPr bwMode="auto">
                <a:xfrm>
                  <a:off x="5985" y="515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29" name="Oval 7121"/>
                <p:cNvSpPr>
                  <a:spLocks noChangeArrowheads="1"/>
                </p:cNvSpPr>
                <p:nvPr/>
              </p:nvSpPr>
              <p:spPr bwMode="auto">
                <a:xfrm>
                  <a:off x="5985" y="5156"/>
                  <a:ext cx="1" cy="1"/>
                </a:xfrm>
                <a:prstGeom prst="ellips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0" name="Freeform 7122"/>
                <p:cNvSpPr>
                  <a:spLocks/>
                </p:cNvSpPr>
                <p:nvPr/>
              </p:nvSpPr>
              <p:spPr bwMode="auto">
                <a:xfrm>
                  <a:off x="5985" y="515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1" name="Freeform 7123"/>
                <p:cNvSpPr>
                  <a:spLocks/>
                </p:cNvSpPr>
                <p:nvPr/>
              </p:nvSpPr>
              <p:spPr bwMode="auto">
                <a:xfrm>
                  <a:off x="4624" y="4976"/>
                  <a:ext cx="82" cy="19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33"/>
                    </a:cxn>
                    <a:cxn ang="0">
                      <a:pos x="50" y="131"/>
                    </a:cxn>
                    <a:cxn ang="0">
                      <a:pos x="82" y="197"/>
                    </a:cxn>
                  </a:cxnLst>
                  <a:rect l="0" t="0" r="r" b="b"/>
                  <a:pathLst>
                    <a:path w="82" h="197">
                      <a:moveTo>
                        <a:pt x="0" y="0"/>
                      </a:moveTo>
                      <a:lnTo>
                        <a:pt x="17" y="33"/>
                      </a:lnTo>
                      <a:lnTo>
                        <a:pt x="50" y="131"/>
                      </a:lnTo>
                      <a:lnTo>
                        <a:pt x="82" y="19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2" name="Line 7124"/>
                <p:cNvSpPr>
                  <a:spLocks noChangeShapeType="1"/>
                </p:cNvSpPr>
                <p:nvPr/>
              </p:nvSpPr>
              <p:spPr bwMode="auto">
                <a:xfrm>
                  <a:off x="6428" y="50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3" name="Freeform 7125"/>
                <p:cNvSpPr>
                  <a:spLocks/>
                </p:cNvSpPr>
                <p:nvPr/>
              </p:nvSpPr>
              <p:spPr bwMode="auto">
                <a:xfrm>
                  <a:off x="5920" y="510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4" name="Freeform 7126"/>
                <p:cNvSpPr>
                  <a:spLocks/>
                </p:cNvSpPr>
                <p:nvPr/>
              </p:nvSpPr>
              <p:spPr bwMode="auto">
                <a:xfrm>
                  <a:off x="5903" y="5091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5" name="Freeform 7127"/>
                <p:cNvSpPr>
                  <a:spLocks/>
                </p:cNvSpPr>
                <p:nvPr/>
              </p:nvSpPr>
              <p:spPr bwMode="auto">
                <a:xfrm>
                  <a:off x="5936" y="509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6" name="Line 7128"/>
                <p:cNvSpPr>
                  <a:spLocks noChangeShapeType="1"/>
                </p:cNvSpPr>
                <p:nvPr/>
              </p:nvSpPr>
              <p:spPr bwMode="auto">
                <a:xfrm>
                  <a:off x="5953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7" name="Line 7129"/>
                <p:cNvSpPr>
                  <a:spLocks noChangeShapeType="1"/>
                </p:cNvSpPr>
                <p:nvPr/>
              </p:nvSpPr>
              <p:spPr bwMode="auto">
                <a:xfrm>
                  <a:off x="5953" y="51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8" name="Freeform 7130"/>
                <p:cNvSpPr>
                  <a:spLocks/>
                </p:cNvSpPr>
                <p:nvPr/>
              </p:nvSpPr>
              <p:spPr bwMode="auto">
                <a:xfrm>
                  <a:off x="4952" y="4696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39" name="Freeform 7131"/>
                <p:cNvSpPr>
                  <a:spLocks/>
                </p:cNvSpPr>
                <p:nvPr/>
              </p:nvSpPr>
              <p:spPr bwMode="auto">
                <a:xfrm>
                  <a:off x="4920" y="4696"/>
                  <a:ext cx="32" cy="33"/>
                </a:xfrm>
                <a:custGeom>
                  <a:avLst/>
                  <a:gdLst/>
                  <a:ahLst/>
                  <a:cxnLst>
                    <a:cxn ang="0">
                      <a:pos x="32" y="33"/>
                    </a:cxn>
                    <a:cxn ang="0">
                      <a:pos x="32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33">
                      <a:moveTo>
                        <a:pt x="32" y="33"/>
                      </a:moveTo>
                      <a:lnTo>
                        <a:pt x="32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0" name="Line 7132"/>
                <p:cNvSpPr>
                  <a:spLocks noChangeShapeType="1"/>
                </p:cNvSpPr>
                <p:nvPr/>
              </p:nvSpPr>
              <p:spPr bwMode="auto">
                <a:xfrm>
                  <a:off x="4969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1" name="Freeform 7133"/>
                <p:cNvSpPr>
                  <a:spLocks/>
                </p:cNvSpPr>
                <p:nvPr/>
              </p:nvSpPr>
              <p:spPr bwMode="auto">
                <a:xfrm>
                  <a:off x="4969" y="4631"/>
                  <a:ext cx="0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0" y="4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65">
                      <a:moveTo>
                        <a:pt x="0" y="65"/>
                      </a:moveTo>
                      <a:lnTo>
                        <a:pt x="0" y="4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2" name="Line 7134"/>
                <p:cNvSpPr>
                  <a:spLocks noChangeShapeType="1"/>
                </p:cNvSpPr>
                <p:nvPr/>
              </p:nvSpPr>
              <p:spPr bwMode="auto">
                <a:xfrm>
                  <a:off x="4952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3" name="Freeform 7135"/>
                <p:cNvSpPr>
                  <a:spLocks/>
                </p:cNvSpPr>
                <p:nvPr/>
              </p:nvSpPr>
              <p:spPr bwMode="auto">
                <a:xfrm>
                  <a:off x="4920" y="4696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4" name="Freeform 7136"/>
                <p:cNvSpPr>
                  <a:spLocks/>
                </p:cNvSpPr>
                <p:nvPr/>
              </p:nvSpPr>
              <p:spPr bwMode="auto">
                <a:xfrm>
                  <a:off x="4920" y="4631"/>
                  <a:ext cx="16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0" y="49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65">
                      <a:moveTo>
                        <a:pt x="0" y="65"/>
                      </a:moveTo>
                      <a:lnTo>
                        <a:pt x="0" y="49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5" name="Freeform 7137"/>
                <p:cNvSpPr>
                  <a:spLocks/>
                </p:cNvSpPr>
                <p:nvPr/>
              </p:nvSpPr>
              <p:spPr bwMode="auto">
                <a:xfrm>
                  <a:off x="4969" y="463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6" name="Line 7138"/>
                <p:cNvSpPr>
                  <a:spLocks noChangeShapeType="1"/>
                </p:cNvSpPr>
                <p:nvPr/>
              </p:nvSpPr>
              <p:spPr bwMode="auto">
                <a:xfrm flipV="1">
                  <a:off x="4936" y="4582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7" name="Line 7139"/>
                <p:cNvSpPr>
                  <a:spLocks noChangeShapeType="1"/>
                </p:cNvSpPr>
                <p:nvPr/>
              </p:nvSpPr>
              <p:spPr bwMode="auto">
                <a:xfrm>
                  <a:off x="4985" y="4582"/>
                  <a:ext cx="6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8" name="Freeform 7140"/>
                <p:cNvSpPr>
                  <a:spLocks/>
                </p:cNvSpPr>
                <p:nvPr/>
              </p:nvSpPr>
              <p:spPr bwMode="auto">
                <a:xfrm>
                  <a:off x="4969" y="4582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2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6" h="49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2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49" name="Line 7141"/>
                <p:cNvSpPr>
                  <a:spLocks noChangeShapeType="1"/>
                </p:cNvSpPr>
                <p:nvPr/>
              </p:nvSpPr>
              <p:spPr bwMode="auto">
                <a:xfrm>
                  <a:off x="4952" y="46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0" name="Line 7142"/>
                <p:cNvSpPr>
                  <a:spLocks noChangeShapeType="1"/>
                </p:cNvSpPr>
                <p:nvPr/>
              </p:nvSpPr>
              <p:spPr bwMode="auto">
                <a:xfrm flipH="1">
                  <a:off x="4936" y="458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1" name="Freeform 7143"/>
                <p:cNvSpPr>
                  <a:spLocks/>
                </p:cNvSpPr>
                <p:nvPr/>
              </p:nvSpPr>
              <p:spPr bwMode="auto">
                <a:xfrm>
                  <a:off x="6510" y="5567"/>
                  <a:ext cx="49" cy="148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33"/>
                    </a:cxn>
                    <a:cxn ang="0">
                      <a:pos x="33" y="66"/>
                    </a:cxn>
                    <a:cxn ang="0">
                      <a:pos x="33" y="82"/>
                    </a:cxn>
                    <a:cxn ang="0">
                      <a:pos x="17" y="98"/>
                    </a:cxn>
                    <a:cxn ang="0">
                      <a:pos x="17" y="131"/>
                    </a:cxn>
                    <a:cxn ang="0">
                      <a:pos x="17" y="131"/>
                    </a:cxn>
                    <a:cxn ang="0">
                      <a:pos x="0" y="148"/>
                    </a:cxn>
                  </a:cxnLst>
                  <a:rect l="0" t="0" r="r" b="b"/>
                  <a:pathLst>
                    <a:path w="49" h="148">
                      <a:moveTo>
                        <a:pt x="49" y="0"/>
                      </a:moveTo>
                      <a:lnTo>
                        <a:pt x="33" y="33"/>
                      </a:lnTo>
                      <a:lnTo>
                        <a:pt x="33" y="66"/>
                      </a:lnTo>
                      <a:lnTo>
                        <a:pt x="33" y="82"/>
                      </a:lnTo>
                      <a:lnTo>
                        <a:pt x="17" y="98"/>
                      </a:lnTo>
                      <a:lnTo>
                        <a:pt x="17" y="131"/>
                      </a:lnTo>
                      <a:lnTo>
                        <a:pt x="17" y="131"/>
                      </a:lnTo>
                      <a:lnTo>
                        <a:pt x="0" y="14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2" name="Freeform 7144"/>
                <p:cNvSpPr>
                  <a:spLocks/>
                </p:cNvSpPr>
                <p:nvPr/>
              </p:nvSpPr>
              <p:spPr bwMode="auto">
                <a:xfrm>
                  <a:off x="3952" y="4828"/>
                  <a:ext cx="180" cy="3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49" y="16"/>
                    </a:cxn>
                    <a:cxn ang="0">
                      <a:pos x="66" y="16"/>
                    </a:cxn>
                    <a:cxn ang="0">
                      <a:pos x="66" y="16"/>
                    </a:cxn>
                    <a:cxn ang="0">
                      <a:pos x="66" y="16"/>
                    </a:cxn>
                    <a:cxn ang="0">
                      <a:pos x="66" y="16"/>
                    </a:cxn>
                    <a:cxn ang="0">
                      <a:pos x="66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98" y="16"/>
                    </a:cxn>
                    <a:cxn ang="0">
                      <a:pos x="98" y="16"/>
                    </a:cxn>
                    <a:cxn ang="0">
                      <a:pos x="98" y="16"/>
                    </a:cxn>
                    <a:cxn ang="0">
                      <a:pos x="115" y="16"/>
                    </a:cxn>
                    <a:cxn ang="0">
                      <a:pos x="131" y="16"/>
                    </a:cxn>
                    <a:cxn ang="0">
                      <a:pos x="131" y="16"/>
                    </a:cxn>
                    <a:cxn ang="0">
                      <a:pos x="148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16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64" y="33"/>
                    </a:cxn>
                    <a:cxn ang="0">
                      <a:pos x="180" y="33"/>
                    </a:cxn>
                    <a:cxn ang="0">
                      <a:pos x="180" y="33"/>
                    </a:cxn>
                    <a:cxn ang="0">
                      <a:pos x="180" y="33"/>
                    </a:cxn>
                  </a:cxnLst>
                  <a:rect l="0" t="0" r="r" b="b"/>
                  <a:pathLst>
                    <a:path w="180" h="33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49" y="16"/>
                      </a:lnTo>
                      <a:lnTo>
                        <a:pt x="66" y="16"/>
                      </a:lnTo>
                      <a:lnTo>
                        <a:pt x="66" y="16"/>
                      </a:lnTo>
                      <a:lnTo>
                        <a:pt x="66" y="16"/>
                      </a:lnTo>
                      <a:lnTo>
                        <a:pt x="66" y="16"/>
                      </a:lnTo>
                      <a:lnTo>
                        <a:pt x="66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98" y="16"/>
                      </a:lnTo>
                      <a:lnTo>
                        <a:pt x="98" y="16"/>
                      </a:lnTo>
                      <a:lnTo>
                        <a:pt x="98" y="16"/>
                      </a:lnTo>
                      <a:lnTo>
                        <a:pt x="115" y="16"/>
                      </a:lnTo>
                      <a:lnTo>
                        <a:pt x="131" y="16"/>
                      </a:lnTo>
                      <a:lnTo>
                        <a:pt x="131" y="16"/>
                      </a:lnTo>
                      <a:lnTo>
                        <a:pt x="148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16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64" y="33"/>
                      </a:lnTo>
                      <a:lnTo>
                        <a:pt x="180" y="33"/>
                      </a:lnTo>
                      <a:lnTo>
                        <a:pt x="180" y="33"/>
                      </a:lnTo>
                      <a:lnTo>
                        <a:pt x="18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3" name="Freeform 7145"/>
                <p:cNvSpPr>
                  <a:spLocks/>
                </p:cNvSpPr>
                <p:nvPr/>
              </p:nvSpPr>
              <p:spPr bwMode="auto">
                <a:xfrm>
                  <a:off x="3903" y="4631"/>
                  <a:ext cx="49" cy="2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65"/>
                    </a:cxn>
                    <a:cxn ang="0">
                      <a:pos x="0" y="82"/>
                    </a:cxn>
                    <a:cxn ang="0">
                      <a:pos x="0" y="98"/>
                    </a:cxn>
                    <a:cxn ang="0">
                      <a:pos x="0" y="131"/>
                    </a:cxn>
                    <a:cxn ang="0">
                      <a:pos x="0" y="131"/>
                    </a:cxn>
                    <a:cxn ang="0">
                      <a:pos x="0" y="148"/>
                    </a:cxn>
                    <a:cxn ang="0">
                      <a:pos x="0" y="148"/>
                    </a:cxn>
                    <a:cxn ang="0">
                      <a:pos x="0" y="148"/>
                    </a:cxn>
                    <a:cxn ang="0">
                      <a:pos x="16" y="148"/>
                    </a:cxn>
                    <a:cxn ang="0">
                      <a:pos x="16" y="148"/>
                    </a:cxn>
                    <a:cxn ang="0">
                      <a:pos x="16" y="164"/>
                    </a:cxn>
                    <a:cxn ang="0">
                      <a:pos x="16" y="164"/>
                    </a:cxn>
                    <a:cxn ang="0">
                      <a:pos x="16" y="164"/>
                    </a:cxn>
                    <a:cxn ang="0">
                      <a:pos x="16" y="164"/>
                    </a:cxn>
                    <a:cxn ang="0">
                      <a:pos x="16" y="164"/>
                    </a:cxn>
                    <a:cxn ang="0">
                      <a:pos x="16" y="180"/>
                    </a:cxn>
                    <a:cxn ang="0">
                      <a:pos x="16" y="197"/>
                    </a:cxn>
                    <a:cxn ang="0">
                      <a:pos x="16" y="197"/>
                    </a:cxn>
                    <a:cxn ang="0">
                      <a:pos x="16" y="197"/>
                    </a:cxn>
                    <a:cxn ang="0">
                      <a:pos x="16" y="197"/>
                    </a:cxn>
                    <a:cxn ang="0">
                      <a:pos x="16" y="197"/>
                    </a:cxn>
                    <a:cxn ang="0">
                      <a:pos x="16" y="197"/>
                    </a:cxn>
                    <a:cxn ang="0">
                      <a:pos x="16" y="197"/>
                    </a:cxn>
                    <a:cxn ang="0">
                      <a:pos x="33" y="197"/>
                    </a:cxn>
                    <a:cxn ang="0">
                      <a:pos x="33" y="213"/>
                    </a:cxn>
                    <a:cxn ang="0">
                      <a:pos x="33" y="213"/>
                    </a:cxn>
                    <a:cxn ang="0">
                      <a:pos x="33" y="213"/>
                    </a:cxn>
                    <a:cxn ang="0">
                      <a:pos x="33" y="213"/>
                    </a:cxn>
                    <a:cxn ang="0">
                      <a:pos x="33" y="213"/>
                    </a:cxn>
                    <a:cxn ang="0">
                      <a:pos x="33" y="213"/>
                    </a:cxn>
                    <a:cxn ang="0">
                      <a:pos x="49" y="213"/>
                    </a:cxn>
                  </a:cxnLst>
                  <a:rect l="0" t="0" r="r" b="b"/>
                  <a:pathLst>
                    <a:path w="49" h="21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65"/>
                      </a:lnTo>
                      <a:lnTo>
                        <a:pt x="0" y="82"/>
                      </a:lnTo>
                      <a:lnTo>
                        <a:pt x="0" y="98"/>
                      </a:lnTo>
                      <a:lnTo>
                        <a:pt x="0" y="131"/>
                      </a:lnTo>
                      <a:lnTo>
                        <a:pt x="0" y="131"/>
                      </a:lnTo>
                      <a:lnTo>
                        <a:pt x="0" y="148"/>
                      </a:lnTo>
                      <a:lnTo>
                        <a:pt x="0" y="148"/>
                      </a:lnTo>
                      <a:lnTo>
                        <a:pt x="0" y="148"/>
                      </a:lnTo>
                      <a:lnTo>
                        <a:pt x="16" y="148"/>
                      </a:lnTo>
                      <a:lnTo>
                        <a:pt x="16" y="148"/>
                      </a:lnTo>
                      <a:lnTo>
                        <a:pt x="16" y="164"/>
                      </a:lnTo>
                      <a:lnTo>
                        <a:pt x="16" y="164"/>
                      </a:lnTo>
                      <a:lnTo>
                        <a:pt x="16" y="164"/>
                      </a:lnTo>
                      <a:lnTo>
                        <a:pt x="16" y="164"/>
                      </a:lnTo>
                      <a:lnTo>
                        <a:pt x="16" y="164"/>
                      </a:lnTo>
                      <a:lnTo>
                        <a:pt x="16" y="180"/>
                      </a:lnTo>
                      <a:lnTo>
                        <a:pt x="16" y="197"/>
                      </a:lnTo>
                      <a:lnTo>
                        <a:pt x="16" y="197"/>
                      </a:lnTo>
                      <a:lnTo>
                        <a:pt x="16" y="197"/>
                      </a:lnTo>
                      <a:lnTo>
                        <a:pt x="16" y="197"/>
                      </a:lnTo>
                      <a:lnTo>
                        <a:pt x="16" y="197"/>
                      </a:lnTo>
                      <a:lnTo>
                        <a:pt x="16" y="197"/>
                      </a:lnTo>
                      <a:lnTo>
                        <a:pt x="16" y="197"/>
                      </a:lnTo>
                      <a:lnTo>
                        <a:pt x="33" y="197"/>
                      </a:lnTo>
                      <a:lnTo>
                        <a:pt x="33" y="213"/>
                      </a:lnTo>
                      <a:lnTo>
                        <a:pt x="33" y="213"/>
                      </a:lnTo>
                      <a:lnTo>
                        <a:pt x="33" y="213"/>
                      </a:lnTo>
                      <a:lnTo>
                        <a:pt x="33" y="213"/>
                      </a:lnTo>
                      <a:lnTo>
                        <a:pt x="33" y="213"/>
                      </a:lnTo>
                      <a:lnTo>
                        <a:pt x="33" y="213"/>
                      </a:lnTo>
                      <a:lnTo>
                        <a:pt x="49" y="21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4" name="Freeform 7146"/>
                <p:cNvSpPr>
                  <a:spLocks/>
                </p:cNvSpPr>
                <p:nvPr/>
              </p:nvSpPr>
              <p:spPr bwMode="auto">
                <a:xfrm>
                  <a:off x="3804" y="4499"/>
                  <a:ext cx="99" cy="1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33" y="33"/>
                    </a:cxn>
                    <a:cxn ang="0">
                      <a:pos x="66" y="83"/>
                    </a:cxn>
                    <a:cxn ang="0">
                      <a:pos x="99" y="115"/>
                    </a:cxn>
                    <a:cxn ang="0">
                      <a:pos x="99" y="132"/>
                    </a:cxn>
                  </a:cxnLst>
                  <a:rect l="0" t="0" r="r" b="b"/>
                  <a:pathLst>
                    <a:path w="99" h="132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33" y="33"/>
                      </a:lnTo>
                      <a:lnTo>
                        <a:pt x="66" y="83"/>
                      </a:lnTo>
                      <a:lnTo>
                        <a:pt x="99" y="115"/>
                      </a:lnTo>
                      <a:lnTo>
                        <a:pt x="99" y="1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5" name="Line 7147"/>
                <p:cNvSpPr>
                  <a:spLocks noChangeShapeType="1"/>
                </p:cNvSpPr>
                <p:nvPr/>
              </p:nvSpPr>
              <p:spPr bwMode="auto">
                <a:xfrm flipH="1" flipV="1">
                  <a:off x="5789" y="499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6" name="Line 7148"/>
                <p:cNvSpPr>
                  <a:spLocks noChangeShapeType="1"/>
                </p:cNvSpPr>
                <p:nvPr/>
              </p:nvSpPr>
              <p:spPr bwMode="auto">
                <a:xfrm flipH="1">
                  <a:off x="5789" y="500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7" name="Line 7149"/>
                <p:cNvSpPr>
                  <a:spLocks noChangeShapeType="1"/>
                </p:cNvSpPr>
                <p:nvPr/>
              </p:nvSpPr>
              <p:spPr bwMode="auto">
                <a:xfrm flipH="1" flipV="1">
                  <a:off x="5936" y="5123"/>
                  <a:ext cx="82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8" name="Line 7150"/>
                <p:cNvSpPr>
                  <a:spLocks noChangeShapeType="1"/>
                </p:cNvSpPr>
                <p:nvPr/>
              </p:nvSpPr>
              <p:spPr bwMode="auto">
                <a:xfrm>
                  <a:off x="5936" y="51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59" name="Line 7151"/>
                <p:cNvSpPr>
                  <a:spLocks noChangeShapeType="1"/>
                </p:cNvSpPr>
                <p:nvPr/>
              </p:nvSpPr>
              <p:spPr bwMode="auto">
                <a:xfrm>
                  <a:off x="5936" y="512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0" name="Freeform 7152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1" name="Freeform 7153"/>
                <p:cNvSpPr>
                  <a:spLocks/>
                </p:cNvSpPr>
                <p:nvPr/>
              </p:nvSpPr>
              <p:spPr bwMode="auto">
                <a:xfrm>
                  <a:off x="6018" y="5173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49" y="16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66" h="16">
                      <a:moveTo>
                        <a:pt x="66" y="0"/>
                      </a:moveTo>
                      <a:lnTo>
                        <a:pt x="49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2" name="Freeform 7154"/>
                <p:cNvSpPr>
                  <a:spLocks/>
                </p:cNvSpPr>
                <p:nvPr/>
              </p:nvSpPr>
              <p:spPr bwMode="auto">
                <a:xfrm>
                  <a:off x="6084" y="5173"/>
                  <a:ext cx="98" cy="49"/>
                </a:xfrm>
                <a:custGeom>
                  <a:avLst/>
                  <a:gdLst/>
                  <a:ahLst/>
                  <a:cxnLst>
                    <a:cxn ang="0">
                      <a:pos x="98" y="49"/>
                    </a:cxn>
                    <a:cxn ang="0">
                      <a:pos x="98" y="33"/>
                    </a:cxn>
                    <a:cxn ang="0">
                      <a:pos x="98" y="33"/>
                    </a:cxn>
                    <a:cxn ang="0">
                      <a:pos x="98" y="33"/>
                    </a:cxn>
                    <a:cxn ang="0">
                      <a:pos x="82" y="33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82" y="16"/>
                    </a:cxn>
                    <a:cxn ang="0">
                      <a:pos x="65" y="16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 h="49">
                      <a:moveTo>
                        <a:pt x="98" y="49"/>
                      </a:moveTo>
                      <a:lnTo>
                        <a:pt x="98" y="33"/>
                      </a:lnTo>
                      <a:lnTo>
                        <a:pt x="98" y="33"/>
                      </a:lnTo>
                      <a:lnTo>
                        <a:pt x="98" y="33"/>
                      </a:lnTo>
                      <a:lnTo>
                        <a:pt x="82" y="33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82" y="16"/>
                      </a:lnTo>
                      <a:lnTo>
                        <a:pt x="65" y="16"/>
                      </a:ln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3" name="Freeform 7155"/>
                <p:cNvSpPr>
                  <a:spLocks/>
                </p:cNvSpPr>
                <p:nvPr/>
              </p:nvSpPr>
              <p:spPr bwMode="auto">
                <a:xfrm>
                  <a:off x="6182" y="52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4" name="Line 7156"/>
                <p:cNvSpPr>
                  <a:spLocks noChangeShapeType="1"/>
                </p:cNvSpPr>
                <p:nvPr/>
              </p:nvSpPr>
              <p:spPr bwMode="auto">
                <a:xfrm>
                  <a:off x="6182" y="522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5" name="Freeform 7157"/>
                <p:cNvSpPr>
                  <a:spLocks/>
                </p:cNvSpPr>
                <p:nvPr/>
              </p:nvSpPr>
              <p:spPr bwMode="auto">
                <a:xfrm>
                  <a:off x="5821" y="504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6" name="Freeform 7158"/>
                <p:cNvSpPr>
                  <a:spLocks/>
                </p:cNvSpPr>
                <p:nvPr/>
              </p:nvSpPr>
              <p:spPr bwMode="auto">
                <a:xfrm>
                  <a:off x="5871" y="507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7" name="Freeform 7159"/>
                <p:cNvSpPr>
                  <a:spLocks/>
                </p:cNvSpPr>
                <p:nvPr/>
              </p:nvSpPr>
              <p:spPr bwMode="auto">
                <a:xfrm>
                  <a:off x="5854" y="505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8" name="Line 7160"/>
                <p:cNvSpPr>
                  <a:spLocks noChangeShapeType="1"/>
                </p:cNvSpPr>
                <p:nvPr/>
              </p:nvSpPr>
              <p:spPr bwMode="auto">
                <a:xfrm>
                  <a:off x="587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69" name="Freeform 7161"/>
                <p:cNvSpPr>
                  <a:spLocks/>
                </p:cNvSpPr>
                <p:nvPr/>
              </p:nvSpPr>
              <p:spPr bwMode="auto">
                <a:xfrm>
                  <a:off x="5838" y="504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0" name="Line 7162"/>
                <p:cNvSpPr>
                  <a:spLocks noChangeShapeType="1"/>
                </p:cNvSpPr>
                <p:nvPr/>
              </p:nvSpPr>
              <p:spPr bwMode="auto">
                <a:xfrm>
                  <a:off x="5838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1" name="Line 7163"/>
                <p:cNvSpPr>
                  <a:spLocks noChangeShapeType="1"/>
                </p:cNvSpPr>
                <p:nvPr/>
              </p:nvSpPr>
              <p:spPr bwMode="auto">
                <a:xfrm>
                  <a:off x="5838" y="504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2" name="Freeform 7164"/>
                <p:cNvSpPr>
                  <a:spLocks/>
                </p:cNvSpPr>
                <p:nvPr/>
              </p:nvSpPr>
              <p:spPr bwMode="auto">
                <a:xfrm>
                  <a:off x="5805" y="5025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3" name="Line 7165"/>
                <p:cNvSpPr>
                  <a:spLocks noChangeShapeType="1"/>
                </p:cNvSpPr>
                <p:nvPr/>
              </p:nvSpPr>
              <p:spPr bwMode="auto">
                <a:xfrm>
                  <a:off x="5854" y="50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4" name="Line 7166"/>
                <p:cNvSpPr>
                  <a:spLocks noChangeShapeType="1"/>
                </p:cNvSpPr>
                <p:nvPr/>
              </p:nvSpPr>
              <p:spPr bwMode="auto">
                <a:xfrm>
                  <a:off x="587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5" name="Line 7167"/>
                <p:cNvSpPr>
                  <a:spLocks noChangeShapeType="1"/>
                </p:cNvSpPr>
                <p:nvPr/>
              </p:nvSpPr>
              <p:spPr bwMode="auto">
                <a:xfrm>
                  <a:off x="5871" y="50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6" name="Rectangle 7168"/>
                <p:cNvSpPr>
                  <a:spLocks noChangeArrowheads="1"/>
                </p:cNvSpPr>
                <p:nvPr/>
              </p:nvSpPr>
              <p:spPr bwMode="auto">
                <a:xfrm>
                  <a:off x="5838" y="5041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7" name="Freeform 7169"/>
                <p:cNvSpPr>
                  <a:spLocks/>
                </p:cNvSpPr>
                <p:nvPr/>
              </p:nvSpPr>
              <p:spPr bwMode="auto">
                <a:xfrm>
                  <a:off x="5838" y="504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8" name="Line 7170"/>
                <p:cNvSpPr>
                  <a:spLocks noChangeShapeType="1"/>
                </p:cNvSpPr>
                <p:nvPr/>
              </p:nvSpPr>
              <p:spPr bwMode="auto">
                <a:xfrm flipV="1">
                  <a:off x="5313" y="5091"/>
                  <a:ext cx="49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79" name="Line 7171"/>
                <p:cNvSpPr>
                  <a:spLocks noChangeShapeType="1"/>
                </p:cNvSpPr>
                <p:nvPr/>
              </p:nvSpPr>
              <p:spPr bwMode="auto">
                <a:xfrm>
                  <a:off x="5313" y="51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0" name="Freeform 7172"/>
                <p:cNvSpPr>
                  <a:spLocks/>
                </p:cNvSpPr>
                <p:nvPr/>
              </p:nvSpPr>
              <p:spPr bwMode="auto">
                <a:xfrm>
                  <a:off x="5067" y="474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1" name="Freeform 7173"/>
                <p:cNvSpPr>
                  <a:spLocks/>
                </p:cNvSpPr>
                <p:nvPr/>
              </p:nvSpPr>
              <p:spPr bwMode="auto">
                <a:xfrm>
                  <a:off x="5100" y="4779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49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2" name="Freeform 7174"/>
                <p:cNvSpPr>
                  <a:spLocks/>
                </p:cNvSpPr>
                <p:nvPr/>
              </p:nvSpPr>
              <p:spPr bwMode="auto">
                <a:xfrm>
                  <a:off x="5100" y="4762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3" name="Freeform 7175"/>
                <p:cNvSpPr>
                  <a:spLocks/>
                </p:cNvSpPr>
                <p:nvPr/>
              </p:nvSpPr>
              <p:spPr bwMode="auto">
                <a:xfrm>
                  <a:off x="5067" y="4762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33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4" name="Freeform 7176"/>
                <p:cNvSpPr>
                  <a:spLocks/>
                </p:cNvSpPr>
                <p:nvPr/>
              </p:nvSpPr>
              <p:spPr bwMode="auto">
                <a:xfrm>
                  <a:off x="5871" y="5928"/>
                  <a:ext cx="0" cy="9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9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h="99">
                      <a:moveTo>
                        <a:pt x="0" y="0"/>
                      </a:moveTo>
                      <a:lnTo>
                        <a:pt x="0" y="49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5" name="Freeform 7177"/>
                <p:cNvSpPr>
                  <a:spLocks/>
                </p:cNvSpPr>
                <p:nvPr/>
              </p:nvSpPr>
              <p:spPr bwMode="auto">
                <a:xfrm>
                  <a:off x="5936" y="560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6" name="Freeform 7178"/>
                <p:cNvSpPr>
                  <a:spLocks/>
                </p:cNvSpPr>
                <p:nvPr/>
              </p:nvSpPr>
              <p:spPr bwMode="auto">
                <a:xfrm>
                  <a:off x="5887" y="5616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7" name="Line 7179"/>
                <p:cNvSpPr>
                  <a:spLocks noChangeShapeType="1"/>
                </p:cNvSpPr>
                <p:nvPr/>
              </p:nvSpPr>
              <p:spPr bwMode="auto">
                <a:xfrm flipH="1">
                  <a:off x="5871" y="561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8" name="Freeform 7180"/>
                <p:cNvSpPr>
                  <a:spLocks/>
                </p:cNvSpPr>
                <p:nvPr/>
              </p:nvSpPr>
              <p:spPr bwMode="auto">
                <a:xfrm>
                  <a:off x="5953" y="5600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89" name="Line 7181"/>
                <p:cNvSpPr>
                  <a:spLocks noChangeShapeType="1"/>
                </p:cNvSpPr>
                <p:nvPr/>
              </p:nvSpPr>
              <p:spPr bwMode="auto">
                <a:xfrm flipV="1">
                  <a:off x="6100" y="522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0" name="Line 7182"/>
                <p:cNvSpPr>
                  <a:spLocks noChangeShapeType="1"/>
                </p:cNvSpPr>
                <p:nvPr/>
              </p:nvSpPr>
              <p:spPr bwMode="auto">
                <a:xfrm>
                  <a:off x="5969" y="54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1" name="Line 7183"/>
                <p:cNvSpPr>
                  <a:spLocks noChangeShapeType="1"/>
                </p:cNvSpPr>
                <p:nvPr/>
              </p:nvSpPr>
              <p:spPr bwMode="auto">
                <a:xfrm>
                  <a:off x="5379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2" name="Line 7184"/>
                <p:cNvSpPr>
                  <a:spLocks noChangeShapeType="1"/>
                </p:cNvSpPr>
                <p:nvPr/>
              </p:nvSpPr>
              <p:spPr bwMode="auto">
                <a:xfrm flipH="1">
                  <a:off x="5362" y="520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3" name="Line 7185"/>
                <p:cNvSpPr>
                  <a:spLocks noChangeShapeType="1"/>
                </p:cNvSpPr>
                <p:nvPr/>
              </p:nvSpPr>
              <p:spPr bwMode="auto">
                <a:xfrm flipV="1">
                  <a:off x="5379" y="518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4" name="Line 7186"/>
                <p:cNvSpPr>
                  <a:spLocks noChangeShapeType="1"/>
                </p:cNvSpPr>
                <p:nvPr/>
              </p:nvSpPr>
              <p:spPr bwMode="auto">
                <a:xfrm>
                  <a:off x="5379" y="520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5" name="Line 7187"/>
                <p:cNvSpPr>
                  <a:spLocks noChangeShapeType="1"/>
                </p:cNvSpPr>
                <p:nvPr/>
              </p:nvSpPr>
              <p:spPr bwMode="auto">
                <a:xfrm>
                  <a:off x="4985" y="49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6" name="Freeform 7188"/>
                <p:cNvSpPr>
                  <a:spLocks/>
                </p:cNvSpPr>
                <p:nvPr/>
              </p:nvSpPr>
              <p:spPr bwMode="auto">
                <a:xfrm>
                  <a:off x="4969" y="494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7" name="Freeform 7189"/>
                <p:cNvSpPr>
                  <a:spLocks/>
                </p:cNvSpPr>
                <p:nvPr/>
              </p:nvSpPr>
              <p:spPr bwMode="auto">
                <a:xfrm>
                  <a:off x="4985" y="494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8" name="Line 7190"/>
                <p:cNvSpPr>
                  <a:spLocks noChangeShapeType="1"/>
                </p:cNvSpPr>
                <p:nvPr/>
              </p:nvSpPr>
              <p:spPr bwMode="auto">
                <a:xfrm>
                  <a:off x="5543" y="481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599" name="Freeform 7191"/>
                <p:cNvSpPr>
                  <a:spLocks/>
                </p:cNvSpPr>
                <p:nvPr/>
              </p:nvSpPr>
              <p:spPr bwMode="auto">
                <a:xfrm>
                  <a:off x="5543" y="482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0" name="Freeform 7192"/>
                <p:cNvSpPr>
                  <a:spLocks/>
                </p:cNvSpPr>
                <p:nvPr/>
              </p:nvSpPr>
              <p:spPr bwMode="auto">
                <a:xfrm>
                  <a:off x="5559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1" name="Line 7193"/>
                <p:cNvSpPr>
                  <a:spLocks noChangeShapeType="1"/>
                </p:cNvSpPr>
                <p:nvPr/>
              </p:nvSpPr>
              <p:spPr bwMode="auto">
                <a:xfrm flipH="1">
                  <a:off x="5543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2" name="Freeform 7194"/>
                <p:cNvSpPr>
                  <a:spLocks/>
                </p:cNvSpPr>
                <p:nvPr/>
              </p:nvSpPr>
              <p:spPr bwMode="auto">
                <a:xfrm>
                  <a:off x="5543" y="48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3" name="Line 7195"/>
                <p:cNvSpPr>
                  <a:spLocks noChangeShapeType="1"/>
                </p:cNvSpPr>
                <p:nvPr/>
              </p:nvSpPr>
              <p:spPr bwMode="auto">
                <a:xfrm flipV="1">
                  <a:off x="5543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4" name="Line 7196"/>
                <p:cNvSpPr>
                  <a:spLocks noChangeShapeType="1"/>
                </p:cNvSpPr>
                <p:nvPr/>
              </p:nvSpPr>
              <p:spPr bwMode="auto">
                <a:xfrm>
                  <a:off x="6231" y="47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5" name="Line 7197"/>
                <p:cNvSpPr>
                  <a:spLocks noChangeShapeType="1"/>
                </p:cNvSpPr>
                <p:nvPr/>
              </p:nvSpPr>
              <p:spPr bwMode="auto">
                <a:xfrm>
                  <a:off x="6231" y="476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6" name="Freeform 7198"/>
                <p:cNvSpPr>
                  <a:spLocks/>
                </p:cNvSpPr>
                <p:nvPr/>
              </p:nvSpPr>
              <p:spPr bwMode="auto">
                <a:xfrm>
                  <a:off x="6215" y="4680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16" y="66"/>
                    </a:cxn>
                    <a:cxn ang="0">
                      <a:pos x="16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66">
                      <a:moveTo>
                        <a:pt x="16" y="66"/>
                      </a:moveTo>
                      <a:lnTo>
                        <a:pt x="16" y="33"/>
                      </a:ln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7" name="Line 7199"/>
                <p:cNvSpPr>
                  <a:spLocks noChangeShapeType="1"/>
                </p:cNvSpPr>
                <p:nvPr/>
              </p:nvSpPr>
              <p:spPr bwMode="auto">
                <a:xfrm>
                  <a:off x="6231" y="47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8" name="Line 7200"/>
                <p:cNvSpPr>
                  <a:spLocks noChangeShapeType="1"/>
                </p:cNvSpPr>
                <p:nvPr/>
              </p:nvSpPr>
              <p:spPr bwMode="auto">
                <a:xfrm>
                  <a:off x="6100" y="51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09" name="Line 7201"/>
                <p:cNvSpPr>
                  <a:spLocks noChangeShapeType="1"/>
                </p:cNvSpPr>
                <p:nvPr/>
              </p:nvSpPr>
              <p:spPr bwMode="auto">
                <a:xfrm>
                  <a:off x="5592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0" name="Line 7202"/>
                <p:cNvSpPr>
                  <a:spLocks noChangeShapeType="1"/>
                </p:cNvSpPr>
                <p:nvPr/>
              </p:nvSpPr>
              <p:spPr bwMode="auto">
                <a:xfrm>
                  <a:off x="5592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1" name="Line 7203"/>
                <p:cNvSpPr>
                  <a:spLocks noChangeShapeType="1"/>
                </p:cNvSpPr>
                <p:nvPr/>
              </p:nvSpPr>
              <p:spPr bwMode="auto">
                <a:xfrm>
                  <a:off x="5576" y="54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2" name="Line 7204"/>
                <p:cNvSpPr>
                  <a:spLocks noChangeShapeType="1"/>
                </p:cNvSpPr>
                <p:nvPr/>
              </p:nvSpPr>
              <p:spPr bwMode="auto">
                <a:xfrm>
                  <a:off x="5576" y="54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3" name="Freeform 7205"/>
                <p:cNvSpPr>
                  <a:spLocks/>
                </p:cNvSpPr>
                <p:nvPr/>
              </p:nvSpPr>
              <p:spPr bwMode="auto">
                <a:xfrm>
                  <a:off x="5379" y="537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4" name="Line 7206"/>
                <p:cNvSpPr>
                  <a:spLocks noChangeShapeType="1"/>
                </p:cNvSpPr>
                <p:nvPr/>
              </p:nvSpPr>
              <p:spPr bwMode="auto">
                <a:xfrm flipH="1">
                  <a:off x="5346" y="537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5" name="Line 7207"/>
                <p:cNvSpPr>
                  <a:spLocks noChangeShapeType="1"/>
                </p:cNvSpPr>
                <p:nvPr/>
              </p:nvSpPr>
              <p:spPr bwMode="auto">
                <a:xfrm>
                  <a:off x="5362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6" name="Line 7208"/>
                <p:cNvSpPr>
                  <a:spLocks noChangeShapeType="1"/>
                </p:cNvSpPr>
                <p:nvPr/>
              </p:nvSpPr>
              <p:spPr bwMode="auto">
                <a:xfrm flipH="1">
                  <a:off x="5084" y="495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7" name="Line 7209"/>
                <p:cNvSpPr>
                  <a:spLocks noChangeShapeType="1"/>
                </p:cNvSpPr>
                <p:nvPr/>
              </p:nvSpPr>
              <p:spPr bwMode="auto">
                <a:xfrm>
                  <a:off x="4920" y="497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8" name="Line 7210"/>
                <p:cNvSpPr>
                  <a:spLocks noChangeShapeType="1"/>
                </p:cNvSpPr>
                <p:nvPr/>
              </p:nvSpPr>
              <p:spPr bwMode="auto">
                <a:xfrm>
                  <a:off x="4920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19" name="Line 7211"/>
                <p:cNvSpPr>
                  <a:spLocks noChangeShapeType="1"/>
                </p:cNvSpPr>
                <p:nvPr/>
              </p:nvSpPr>
              <p:spPr bwMode="auto">
                <a:xfrm>
                  <a:off x="4772" y="5025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0" name="Line 7212"/>
                <p:cNvSpPr>
                  <a:spLocks noChangeShapeType="1"/>
                </p:cNvSpPr>
                <p:nvPr/>
              </p:nvSpPr>
              <p:spPr bwMode="auto">
                <a:xfrm>
                  <a:off x="4772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1" name="Freeform 7213"/>
                <p:cNvSpPr>
                  <a:spLocks/>
                </p:cNvSpPr>
                <p:nvPr/>
              </p:nvSpPr>
              <p:spPr bwMode="auto">
                <a:xfrm>
                  <a:off x="5543" y="4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2" name="Freeform 7214"/>
                <p:cNvSpPr>
                  <a:spLocks/>
                </p:cNvSpPr>
                <p:nvPr/>
              </p:nvSpPr>
              <p:spPr bwMode="auto">
                <a:xfrm>
                  <a:off x="5543" y="482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3" name="Line 7215"/>
                <p:cNvSpPr>
                  <a:spLocks noChangeShapeType="1"/>
                </p:cNvSpPr>
                <p:nvPr/>
              </p:nvSpPr>
              <p:spPr bwMode="auto">
                <a:xfrm>
                  <a:off x="5543" y="48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4" name="Line 7216"/>
                <p:cNvSpPr>
                  <a:spLocks noChangeShapeType="1"/>
                </p:cNvSpPr>
                <p:nvPr/>
              </p:nvSpPr>
              <p:spPr bwMode="auto">
                <a:xfrm>
                  <a:off x="6035" y="50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5" name="Line 7217"/>
                <p:cNvSpPr>
                  <a:spLocks noChangeShapeType="1"/>
                </p:cNvSpPr>
                <p:nvPr/>
              </p:nvSpPr>
              <p:spPr bwMode="auto">
                <a:xfrm>
                  <a:off x="6051" y="500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6" name="Freeform 7218"/>
                <p:cNvSpPr>
                  <a:spLocks/>
                </p:cNvSpPr>
                <p:nvPr/>
              </p:nvSpPr>
              <p:spPr bwMode="auto">
                <a:xfrm>
                  <a:off x="6002" y="505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7" name="Line 7219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8" name="Freeform 7220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29" name="Freeform 7221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0" name="Freeform 7222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1" name="Rectangle 7223"/>
                <p:cNvSpPr>
                  <a:spLocks noChangeArrowheads="1"/>
                </p:cNvSpPr>
                <p:nvPr/>
              </p:nvSpPr>
              <p:spPr bwMode="auto">
                <a:xfrm>
                  <a:off x="5543" y="4976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2" name="Freeform 7224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3" name="Freeform 7225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4" name="Rectangle 7226"/>
                <p:cNvSpPr>
                  <a:spLocks noChangeArrowheads="1"/>
                </p:cNvSpPr>
                <p:nvPr/>
              </p:nvSpPr>
              <p:spPr bwMode="auto">
                <a:xfrm>
                  <a:off x="5543" y="4976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5" name="Line 7227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6" name="Freeform 7228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7" name="Freeform 7229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8" name="Freeform 7230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39" name="Freeform 7231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0" name="Freeform 7232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1" name="Line 7233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2" name="Line 7234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3" name="Freeform 7235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4" name="Line 7236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5" name="Line 7237"/>
                <p:cNvSpPr>
                  <a:spLocks noChangeShapeType="1"/>
                </p:cNvSpPr>
                <p:nvPr/>
              </p:nvSpPr>
              <p:spPr bwMode="auto">
                <a:xfrm>
                  <a:off x="5543" y="497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6" name="Freeform 7238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7" name="Freeform 7239"/>
                <p:cNvSpPr>
                  <a:spLocks/>
                </p:cNvSpPr>
                <p:nvPr/>
              </p:nvSpPr>
              <p:spPr bwMode="auto">
                <a:xfrm>
                  <a:off x="5543" y="49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8" name="Freeform 7240"/>
                <p:cNvSpPr>
                  <a:spLocks/>
                </p:cNvSpPr>
                <p:nvPr/>
              </p:nvSpPr>
              <p:spPr bwMode="auto">
                <a:xfrm>
                  <a:off x="5772" y="49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49" name="Freeform 7241"/>
                <p:cNvSpPr>
                  <a:spLocks/>
                </p:cNvSpPr>
                <p:nvPr/>
              </p:nvSpPr>
              <p:spPr bwMode="auto">
                <a:xfrm>
                  <a:off x="5772" y="49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4650" name="Group 7242"/>
              <p:cNvGrpSpPr>
                <a:grpSpLocks/>
              </p:cNvGrpSpPr>
              <p:nvPr/>
            </p:nvGrpSpPr>
            <p:grpSpPr bwMode="auto">
              <a:xfrm>
                <a:off x="5034" y="1790"/>
                <a:ext cx="3346" cy="2118"/>
                <a:chOff x="5034" y="1790"/>
                <a:chExt cx="3346" cy="2118"/>
              </a:xfrm>
            </p:grpSpPr>
            <p:sp>
              <p:nvSpPr>
                <p:cNvPr id="664651" name="Line 7243"/>
                <p:cNvSpPr>
                  <a:spLocks noChangeShapeType="1"/>
                </p:cNvSpPr>
                <p:nvPr/>
              </p:nvSpPr>
              <p:spPr bwMode="auto">
                <a:xfrm flipH="1" flipV="1">
                  <a:off x="5264" y="2036"/>
                  <a:ext cx="6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2" name="Freeform 7244"/>
                <p:cNvSpPr>
                  <a:spLocks/>
                </p:cNvSpPr>
                <p:nvPr/>
              </p:nvSpPr>
              <p:spPr bwMode="auto">
                <a:xfrm>
                  <a:off x="5231" y="1806"/>
                  <a:ext cx="131" cy="24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50"/>
                    </a:cxn>
                    <a:cxn ang="0">
                      <a:pos x="66" y="132"/>
                    </a:cxn>
                    <a:cxn ang="0">
                      <a:pos x="82" y="181"/>
                    </a:cxn>
                    <a:cxn ang="0">
                      <a:pos x="99" y="214"/>
                    </a:cxn>
                    <a:cxn ang="0">
                      <a:pos x="115" y="230"/>
                    </a:cxn>
                    <a:cxn ang="0">
                      <a:pos x="131" y="247"/>
                    </a:cxn>
                  </a:cxnLst>
                  <a:rect l="0" t="0" r="r" b="b"/>
                  <a:pathLst>
                    <a:path w="131" h="247">
                      <a:moveTo>
                        <a:pt x="0" y="0"/>
                      </a:moveTo>
                      <a:lnTo>
                        <a:pt x="33" y="50"/>
                      </a:lnTo>
                      <a:lnTo>
                        <a:pt x="66" y="132"/>
                      </a:lnTo>
                      <a:lnTo>
                        <a:pt x="82" y="181"/>
                      </a:lnTo>
                      <a:lnTo>
                        <a:pt x="99" y="214"/>
                      </a:lnTo>
                      <a:lnTo>
                        <a:pt x="115" y="230"/>
                      </a:lnTo>
                      <a:lnTo>
                        <a:pt x="131" y="24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3" name="Freeform 7245"/>
                <p:cNvSpPr>
                  <a:spLocks/>
                </p:cNvSpPr>
                <p:nvPr/>
              </p:nvSpPr>
              <p:spPr bwMode="auto">
                <a:xfrm>
                  <a:off x="5346" y="205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4" name="Line 7246"/>
                <p:cNvSpPr>
                  <a:spLocks noChangeShapeType="1"/>
                </p:cNvSpPr>
                <p:nvPr/>
              </p:nvSpPr>
              <p:spPr bwMode="auto">
                <a:xfrm flipH="1">
                  <a:off x="5330" y="206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5" name="Freeform 7247"/>
                <p:cNvSpPr>
                  <a:spLocks/>
                </p:cNvSpPr>
                <p:nvPr/>
              </p:nvSpPr>
              <p:spPr bwMode="auto">
                <a:xfrm>
                  <a:off x="5166" y="1790"/>
                  <a:ext cx="65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0"/>
                    </a:cxn>
                    <a:cxn ang="0">
                      <a:pos x="65" y="16"/>
                    </a:cxn>
                  </a:cxnLst>
                  <a:rect l="0" t="0" r="r" b="b"/>
                  <a:pathLst>
                    <a:path w="65" h="16">
                      <a:moveTo>
                        <a:pt x="0" y="0"/>
                      </a:moveTo>
                      <a:lnTo>
                        <a:pt x="49" y="0"/>
                      </a:lnTo>
                      <a:lnTo>
                        <a:pt x="65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6" name="Line 7248"/>
                <p:cNvSpPr>
                  <a:spLocks noChangeShapeType="1"/>
                </p:cNvSpPr>
                <p:nvPr/>
              </p:nvSpPr>
              <p:spPr bwMode="auto">
                <a:xfrm>
                  <a:off x="5084" y="1806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7" name="Line 7249"/>
                <p:cNvSpPr>
                  <a:spLocks noChangeShapeType="1"/>
                </p:cNvSpPr>
                <p:nvPr/>
              </p:nvSpPr>
              <p:spPr bwMode="auto">
                <a:xfrm>
                  <a:off x="5034" y="1806"/>
                  <a:ext cx="5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8" name="Line 7250"/>
                <p:cNvSpPr>
                  <a:spLocks noChangeShapeType="1"/>
                </p:cNvSpPr>
                <p:nvPr/>
              </p:nvSpPr>
              <p:spPr bwMode="auto">
                <a:xfrm flipV="1">
                  <a:off x="5133" y="1790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59" name="Line 7251"/>
                <p:cNvSpPr>
                  <a:spLocks noChangeShapeType="1"/>
                </p:cNvSpPr>
                <p:nvPr/>
              </p:nvSpPr>
              <p:spPr bwMode="auto">
                <a:xfrm>
                  <a:off x="5231" y="1806"/>
                  <a:ext cx="6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0" name="Freeform 7252"/>
                <p:cNvSpPr>
                  <a:spLocks/>
                </p:cNvSpPr>
                <p:nvPr/>
              </p:nvSpPr>
              <p:spPr bwMode="auto">
                <a:xfrm>
                  <a:off x="5559" y="2365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1" name="Freeform 7253"/>
                <p:cNvSpPr>
                  <a:spLocks/>
                </p:cNvSpPr>
                <p:nvPr/>
              </p:nvSpPr>
              <p:spPr bwMode="auto">
                <a:xfrm>
                  <a:off x="5592" y="2365"/>
                  <a:ext cx="14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65" y="16"/>
                    </a:cxn>
                    <a:cxn ang="0">
                      <a:pos x="98" y="33"/>
                    </a:cxn>
                    <a:cxn ang="0">
                      <a:pos x="131" y="33"/>
                    </a:cxn>
                    <a:cxn ang="0">
                      <a:pos x="147" y="49"/>
                    </a:cxn>
                  </a:cxnLst>
                  <a:rect l="0" t="0" r="r" b="b"/>
                  <a:pathLst>
                    <a:path w="147" h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65" y="16"/>
                      </a:lnTo>
                      <a:lnTo>
                        <a:pt x="98" y="33"/>
                      </a:lnTo>
                      <a:lnTo>
                        <a:pt x="131" y="33"/>
                      </a:lnTo>
                      <a:lnTo>
                        <a:pt x="147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2" name="Freeform 7254"/>
                <p:cNvSpPr>
                  <a:spLocks/>
                </p:cNvSpPr>
                <p:nvPr/>
              </p:nvSpPr>
              <p:spPr bwMode="auto">
                <a:xfrm>
                  <a:off x="6838" y="2299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0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33" h="49">
                      <a:moveTo>
                        <a:pt x="33" y="0"/>
                      </a:moveTo>
                      <a:lnTo>
                        <a:pt x="0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3" name="Freeform 7255"/>
                <p:cNvSpPr>
                  <a:spLocks/>
                </p:cNvSpPr>
                <p:nvPr/>
              </p:nvSpPr>
              <p:spPr bwMode="auto">
                <a:xfrm>
                  <a:off x="6592" y="2332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33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4" name="Line 7256"/>
                <p:cNvSpPr>
                  <a:spLocks noChangeShapeType="1"/>
                </p:cNvSpPr>
                <p:nvPr/>
              </p:nvSpPr>
              <p:spPr bwMode="auto">
                <a:xfrm>
                  <a:off x="5461" y="236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5" name="Freeform 7257"/>
                <p:cNvSpPr>
                  <a:spLocks/>
                </p:cNvSpPr>
                <p:nvPr/>
              </p:nvSpPr>
              <p:spPr bwMode="auto">
                <a:xfrm>
                  <a:off x="7707" y="1987"/>
                  <a:ext cx="164" cy="411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148" y="16"/>
                    </a:cxn>
                    <a:cxn ang="0">
                      <a:pos x="148" y="33"/>
                    </a:cxn>
                    <a:cxn ang="0">
                      <a:pos x="132" y="66"/>
                    </a:cxn>
                    <a:cxn ang="0">
                      <a:pos x="115" y="99"/>
                    </a:cxn>
                    <a:cxn ang="0">
                      <a:pos x="66" y="197"/>
                    </a:cxn>
                    <a:cxn ang="0">
                      <a:pos x="50" y="279"/>
                    </a:cxn>
                    <a:cxn ang="0">
                      <a:pos x="17" y="328"/>
                    </a:cxn>
                    <a:cxn ang="0">
                      <a:pos x="17" y="361"/>
                    </a:cxn>
                    <a:cxn ang="0">
                      <a:pos x="0" y="394"/>
                    </a:cxn>
                    <a:cxn ang="0">
                      <a:pos x="0" y="411"/>
                    </a:cxn>
                  </a:cxnLst>
                  <a:rect l="0" t="0" r="r" b="b"/>
                  <a:pathLst>
                    <a:path w="164" h="411">
                      <a:moveTo>
                        <a:pt x="164" y="0"/>
                      </a:moveTo>
                      <a:lnTo>
                        <a:pt x="148" y="16"/>
                      </a:lnTo>
                      <a:lnTo>
                        <a:pt x="148" y="33"/>
                      </a:lnTo>
                      <a:lnTo>
                        <a:pt x="132" y="66"/>
                      </a:lnTo>
                      <a:lnTo>
                        <a:pt x="115" y="99"/>
                      </a:lnTo>
                      <a:lnTo>
                        <a:pt x="66" y="197"/>
                      </a:lnTo>
                      <a:lnTo>
                        <a:pt x="50" y="279"/>
                      </a:lnTo>
                      <a:lnTo>
                        <a:pt x="17" y="328"/>
                      </a:lnTo>
                      <a:lnTo>
                        <a:pt x="17" y="361"/>
                      </a:lnTo>
                      <a:lnTo>
                        <a:pt x="0" y="394"/>
                      </a:lnTo>
                      <a:lnTo>
                        <a:pt x="0" y="411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6" name="Line 7258"/>
                <p:cNvSpPr>
                  <a:spLocks noChangeShapeType="1"/>
                </p:cNvSpPr>
                <p:nvPr/>
              </p:nvSpPr>
              <p:spPr bwMode="auto">
                <a:xfrm flipH="1" flipV="1">
                  <a:off x="5412" y="2348"/>
                  <a:ext cx="49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7" name="Freeform 7259"/>
                <p:cNvSpPr>
                  <a:spLocks/>
                </p:cNvSpPr>
                <p:nvPr/>
              </p:nvSpPr>
              <p:spPr bwMode="auto">
                <a:xfrm>
                  <a:off x="7412" y="2266"/>
                  <a:ext cx="82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33" y="17"/>
                    </a:cxn>
                    <a:cxn ang="0">
                      <a:pos x="82" y="66"/>
                    </a:cxn>
                  </a:cxnLst>
                  <a:rect l="0" t="0" r="r" b="b"/>
                  <a:pathLst>
                    <a:path w="82" h="66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33" y="17"/>
                      </a:lnTo>
                      <a:lnTo>
                        <a:pt x="82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8" name="Freeform 7260"/>
                <p:cNvSpPr>
                  <a:spLocks/>
                </p:cNvSpPr>
                <p:nvPr/>
              </p:nvSpPr>
              <p:spPr bwMode="auto">
                <a:xfrm>
                  <a:off x="7707" y="2020"/>
                  <a:ext cx="148" cy="394"/>
                </a:xfrm>
                <a:custGeom>
                  <a:avLst/>
                  <a:gdLst/>
                  <a:ahLst/>
                  <a:cxnLst>
                    <a:cxn ang="0">
                      <a:pos x="0" y="394"/>
                    </a:cxn>
                    <a:cxn ang="0">
                      <a:pos x="0" y="378"/>
                    </a:cxn>
                    <a:cxn ang="0">
                      <a:pos x="0" y="378"/>
                    </a:cxn>
                    <a:cxn ang="0">
                      <a:pos x="33" y="295"/>
                    </a:cxn>
                    <a:cxn ang="0">
                      <a:pos x="66" y="180"/>
                    </a:cxn>
                    <a:cxn ang="0">
                      <a:pos x="115" y="49"/>
                    </a:cxn>
                    <a:cxn ang="0">
                      <a:pos x="148" y="0"/>
                    </a:cxn>
                  </a:cxnLst>
                  <a:rect l="0" t="0" r="r" b="b"/>
                  <a:pathLst>
                    <a:path w="148" h="394">
                      <a:moveTo>
                        <a:pt x="0" y="394"/>
                      </a:moveTo>
                      <a:lnTo>
                        <a:pt x="0" y="378"/>
                      </a:lnTo>
                      <a:lnTo>
                        <a:pt x="0" y="378"/>
                      </a:lnTo>
                      <a:lnTo>
                        <a:pt x="33" y="295"/>
                      </a:lnTo>
                      <a:lnTo>
                        <a:pt x="66" y="180"/>
                      </a:lnTo>
                      <a:lnTo>
                        <a:pt x="115" y="49"/>
                      </a:lnTo>
                      <a:lnTo>
                        <a:pt x="14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69" name="Line 7261"/>
                <p:cNvSpPr>
                  <a:spLocks noChangeShapeType="1"/>
                </p:cNvSpPr>
                <p:nvPr/>
              </p:nvSpPr>
              <p:spPr bwMode="auto">
                <a:xfrm flipH="1" flipV="1">
                  <a:off x="6100" y="2332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0" name="Freeform 7262"/>
                <p:cNvSpPr>
                  <a:spLocks/>
                </p:cNvSpPr>
                <p:nvPr/>
              </p:nvSpPr>
              <p:spPr bwMode="auto">
                <a:xfrm>
                  <a:off x="6100" y="2332"/>
                  <a:ext cx="164" cy="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1" y="82"/>
                    </a:cxn>
                    <a:cxn ang="0">
                      <a:pos x="164" y="98"/>
                    </a:cxn>
                  </a:cxnLst>
                  <a:rect l="0" t="0" r="r" b="b"/>
                  <a:pathLst>
                    <a:path w="164" h="98">
                      <a:moveTo>
                        <a:pt x="0" y="0"/>
                      </a:moveTo>
                      <a:lnTo>
                        <a:pt x="131" y="82"/>
                      </a:lnTo>
                      <a:lnTo>
                        <a:pt x="164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1" name="Line 7263"/>
                <p:cNvSpPr>
                  <a:spLocks noChangeShapeType="1"/>
                </p:cNvSpPr>
                <p:nvPr/>
              </p:nvSpPr>
              <p:spPr bwMode="auto">
                <a:xfrm flipH="1">
                  <a:off x="8068" y="2939"/>
                  <a:ext cx="131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2" name="Freeform 7264"/>
                <p:cNvSpPr>
                  <a:spLocks/>
                </p:cNvSpPr>
                <p:nvPr/>
              </p:nvSpPr>
              <p:spPr bwMode="auto">
                <a:xfrm>
                  <a:off x="8035" y="3301"/>
                  <a:ext cx="345" cy="65"/>
                </a:xfrm>
                <a:custGeom>
                  <a:avLst/>
                  <a:gdLst/>
                  <a:ahLst/>
                  <a:cxnLst>
                    <a:cxn ang="0">
                      <a:pos x="345" y="0"/>
                    </a:cxn>
                    <a:cxn ang="0">
                      <a:pos x="279" y="16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345" h="65">
                      <a:moveTo>
                        <a:pt x="345" y="0"/>
                      </a:moveTo>
                      <a:lnTo>
                        <a:pt x="279" y="16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3" name="Freeform 7265"/>
                <p:cNvSpPr>
                  <a:spLocks/>
                </p:cNvSpPr>
                <p:nvPr/>
              </p:nvSpPr>
              <p:spPr bwMode="auto">
                <a:xfrm>
                  <a:off x="7051" y="3859"/>
                  <a:ext cx="50" cy="49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33" y="16"/>
                    </a:cxn>
                    <a:cxn ang="0">
                      <a:pos x="17" y="16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50" h="49">
                      <a:moveTo>
                        <a:pt x="50" y="0"/>
                      </a:moveTo>
                      <a:lnTo>
                        <a:pt x="33" y="16"/>
                      </a:lnTo>
                      <a:lnTo>
                        <a:pt x="17" y="16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4" name="Freeform 7266"/>
                <p:cNvSpPr>
                  <a:spLocks/>
                </p:cNvSpPr>
                <p:nvPr/>
              </p:nvSpPr>
              <p:spPr bwMode="auto">
                <a:xfrm>
                  <a:off x="7068" y="3859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49">
                      <a:moveTo>
                        <a:pt x="0" y="49"/>
                      </a:move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5" name="Freeform 7267"/>
                <p:cNvSpPr>
                  <a:spLocks/>
                </p:cNvSpPr>
                <p:nvPr/>
              </p:nvSpPr>
              <p:spPr bwMode="auto">
                <a:xfrm>
                  <a:off x="7051" y="3859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16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33" h="49">
                      <a:moveTo>
                        <a:pt x="33" y="0"/>
                      </a:moveTo>
                      <a:lnTo>
                        <a:pt x="33" y="16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6" name="Freeform 7268"/>
                <p:cNvSpPr>
                  <a:spLocks/>
                </p:cNvSpPr>
                <p:nvPr/>
              </p:nvSpPr>
              <p:spPr bwMode="auto">
                <a:xfrm>
                  <a:off x="6723" y="2447"/>
                  <a:ext cx="132" cy="213"/>
                </a:xfrm>
                <a:custGeom>
                  <a:avLst/>
                  <a:gdLst/>
                  <a:ahLst/>
                  <a:cxnLst>
                    <a:cxn ang="0">
                      <a:pos x="132" y="0"/>
                    </a:cxn>
                    <a:cxn ang="0">
                      <a:pos x="50" y="131"/>
                    </a:cxn>
                    <a:cxn ang="0">
                      <a:pos x="0" y="197"/>
                    </a:cxn>
                    <a:cxn ang="0">
                      <a:pos x="0" y="213"/>
                    </a:cxn>
                  </a:cxnLst>
                  <a:rect l="0" t="0" r="r" b="b"/>
                  <a:pathLst>
                    <a:path w="132" h="213">
                      <a:moveTo>
                        <a:pt x="132" y="0"/>
                      </a:moveTo>
                      <a:lnTo>
                        <a:pt x="50" y="131"/>
                      </a:lnTo>
                      <a:lnTo>
                        <a:pt x="0" y="197"/>
                      </a:lnTo>
                      <a:lnTo>
                        <a:pt x="0" y="21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7" name="Freeform 7269"/>
                <p:cNvSpPr>
                  <a:spLocks/>
                </p:cNvSpPr>
                <p:nvPr/>
              </p:nvSpPr>
              <p:spPr bwMode="auto">
                <a:xfrm>
                  <a:off x="6740" y="2677"/>
                  <a:ext cx="164" cy="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49"/>
                    </a:cxn>
                    <a:cxn ang="0">
                      <a:pos x="98" y="65"/>
                    </a:cxn>
                    <a:cxn ang="0">
                      <a:pos x="164" y="98"/>
                    </a:cxn>
                  </a:cxnLst>
                  <a:rect l="0" t="0" r="r" b="b"/>
                  <a:pathLst>
                    <a:path w="164" h="98">
                      <a:moveTo>
                        <a:pt x="0" y="0"/>
                      </a:moveTo>
                      <a:lnTo>
                        <a:pt x="49" y="49"/>
                      </a:lnTo>
                      <a:lnTo>
                        <a:pt x="98" y="65"/>
                      </a:lnTo>
                      <a:lnTo>
                        <a:pt x="164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8" name="Freeform 7270"/>
                <p:cNvSpPr>
                  <a:spLocks/>
                </p:cNvSpPr>
                <p:nvPr/>
              </p:nvSpPr>
              <p:spPr bwMode="auto">
                <a:xfrm>
                  <a:off x="7068" y="3859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49">
                      <a:moveTo>
                        <a:pt x="0" y="49"/>
                      </a:move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79" name="Freeform 7271"/>
                <p:cNvSpPr>
                  <a:spLocks/>
                </p:cNvSpPr>
                <p:nvPr/>
              </p:nvSpPr>
              <p:spPr bwMode="auto">
                <a:xfrm>
                  <a:off x="5690" y="2627"/>
                  <a:ext cx="131" cy="1019"/>
                </a:xfrm>
                <a:custGeom>
                  <a:avLst/>
                  <a:gdLst/>
                  <a:ahLst/>
                  <a:cxnLst>
                    <a:cxn ang="0">
                      <a:pos x="0" y="1019"/>
                    </a:cxn>
                    <a:cxn ang="0">
                      <a:pos x="131" y="0"/>
                    </a:cxn>
                    <a:cxn ang="0">
                      <a:pos x="131" y="0"/>
                    </a:cxn>
                  </a:cxnLst>
                  <a:rect l="0" t="0" r="r" b="b"/>
                  <a:pathLst>
                    <a:path w="131" h="1019">
                      <a:moveTo>
                        <a:pt x="0" y="1019"/>
                      </a:moveTo>
                      <a:lnTo>
                        <a:pt x="131" y="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0" name="Freeform 7272"/>
                <p:cNvSpPr>
                  <a:spLocks/>
                </p:cNvSpPr>
                <p:nvPr/>
              </p:nvSpPr>
              <p:spPr bwMode="auto">
                <a:xfrm>
                  <a:off x="6018" y="2414"/>
                  <a:ext cx="345" cy="148"/>
                </a:xfrm>
                <a:custGeom>
                  <a:avLst/>
                  <a:gdLst/>
                  <a:ahLst/>
                  <a:cxnLst>
                    <a:cxn ang="0">
                      <a:pos x="0" y="148"/>
                    </a:cxn>
                    <a:cxn ang="0">
                      <a:pos x="17" y="131"/>
                    </a:cxn>
                    <a:cxn ang="0">
                      <a:pos x="49" y="115"/>
                    </a:cxn>
                    <a:cxn ang="0">
                      <a:pos x="82" y="98"/>
                    </a:cxn>
                    <a:cxn ang="0">
                      <a:pos x="99" y="98"/>
                    </a:cxn>
                    <a:cxn ang="0">
                      <a:pos x="115" y="98"/>
                    </a:cxn>
                    <a:cxn ang="0">
                      <a:pos x="164" y="82"/>
                    </a:cxn>
                    <a:cxn ang="0">
                      <a:pos x="213" y="49"/>
                    </a:cxn>
                    <a:cxn ang="0">
                      <a:pos x="295" y="16"/>
                    </a:cxn>
                    <a:cxn ang="0">
                      <a:pos x="345" y="0"/>
                    </a:cxn>
                  </a:cxnLst>
                  <a:rect l="0" t="0" r="r" b="b"/>
                  <a:pathLst>
                    <a:path w="345" h="148">
                      <a:moveTo>
                        <a:pt x="0" y="148"/>
                      </a:moveTo>
                      <a:lnTo>
                        <a:pt x="17" y="131"/>
                      </a:lnTo>
                      <a:lnTo>
                        <a:pt x="49" y="115"/>
                      </a:lnTo>
                      <a:lnTo>
                        <a:pt x="82" y="98"/>
                      </a:lnTo>
                      <a:lnTo>
                        <a:pt x="99" y="98"/>
                      </a:lnTo>
                      <a:lnTo>
                        <a:pt x="115" y="98"/>
                      </a:lnTo>
                      <a:lnTo>
                        <a:pt x="164" y="82"/>
                      </a:lnTo>
                      <a:lnTo>
                        <a:pt x="213" y="49"/>
                      </a:lnTo>
                      <a:lnTo>
                        <a:pt x="295" y="16"/>
                      </a:lnTo>
                      <a:lnTo>
                        <a:pt x="34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1" name="Freeform 7273"/>
                <p:cNvSpPr>
                  <a:spLocks/>
                </p:cNvSpPr>
                <p:nvPr/>
              </p:nvSpPr>
              <p:spPr bwMode="auto">
                <a:xfrm>
                  <a:off x="5985" y="2627"/>
                  <a:ext cx="640" cy="2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17"/>
                    </a:cxn>
                    <a:cxn ang="0">
                      <a:pos x="66" y="33"/>
                    </a:cxn>
                    <a:cxn ang="0">
                      <a:pos x="66" y="33"/>
                    </a:cxn>
                    <a:cxn ang="0">
                      <a:pos x="82" y="50"/>
                    </a:cxn>
                    <a:cxn ang="0">
                      <a:pos x="115" y="66"/>
                    </a:cxn>
                    <a:cxn ang="0">
                      <a:pos x="148" y="83"/>
                    </a:cxn>
                    <a:cxn ang="0">
                      <a:pos x="214" y="99"/>
                    </a:cxn>
                    <a:cxn ang="0">
                      <a:pos x="246" y="115"/>
                    </a:cxn>
                    <a:cxn ang="0">
                      <a:pos x="279" y="132"/>
                    </a:cxn>
                    <a:cxn ang="0">
                      <a:pos x="312" y="148"/>
                    </a:cxn>
                    <a:cxn ang="0">
                      <a:pos x="345" y="165"/>
                    </a:cxn>
                    <a:cxn ang="0">
                      <a:pos x="427" y="197"/>
                    </a:cxn>
                    <a:cxn ang="0">
                      <a:pos x="476" y="214"/>
                    </a:cxn>
                    <a:cxn ang="0">
                      <a:pos x="509" y="230"/>
                    </a:cxn>
                    <a:cxn ang="0">
                      <a:pos x="558" y="247"/>
                    </a:cxn>
                    <a:cxn ang="0">
                      <a:pos x="591" y="263"/>
                    </a:cxn>
                    <a:cxn ang="0">
                      <a:pos x="624" y="280"/>
                    </a:cxn>
                    <a:cxn ang="0">
                      <a:pos x="640" y="280"/>
                    </a:cxn>
                    <a:cxn ang="0">
                      <a:pos x="640" y="296"/>
                    </a:cxn>
                  </a:cxnLst>
                  <a:rect l="0" t="0" r="r" b="b"/>
                  <a:pathLst>
                    <a:path w="640" h="29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3" y="17"/>
                      </a:lnTo>
                      <a:lnTo>
                        <a:pt x="66" y="33"/>
                      </a:lnTo>
                      <a:lnTo>
                        <a:pt x="66" y="33"/>
                      </a:lnTo>
                      <a:lnTo>
                        <a:pt x="82" y="50"/>
                      </a:lnTo>
                      <a:lnTo>
                        <a:pt x="115" y="66"/>
                      </a:lnTo>
                      <a:lnTo>
                        <a:pt x="148" y="83"/>
                      </a:lnTo>
                      <a:lnTo>
                        <a:pt x="214" y="99"/>
                      </a:lnTo>
                      <a:lnTo>
                        <a:pt x="246" y="115"/>
                      </a:lnTo>
                      <a:lnTo>
                        <a:pt x="279" y="132"/>
                      </a:lnTo>
                      <a:lnTo>
                        <a:pt x="312" y="148"/>
                      </a:lnTo>
                      <a:lnTo>
                        <a:pt x="345" y="165"/>
                      </a:lnTo>
                      <a:lnTo>
                        <a:pt x="427" y="197"/>
                      </a:lnTo>
                      <a:lnTo>
                        <a:pt x="476" y="214"/>
                      </a:lnTo>
                      <a:lnTo>
                        <a:pt x="509" y="230"/>
                      </a:lnTo>
                      <a:lnTo>
                        <a:pt x="558" y="247"/>
                      </a:lnTo>
                      <a:lnTo>
                        <a:pt x="591" y="263"/>
                      </a:lnTo>
                      <a:lnTo>
                        <a:pt x="624" y="280"/>
                      </a:lnTo>
                      <a:lnTo>
                        <a:pt x="640" y="280"/>
                      </a:lnTo>
                      <a:lnTo>
                        <a:pt x="640" y="29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2" name="Freeform 7274"/>
                <p:cNvSpPr>
                  <a:spLocks/>
                </p:cNvSpPr>
                <p:nvPr/>
              </p:nvSpPr>
              <p:spPr bwMode="auto">
                <a:xfrm>
                  <a:off x="5494" y="2365"/>
                  <a:ext cx="65" cy="33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32" y="33"/>
                    </a:cxn>
                    <a:cxn ang="0">
                      <a:pos x="49" y="16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 h="33">
                      <a:moveTo>
                        <a:pt x="0" y="16"/>
                      </a:moveTo>
                      <a:lnTo>
                        <a:pt x="32" y="33"/>
                      </a:lnTo>
                      <a:lnTo>
                        <a:pt x="49" y="16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3" name="Freeform 7275"/>
                <p:cNvSpPr>
                  <a:spLocks/>
                </p:cNvSpPr>
                <p:nvPr/>
              </p:nvSpPr>
              <p:spPr bwMode="auto">
                <a:xfrm>
                  <a:off x="5461" y="238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4" name="Line 7276"/>
                <p:cNvSpPr>
                  <a:spLocks noChangeShapeType="1"/>
                </p:cNvSpPr>
                <p:nvPr/>
              </p:nvSpPr>
              <p:spPr bwMode="auto">
                <a:xfrm>
                  <a:off x="5477" y="2365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5" name="Line 7277"/>
                <p:cNvSpPr>
                  <a:spLocks noChangeShapeType="1"/>
                </p:cNvSpPr>
                <p:nvPr/>
              </p:nvSpPr>
              <p:spPr bwMode="auto">
                <a:xfrm flipV="1">
                  <a:off x="5477" y="238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6" name="Freeform 7278"/>
                <p:cNvSpPr>
                  <a:spLocks/>
                </p:cNvSpPr>
                <p:nvPr/>
              </p:nvSpPr>
              <p:spPr bwMode="auto">
                <a:xfrm>
                  <a:off x="5821" y="254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7" name="Freeform 7279"/>
                <p:cNvSpPr>
                  <a:spLocks/>
                </p:cNvSpPr>
                <p:nvPr/>
              </p:nvSpPr>
              <p:spPr bwMode="auto">
                <a:xfrm>
                  <a:off x="5821" y="254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8" name="Freeform 7280"/>
                <p:cNvSpPr>
                  <a:spLocks/>
                </p:cNvSpPr>
                <p:nvPr/>
              </p:nvSpPr>
              <p:spPr bwMode="auto">
                <a:xfrm>
                  <a:off x="5871" y="246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89" name="Freeform 7281"/>
                <p:cNvSpPr>
                  <a:spLocks/>
                </p:cNvSpPr>
                <p:nvPr/>
              </p:nvSpPr>
              <p:spPr bwMode="auto">
                <a:xfrm>
                  <a:off x="5871" y="2562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16"/>
                    </a:cxn>
                    <a:cxn ang="0">
                      <a:pos x="32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16">
                      <a:moveTo>
                        <a:pt x="49" y="16"/>
                      </a:moveTo>
                      <a:lnTo>
                        <a:pt x="32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0" name="Freeform 7282"/>
                <p:cNvSpPr>
                  <a:spLocks/>
                </p:cNvSpPr>
                <p:nvPr/>
              </p:nvSpPr>
              <p:spPr bwMode="auto">
                <a:xfrm>
                  <a:off x="5821" y="254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1" name="Line 7283"/>
                <p:cNvSpPr>
                  <a:spLocks noChangeShapeType="1"/>
                </p:cNvSpPr>
                <p:nvPr/>
              </p:nvSpPr>
              <p:spPr bwMode="auto">
                <a:xfrm flipV="1">
                  <a:off x="5821" y="25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2" name="Freeform 7284"/>
                <p:cNvSpPr>
                  <a:spLocks/>
                </p:cNvSpPr>
                <p:nvPr/>
              </p:nvSpPr>
              <p:spPr bwMode="auto">
                <a:xfrm>
                  <a:off x="5821" y="2578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3" name="Line 7285"/>
                <p:cNvSpPr>
                  <a:spLocks noChangeShapeType="1"/>
                </p:cNvSpPr>
                <p:nvPr/>
              </p:nvSpPr>
              <p:spPr bwMode="auto">
                <a:xfrm>
                  <a:off x="5805" y="259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4" name="Freeform 7286"/>
                <p:cNvSpPr>
                  <a:spLocks/>
                </p:cNvSpPr>
                <p:nvPr/>
              </p:nvSpPr>
              <p:spPr bwMode="auto">
                <a:xfrm>
                  <a:off x="5838" y="256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5" name="Line 7287"/>
                <p:cNvSpPr>
                  <a:spLocks noChangeShapeType="1"/>
                </p:cNvSpPr>
                <p:nvPr/>
              </p:nvSpPr>
              <p:spPr bwMode="auto">
                <a:xfrm>
                  <a:off x="5821" y="257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6" name="Line 7288"/>
                <p:cNvSpPr>
                  <a:spLocks noChangeShapeType="1"/>
                </p:cNvSpPr>
                <p:nvPr/>
              </p:nvSpPr>
              <p:spPr bwMode="auto">
                <a:xfrm>
                  <a:off x="5821" y="26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7" name="Line 7289"/>
                <p:cNvSpPr>
                  <a:spLocks noChangeShapeType="1"/>
                </p:cNvSpPr>
                <p:nvPr/>
              </p:nvSpPr>
              <p:spPr bwMode="auto">
                <a:xfrm flipV="1">
                  <a:off x="5821" y="261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8" name="Line 7290"/>
                <p:cNvSpPr>
                  <a:spLocks noChangeShapeType="1"/>
                </p:cNvSpPr>
                <p:nvPr/>
              </p:nvSpPr>
              <p:spPr bwMode="auto">
                <a:xfrm>
                  <a:off x="5821" y="26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699" name="Line 7291"/>
                <p:cNvSpPr>
                  <a:spLocks noChangeShapeType="1"/>
                </p:cNvSpPr>
                <p:nvPr/>
              </p:nvSpPr>
              <p:spPr bwMode="auto">
                <a:xfrm flipV="1">
                  <a:off x="5821" y="256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0" name="Freeform 7292"/>
                <p:cNvSpPr>
                  <a:spLocks/>
                </p:cNvSpPr>
                <p:nvPr/>
              </p:nvSpPr>
              <p:spPr bwMode="auto">
                <a:xfrm>
                  <a:off x="5821" y="2562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1" name="Line 7293"/>
                <p:cNvSpPr>
                  <a:spLocks noChangeShapeType="1"/>
                </p:cNvSpPr>
                <p:nvPr/>
              </p:nvSpPr>
              <p:spPr bwMode="auto">
                <a:xfrm>
                  <a:off x="5821" y="256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2" name="Freeform 7294"/>
                <p:cNvSpPr>
                  <a:spLocks/>
                </p:cNvSpPr>
                <p:nvPr/>
              </p:nvSpPr>
              <p:spPr bwMode="auto">
                <a:xfrm>
                  <a:off x="5805" y="257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3" name="Freeform 7295"/>
                <p:cNvSpPr>
                  <a:spLocks/>
                </p:cNvSpPr>
                <p:nvPr/>
              </p:nvSpPr>
              <p:spPr bwMode="auto">
                <a:xfrm>
                  <a:off x="5821" y="257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4" name="Line 7296"/>
                <p:cNvSpPr>
                  <a:spLocks noChangeShapeType="1"/>
                </p:cNvSpPr>
                <p:nvPr/>
              </p:nvSpPr>
              <p:spPr bwMode="auto">
                <a:xfrm>
                  <a:off x="5821" y="25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5" name="Line 7297"/>
                <p:cNvSpPr>
                  <a:spLocks noChangeShapeType="1"/>
                </p:cNvSpPr>
                <p:nvPr/>
              </p:nvSpPr>
              <p:spPr bwMode="auto">
                <a:xfrm>
                  <a:off x="5871" y="25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6" name="Line 7298"/>
                <p:cNvSpPr>
                  <a:spLocks noChangeShapeType="1"/>
                </p:cNvSpPr>
                <p:nvPr/>
              </p:nvSpPr>
              <p:spPr bwMode="auto">
                <a:xfrm>
                  <a:off x="5838" y="244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7" name="Freeform 7299"/>
                <p:cNvSpPr>
                  <a:spLocks/>
                </p:cNvSpPr>
                <p:nvPr/>
              </p:nvSpPr>
              <p:spPr bwMode="auto">
                <a:xfrm>
                  <a:off x="5854" y="244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8" name="Line 7300"/>
                <p:cNvSpPr>
                  <a:spLocks noChangeShapeType="1"/>
                </p:cNvSpPr>
                <p:nvPr/>
              </p:nvSpPr>
              <p:spPr bwMode="auto">
                <a:xfrm flipV="1">
                  <a:off x="5838" y="243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09" name="Freeform 7301"/>
                <p:cNvSpPr>
                  <a:spLocks/>
                </p:cNvSpPr>
                <p:nvPr/>
              </p:nvSpPr>
              <p:spPr bwMode="auto">
                <a:xfrm>
                  <a:off x="5739" y="2414"/>
                  <a:ext cx="82" cy="13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50" y="82"/>
                    </a:cxn>
                    <a:cxn ang="0">
                      <a:pos x="66" y="98"/>
                    </a:cxn>
                    <a:cxn ang="0">
                      <a:pos x="82" y="131"/>
                    </a:cxn>
                  </a:cxnLst>
                  <a:rect l="0" t="0" r="r" b="b"/>
                  <a:pathLst>
                    <a:path w="82" h="131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50" y="82"/>
                      </a:lnTo>
                      <a:lnTo>
                        <a:pt x="66" y="98"/>
                      </a:lnTo>
                      <a:lnTo>
                        <a:pt x="82" y="131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0" name="Line 7302"/>
                <p:cNvSpPr>
                  <a:spLocks noChangeShapeType="1"/>
                </p:cNvSpPr>
                <p:nvPr/>
              </p:nvSpPr>
              <p:spPr bwMode="auto">
                <a:xfrm flipV="1">
                  <a:off x="5838" y="244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1" name="Line 7303"/>
                <p:cNvSpPr>
                  <a:spLocks noChangeShapeType="1"/>
                </p:cNvSpPr>
                <p:nvPr/>
              </p:nvSpPr>
              <p:spPr bwMode="auto">
                <a:xfrm>
                  <a:off x="5838" y="2430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2" name="Freeform 7304"/>
                <p:cNvSpPr>
                  <a:spLocks/>
                </p:cNvSpPr>
                <p:nvPr/>
              </p:nvSpPr>
              <p:spPr bwMode="auto">
                <a:xfrm>
                  <a:off x="5821" y="2463"/>
                  <a:ext cx="17" cy="82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0" y="6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82">
                      <a:moveTo>
                        <a:pt x="0" y="82"/>
                      </a:moveTo>
                      <a:lnTo>
                        <a:pt x="0" y="6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3" name="Freeform 7305"/>
                <p:cNvSpPr>
                  <a:spLocks/>
                </p:cNvSpPr>
                <p:nvPr/>
              </p:nvSpPr>
              <p:spPr bwMode="auto">
                <a:xfrm>
                  <a:off x="5821" y="2463"/>
                  <a:ext cx="17" cy="82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49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17" h="82">
                      <a:moveTo>
                        <a:pt x="17" y="0"/>
                      </a:moveTo>
                      <a:lnTo>
                        <a:pt x="0" y="49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4" name="Line 7306"/>
                <p:cNvSpPr>
                  <a:spLocks noChangeShapeType="1"/>
                </p:cNvSpPr>
                <p:nvPr/>
              </p:nvSpPr>
              <p:spPr bwMode="auto">
                <a:xfrm>
                  <a:off x="5821" y="254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5" name="Line 7307"/>
                <p:cNvSpPr>
                  <a:spLocks noChangeShapeType="1"/>
                </p:cNvSpPr>
                <p:nvPr/>
              </p:nvSpPr>
              <p:spPr bwMode="auto">
                <a:xfrm flipH="1">
                  <a:off x="5838" y="24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6" name="Freeform 7308"/>
                <p:cNvSpPr>
                  <a:spLocks/>
                </p:cNvSpPr>
                <p:nvPr/>
              </p:nvSpPr>
              <p:spPr bwMode="auto">
                <a:xfrm>
                  <a:off x="5838" y="2332"/>
                  <a:ext cx="16" cy="98"/>
                </a:xfrm>
                <a:custGeom>
                  <a:avLst/>
                  <a:gdLst/>
                  <a:ahLst/>
                  <a:cxnLst>
                    <a:cxn ang="0">
                      <a:pos x="0" y="98"/>
                    </a:cxn>
                    <a:cxn ang="0">
                      <a:pos x="16" y="66"/>
                    </a:cxn>
                    <a:cxn ang="0">
                      <a:pos x="16" y="49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98">
                      <a:moveTo>
                        <a:pt x="0" y="98"/>
                      </a:moveTo>
                      <a:lnTo>
                        <a:pt x="16" y="66"/>
                      </a:lnTo>
                      <a:lnTo>
                        <a:pt x="16" y="49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7" name="Freeform 7309"/>
                <p:cNvSpPr>
                  <a:spLocks/>
                </p:cNvSpPr>
                <p:nvPr/>
              </p:nvSpPr>
              <p:spPr bwMode="auto">
                <a:xfrm>
                  <a:off x="5739" y="2414"/>
                  <a:ext cx="99" cy="33"/>
                </a:xfrm>
                <a:custGeom>
                  <a:avLst/>
                  <a:gdLst/>
                  <a:ahLst/>
                  <a:cxnLst>
                    <a:cxn ang="0">
                      <a:pos x="99" y="33"/>
                    </a:cxn>
                    <a:cxn ang="0">
                      <a:pos x="82" y="33"/>
                    </a:cxn>
                    <a:cxn ang="0">
                      <a:pos x="6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9" h="33">
                      <a:moveTo>
                        <a:pt x="99" y="33"/>
                      </a:moveTo>
                      <a:lnTo>
                        <a:pt x="82" y="33"/>
                      </a:lnTo>
                      <a:lnTo>
                        <a:pt x="6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8" name="Line 7310"/>
                <p:cNvSpPr>
                  <a:spLocks noChangeShapeType="1"/>
                </p:cNvSpPr>
                <p:nvPr/>
              </p:nvSpPr>
              <p:spPr bwMode="auto">
                <a:xfrm>
                  <a:off x="5838" y="243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19" name="Line 7311"/>
                <p:cNvSpPr>
                  <a:spLocks noChangeShapeType="1"/>
                </p:cNvSpPr>
                <p:nvPr/>
              </p:nvSpPr>
              <p:spPr bwMode="auto">
                <a:xfrm flipH="1" flipV="1">
                  <a:off x="5838" y="243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0" name="Freeform 7312"/>
                <p:cNvSpPr>
                  <a:spLocks/>
                </p:cNvSpPr>
                <p:nvPr/>
              </p:nvSpPr>
              <p:spPr bwMode="auto">
                <a:xfrm>
                  <a:off x="5920" y="2578"/>
                  <a:ext cx="65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49" y="49"/>
                    </a:cxn>
                    <a:cxn ang="0">
                      <a:pos x="65" y="49"/>
                    </a:cxn>
                  </a:cxnLst>
                  <a:rect l="0" t="0" r="r" b="b"/>
                  <a:pathLst>
                    <a:path w="65" h="49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49" y="49"/>
                      </a:lnTo>
                      <a:lnTo>
                        <a:pt x="65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1" name="Freeform 7313"/>
                <p:cNvSpPr>
                  <a:spLocks/>
                </p:cNvSpPr>
                <p:nvPr/>
              </p:nvSpPr>
              <p:spPr bwMode="auto">
                <a:xfrm>
                  <a:off x="5985" y="2562"/>
                  <a:ext cx="33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0" y="49"/>
                    </a:cxn>
                    <a:cxn ang="0">
                      <a:pos x="17" y="33"/>
                    </a:cxn>
                    <a:cxn ang="0">
                      <a:pos x="17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65">
                      <a:moveTo>
                        <a:pt x="0" y="65"/>
                      </a:moveTo>
                      <a:lnTo>
                        <a:pt x="0" y="49"/>
                      </a:lnTo>
                      <a:lnTo>
                        <a:pt x="17" y="33"/>
                      </a:lnTo>
                      <a:lnTo>
                        <a:pt x="17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2" name="Freeform 7314"/>
                <p:cNvSpPr>
                  <a:spLocks/>
                </p:cNvSpPr>
                <p:nvPr/>
              </p:nvSpPr>
              <p:spPr bwMode="auto">
                <a:xfrm>
                  <a:off x="5887" y="2496"/>
                  <a:ext cx="33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33"/>
                    </a:cxn>
                    <a:cxn ang="0">
                      <a:pos x="16" y="66"/>
                    </a:cxn>
                    <a:cxn ang="0">
                      <a:pos x="16" y="82"/>
                    </a:cxn>
                    <a:cxn ang="0">
                      <a:pos x="33" y="82"/>
                    </a:cxn>
                  </a:cxnLst>
                  <a:rect l="0" t="0" r="r" b="b"/>
                  <a:pathLst>
                    <a:path w="33" h="8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33"/>
                      </a:lnTo>
                      <a:lnTo>
                        <a:pt x="16" y="66"/>
                      </a:lnTo>
                      <a:lnTo>
                        <a:pt x="16" y="82"/>
                      </a:lnTo>
                      <a:lnTo>
                        <a:pt x="33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3" name="Freeform 7315"/>
                <p:cNvSpPr>
                  <a:spLocks/>
                </p:cNvSpPr>
                <p:nvPr/>
              </p:nvSpPr>
              <p:spPr bwMode="auto">
                <a:xfrm>
                  <a:off x="6018" y="2414"/>
                  <a:ext cx="66" cy="148"/>
                </a:xfrm>
                <a:custGeom>
                  <a:avLst/>
                  <a:gdLst/>
                  <a:ahLst/>
                  <a:cxnLst>
                    <a:cxn ang="0">
                      <a:pos x="0" y="148"/>
                    </a:cxn>
                    <a:cxn ang="0">
                      <a:pos x="0" y="131"/>
                    </a:cxn>
                    <a:cxn ang="0">
                      <a:pos x="0" y="115"/>
                    </a:cxn>
                    <a:cxn ang="0">
                      <a:pos x="17" y="82"/>
                    </a:cxn>
                    <a:cxn ang="0">
                      <a:pos x="33" y="66"/>
                    </a:cxn>
                    <a:cxn ang="0">
                      <a:pos x="33" y="49"/>
                    </a:cxn>
                    <a:cxn ang="0">
                      <a:pos x="49" y="33"/>
                    </a:cxn>
                    <a:cxn ang="0">
                      <a:pos x="49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148">
                      <a:moveTo>
                        <a:pt x="0" y="148"/>
                      </a:moveTo>
                      <a:lnTo>
                        <a:pt x="0" y="131"/>
                      </a:lnTo>
                      <a:lnTo>
                        <a:pt x="0" y="115"/>
                      </a:lnTo>
                      <a:lnTo>
                        <a:pt x="17" y="82"/>
                      </a:lnTo>
                      <a:lnTo>
                        <a:pt x="33" y="66"/>
                      </a:lnTo>
                      <a:lnTo>
                        <a:pt x="33" y="49"/>
                      </a:lnTo>
                      <a:lnTo>
                        <a:pt x="49" y="33"/>
                      </a:lnTo>
                      <a:lnTo>
                        <a:pt x="49" y="0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4" name="Freeform 7316"/>
                <p:cNvSpPr>
                  <a:spLocks/>
                </p:cNvSpPr>
                <p:nvPr/>
              </p:nvSpPr>
              <p:spPr bwMode="auto">
                <a:xfrm>
                  <a:off x="6264" y="2430"/>
                  <a:ext cx="263" cy="1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33"/>
                    </a:cxn>
                    <a:cxn ang="0">
                      <a:pos x="263" y="132"/>
                    </a:cxn>
                  </a:cxnLst>
                  <a:rect l="0" t="0" r="r" b="b"/>
                  <a:pathLst>
                    <a:path w="263" h="132">
                      <a:moveTo>
                        <a:pt x="0" y="0"/>
                      </a:moveTo>
                      <a:lnTo>
                        <a:pt x="49" y="33"/>
                      </a:lnTo>
                      <a:lnTo>
                        <a:pt x="263" y="1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5" name="Freeform 7317"/>
                <p:cNvSpPr>
                  <a:spLocks/>
                </p:cNvSpPr>
                <p:nvPr/>
              </p:nvSpPr>
              <p:spPr bwMode="auto">
                <a:xfrm>
                  <a:off x="6363" y="2365"/>
                  <a:ext cx="147" cy="49"/>
                </a:xfrm>
                <a:custGeom>
                  <a:avLst/>
                  <a:gdLst/>
                  <a:ahLst/>
                  <a:cxnLst>
                    <a:cxn ang="0">
                      <a:pos x="147" y="0"/>
                    </a:cxn>
                    <a:cxn ang="0">
                      <a:pos x="98" y="16"/>
                    </a:cxn>
                    <a:cxn ang="0">
                      <a:pos x="65" y="16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47" h="49">
                      <a:moveTo>
                        <a:pt x="147" y="0"/>
                      </a:moveTo>
                      <a:lnTo>
                        <a:pt x="98" y="16"/>
                      </a:lnTo>
                      <a:lnTo>
                        <a:pt x="65" y="16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6" name="Freeform 7318"/>
                <p:cNvSpPr>
                  <a:spLocks/>
                </p:cNvSpPr>
                <p:nvPr/>
              </p:nvSpPr>
              <p:spPr bwMode="auto">
                <a:xfrm>
                  <a:off x="6674" y="2726"/>
                  <a:ext cx="17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7" y="33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66">
                      <a:moveTo>
                        <a:pt x="0" y="66"/>
                      </a:moveTo>
                      <a:lnTo>
                        <a:pt x="17" y="33"/>
                      </a:ln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7" name="Freeform 7319"/>
                <p:cNvSpPr>
                  <a:spLocks/>
                </p:cNvSpPr>
                <p:nvPr/>
              </p:nvSpPr>
              <p:spPr bwMode="auto">
                <a:xfrm>
                  <a:off x="6133" y="2348"/>
                  <a:ext cx="394" cy="214"/>
                </a:xfrm>
                <a:custGeom>
                  <a:avLst/>
                  <a:gdLst/>
                  <a:ahLst/>
                  <a:cxnLst>
                    <a:cxn ang="0">
                      <a:pos x="394" y="214"/>
                    </a:cxn>
                    <a:cxn ang="0">
                      <a:pos x="197" y="99"/>
                    </a:cxn>
                    <a:cxn ang="0">
                      <a:pos x="131" y="8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4" h="214">
                      <a:moveTo>
                        <a:pt x="394" y="214"/>
                      </a:moveTo>
                      <a:lnTo>
                        <a:pt x="197" y="99"/>
                      </a:lnTo>
                      <a:lnTo>
                        <a:pt x="131" y="8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8" name="Line 7320"/>
                <p:cNvSpPr>
                  <a:spLocks noChangeShapeType="1"/>
                </p:cNvSpPr>
                <p:nvPr/>
              </p:nvSpPr>
              <p:spPr bwMode="auto">
                <a:xfrm flipV="1">
                  <a:off x="6674" y="2792"/>
                  <a:ext cx="0" cy="65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29" name="Freeform 7321"/>
                <p:cNvSpPr>
                  <a:spLocks/>
                </p:cNvSpPr>
                <p:nvPr/>
              </p:nvSpPr>
              <p:spPr bwMode="auto">
                <a:xfrm>
                  <a:off x="6658" y="289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0" name="Freeform 7322"/>
                <p:cNvSpPr>
                  <a:spLocks/>
                </p:cNvSpPr>
                <p:nvPr/>
              </p:nvSpPr>
              <p:spPr bwMode="auto">
                <a:xfrm>
                  <a:off x="6658" y="285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1" name="Line 7323"/>
                <p:cNvSpPr>
                  <a:spLocks noChangeShapeType="1"/>
                </p:cNvSpPr>
                <p:nvPr/>
              </p:nvSpPr>
              <p:spPr bwMode="auto">
                <a:xfrm flipV="1">
                  <a:off x="6641" y="2890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2" name="Freeform 7324"/>
                <p:cNvSpPr>
                  <a:spLocks/>
                </p:cNvSpPr>
                <p:nvPr/>
              </p:nvSpPr>
              <p:spPr bwMode="auto">
                <a:xfrm>
                  <a:off x="6641" y="29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3" name="Line 7325"/>
                <p:cNvSpPr>
                  <a:spLocks noChangeShapeType="1"/>
                </p:cNvSpPr>
                <p:nvPr/>
              </p:nvSpPr>
              <p:spPr bwMode="auto">
                <a:xfrm>
                  <a:off x="6625" y="29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4" name="Freeform 7326"/>
                <p:cNvSpPr>
                  <a:spLocks/>
                </p:cNvSpPr>
                <p:nvPr/>
              </p:nvSpPr>
              <p:spPr bwMode="auto">
                <a:xfrm>
                  <a:off x="6658" y="289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5" name="Freeform 7327"/>
                <p:cNvSpPr>
                  <a:spLocks/>
                </p:cNvSpPr>
                <p:nvPr/>
              </p:nvSpPr>
              <p:spPr bwMode="auto">
                <a:xfrm>
                  <a:off x="6674" y="2890"/>
                  <a:ext cx="99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49" y="17"/>
                    </a:cxn>
                    <a:cxn ang="0">
                      <a:pos x="66" y="17"/>
                    </a:cxn>
                    <a:cxn ang="0">
                      <a:pos x="99" y="17"/>
                    </a:cxn>
                  </a:cxnLst>
                  <a:rect l="0" t="0" r="r" b="b"/>
                  <a:pathLst>
                    <a:path w="99" h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49" y="17"/>
                      </a:lnTo>
                      <a:lnTo>
                        <a:pt x="66" y="17"/>
                      </a:lnTo>
                      <a:lnTo>
                        <a:pt x="99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6" name="Line 7328"/>
                <p:cNvSpPr>
                  <a:spLocks noChangeShapeType="1"/>
                </p:cNvSpPr>
                <p:nvPr/>
              </p:nvSpPr>
              <p:spPr bwMode="auto">
                <a:xfrm flipH="1">
                  <a:off x="6510" y="2365"/>
                  <a:ext cx="8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7" name="Freeform 7329"/>
                <p:cNvSpPr>
                  <a:spLocks/>
                </p:cNvSpPr>
                <p:nvPr/>
              </p:nvSpPr>
              <p:spPr bwMode="auto">
                <a:xfrm>
                  <a:off x="6527" y="2562"/>
                  <a:ext cx="180" cy="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8" y="65"/>
                    </a:cxn>
                    <a:cxn ang="0">
                      <a:pos x="180" y="98"/>
                    </a:cxn>
                  </a:cxnLst>
                  <a:rect l="0" t="0" r="r" b="b"/>
                  <a:pathLst>
                    <a:path w="180" h="98">
                      <a:moveTo>
                        <a:pt x="0" y="0"/>
                      </a:moveTo>
                      <a:lnTo>
                        <a:pt x="98" y="65"/>
                      </a:lnTo>
                      <a:lnTo>
                        <a:pt x="180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8" name="Freeform 7330"/>
                <p:cNvSpPr>
                  <a:spLocks/>
                </p:cNvSpPr>
                <p:nvPr/>
              </p:nvSpPr>
              <p:spPr bwMode="auto">
                <a:xfrm>
                  <a:off x="6527" y="2562"/>
                  <a:ext cx="180" cy="98"/>
                </a:xfrm>
                <a:custGeom>
                  <a:avLst/>
                  <a:gdLst/>
                  <a:ahLst/>
                  <a:cxnLst>
                    <a:cxn ang="0">
                      <a:pos x="180" y="98"/>
                    </a:cxn>
                    <a:cxn ang="0">
                      <a:pos x="114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0" h="98">
                      <a:moveTo>
                        <a:pt x="180" y="98"/>
                      </a:moveTo>
                      <a:lnTo>
                        <a:pt x="114" y="6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39" name="Line 7331"/>
                <p:cNvSpPr>
                  <a:spLocks noChangeShapeType="1"/>
                </p:cNvSpPr>
                <p:nvPr/>
              </p:nvSpPr>
              <p:spPr bwMode="auto">
                <a:xfrm>
                  <a:off x="6707" y="2660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0" name="Freeform 7332"/>
                <p:cNvSpPr>
                  <a:spLocks/>
                </p:cNvSpPr>
                <p:nvPr/>
              </p:nvSpPr>
              <p:spPr bwMode="auto">
                <a:xfrm>
                  <a:off x="6707" y="266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1" name="Freeform 7333"/>
                <p:cNvSpPr>
                  <a:spLocks/>
                </p:cNvSpPr>
                <p:nvPr/>
              </p:nvSpPr>
              <p:spPr bwMode="auto">
                <a:xfrm>
                  <a:off x="6723" y="266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2" name="Freeform 7334"/>
                <p:cNvSpPr>
                  <a:spLocks/>
                </p:cNvSpPr>
                <p:nvPr/>
              </p:nvSpPr>
              <p:spPr bwMode="auto">
                <a:xfrm>
                  <a:off x="6707" y="266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3" name="Line 7335"/>
                <p:cNvSpPr>
                  <a:spLocks noChangeShapeType="1"/>
                </p:cNvSpPr>
                <p:nvPr/>
              </p:nvSpPr>
              <p:spPr bwMode="auto">
                <a:xfrm flipV="1">
                  <a:off x="6707" y="2660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4" name="Line 7336"/>
                <p:cNvSpPr>
                  <a:spLocks noChangeShapeType="1"/>
                </p:cNvSpPr>
                <p:nvPr/>
              </p:nvSpPr>
              <p:spPr bwMode="auto">
                <a:xfrm flipH="1" flipV="1">
                  <a:off x="6707" y="2660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5" name="Line 7337"/>
                <p:cNvSpPr>
                  <a:spLocks noChangeShapeType="1"/>
                </p:cNvSpPr>
                <p:nvPr/>
              </p:nvSpPr>
              <p:spPr bwMode="auto">
                <a:xfrm flipV="1">
                  <a:off x="6691" y="2693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6" name="Freeform 7338"/>
                <p:cNvSpPr>
                  <a:spLocks/>
                </p:cNvSpPr>
                <p:nvPr/>
              </p:nvSpPr>
              <p:spPr bwMode="auto">
                <a:xfrm>
                  <a:off x="6707" y="267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7" name="Line 7339"/>
                <p:cNvSpPr>
                  <a:spLocks noChangeShapeType="1"/>
                </p:cNvSpPr>
                <p:nvPr/>
              </p:nvSpPr>
              <p:spPr bwMode="auto">
                <a:xfrm>
                  <a:off x="6592" y="234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8" name="Freeform 7340"/>
                <p:cNvSpPr>
                  <a:spLocks/>
                </p:cNvSpPr>
                <p:nvPr/>
              </p:nvSpPr>
              <p:spPr bwMode="auto">
                <a:xfrm>
                  <a:off x="7068" y="390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49" name="Freeform 7341"/>
                <p:cNvSpPr>
                  <a:spLocks/>
                </p:cNvSpPr>
                <p:nvPr/>
              </p:nvSpPr>
              <p:spPr bwMode="auto">
                <a:xfrm>
                  <a:off x="7609" y="3071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6" h="49">
                      <a:moveTo>
                        <a:pt x="16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0" name="Freeform 7342"/>
                <p:cNvSpPr>
                  <a:spLocks/>
                </p:cNvSpPr>
                <p:nvPr/>
              </p:nvSpPr>
              <p:spPr bwMode="auto">
                <a:xfrm>
                  <a:off x="7429" y="3104"/>
                  <a:ext cx="32" cy="49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16"/>
                    </a:cxn>
                    <a:cxn ang="0">
                      <a:pos x="0" y="49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32" h="49">
                      <a:moveTo>
                        <a:pt x="32" y="0"/>
                      </a:moveTo>
                      <a:lnTo>
                        <a:pt x="16" y="16"/>
                      </a:lnTo>
                      <a:lnTo>
                        <a:pt x="0" y="49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1" name="Freeform 7343"/>
                <p:cNvSpPr>
                  <a:spLocks/>
                </p:cNvSpPr>
                <p:nvPr/>
              </p:nvSpPr>
              <p:spPr bwMode="auto">
                <a:xfrm>
                  <a:off x="7379" y="2907"/>
                  <a:ext cx="11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0" y="0"/>
                    </a:cxn>
                    <a:cxn ang="0">
                      <a:pos x="115" y="0"/>
                    </a:cxn>
                  </a:cxnLst>
                  <a:rect l="0" t="0" r="r" b="b"/>
                  <a:pathLst>
                    <a:path w="115">
                      <a:moveTo>
                        <a:pt x="0" y="0"/>
                      </a:moveTo>
                      <a:lnTo>
                        <a:pt x="50" y="0"/>
                      </a:lnTo>
                      <a:lnTo>
                        <a:pt x="11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2" name="Line 7344"/>
                <p:cNvSpPr>
                  <a:spLocks noChangeShapeType="1"/>
                </p:cNvSpPr>
                <p:nvPr/>
              </p:nvSpPr>
              <p:spPr bwMode="auto">
                <a:xfrm>
                  <a:off x="7445" y="318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3" name="Freeform 7345"/>
                <p:cNvSpPr>
                  <a:spLocks/>
                </p:cNvSpPr>
                <p:nvPr/>
              </p:nvSpPr>
              <p:spPr bwMode="auto">
                <a:xfrm>
                  <a:off x="7461" y="3054"/>
                  <a:ext cx="17" cy="5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17" h="50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4" name="Freeform 7346"/>
                <p:cNvSpPr>
                  <a:spLocks/>
                </p:cNvSpPr>
                <p:nvPr/>
              </p:nvSpPr>
              <p:spPr bwMode="auto">
                <a:xfrm>
                  <a:off x="7445" y="31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5" name="Freeform 7347"/>
                <p:cNvSpPr>
                  <a:spLocks/>
                </p:cNvSpPr>
                <p:nvPr/>
              </p:nvSpPr>
              <p:spPr bwMode="auto">
                <a:xfrm>
                  <a:off x="7789" y="3054"/>
                  <a:ext cx="0" cy="9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h="99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6" name="Freeform 7348"/>
                <p:cNvSpPr>
                  <a:spLocks/>
                </p:cNvSpPr>
                <p:nvPr/>
              </p:nvSpPr>
              <p:spPr bwMode="auto">
                <a:xfrm>
                  <a:off x="7412" y="3022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7" name="Line 7349"/>
                <p:cNvSpPr>
                  <a:spLocks noChangeShapeType="1"/>
                </p:cNvSpPr>
                <p:nvPr/>
              </p:nvSpPr>
              <p:spPr bwMode="auto">
                <a:xfrm flipV="1">
                  <a:off x="7609" y="308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8" name="Freeform 7350"/>
                <p:cNvSpPr>
                  <a:spLocks/>
                </p:cNvSpPr>
                <p:nvPr/>
              </p:nvSpPr>
              <p:spPr bwMode="auto">
                <a:xfrm>
                  <a:off x="7396" y="3399"/>
                  <a:ext cx="98" cy="99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82" y="0"/>
                    </a:cxn>
                    <a:cxn ang="0">
                      <a:pos x="49" y="49"/>
                    </a:cxn>
                    <a:cxn ang="0">
                      <a:pos x="49" y="49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w="98" h="99">
                      <a:moveTo>
                        <a:pt x="98" y="0"/>
                      </a:moveTo>
                      <a:lnTo>
                        <a:pt x="82" y="0"/>
                      </a:lnTo>
                      <a:lnTo>
                        <a:pt x="49" y="49"/>
                      </a:lnTo>
                      <a:lnTo>
                        <a:pt x="49" y="49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59" name="Line 7351"/>
                <p:cNvSpPr>
                  <a:spLocks noChangeShapeType="1"/>
                </p:cNvSpPr>
                <p:nvPr/>
              </p:nvSpPr>
              <p:spPr bwMode="auto">
                <a:xfrm flipH="1">
                  <a:off x="7101" y="3826"/>
                  <a:ext cx="32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0" name="Freeform 7352"/>
                <p:cNvSpPr>
                  <a:spLocks/>
                </p:cNvSpPr>
                <p:nvPr/>
              </p:nvSpPr>
              <p:spPr bwMode="auto">
                <a:xfrm>
                  <a:off x="7101" y="3646"/>
                  <a:ext cx="49" cy="164"/>
                </a:xfrm>
                <a:custGeom>
                  <a:avLst/>
                  <a:gdLst/>
                  <a:ahLst/>
                  <a:cxnLst>
                    <a:cxn ang="0">
                      <a:pos x="0" y="164"/>
                    </a:cxn>
                    <a:cxn ang="0">
                      <a:pos x="0" y="147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64">
                      <a:moveTo>
                        <a:pt x="0" y="164"/>
                      </a:moveTo>
                      <a:lnTo>
                        <a:pt x="0" y="147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1" name="Freeform 7353"/>
                <p:cNvSpPr>
                  <a:spLocks/>
                </p:cNvSpPr>
                <p:nvPr/>
              </p:nvSpPr>
              <p:spPr bwMode="auto">
                <a:xfrm>
                  <a:off x="7396" y="3399"/>
                  <a:ext cx="98" cy="99"/>
                </a:xfrm>
                <a:custGeom>
                  <a:avLst/>
                  <a:gdLst/>
                  <a:ahLst/>
                  <a:cxnLst>
                    <a:cxn ang="0">
                      <a:pos x="0" y="99"/>
                    </a:cxn>
                    <a:cxn ang="0">
                      <a:pos x="49" y="66"/>
                    </a:cxn>
                    <a:cxn ang="0">
                      <a:pos x="49" y="49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98" h="99">
                      <a:moveTo>
                        <a:pt x="0" y="99"/>
                      </a:moveTo>
                      <a:lnTo>
                        <a:pt x="49" y="66"/>
                      </a:lnTo>
                      <a:lnTo>
                        <a:pt x="49" y="49"/>
                      </a:lnTo>
                      <a:lnTo>
                        <a:pt x="9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2" name="Freeform 7354"/>
                <p:cNvSpPr>
                  <a:spLocks/>
                </p:cNvSpPr>
                <p:nvPr/>
              </p:nvSpPr>
              <p:spPr bwMode="auto">
                <a:xfrm>
                  <a:off x="7150" y="3465"/>
                  <a:ext cx="98" cy="181"/>
                </a:xfrm>
                <a:custGeom>
                  <a:avLst/>
                  <a:gdLst/>
                  <a:ahLst/>
                  <a:cxnLst>
                    <a:cxn ang="0">
                      <a:pos x="0" y="181"/>
                    </a:cxn>
                    <a:cxn ang="0">
                      <a:pos x="33" y="98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98" h="181">
                      <a:moveTo>
                        <a:pt x="0" y="181"/>
                      </a:moveTo>
                      <a:lnTo>
                        <a:pt x="33" y="98"/>
                      </a:lnTo>
                      <a:lnTo>
                        <a:pt x="9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3" name="Line 7355"/>
                <p:cNvSpPr>
                  <a:spLocks noChangeShapeType="1"/>
                </p:cNvSpPr>
                <p:nvPr/>
              </p:nvSpPr>
              <p:spPr bwMode="auto">
                <a:xfrm flipV="1">
                  <a:off x="7084" y="3826"/>
                  <a:ext cx="49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4" name="Line 7356"/>
                <p:cNvSpPr>
                  <a:spLocks noChangeShapeType="1"/>
                </p:cNvSpPr>
                <p:nvPr/>
              </p:nvSpPr>
              <p:spPr bwMode="auto">
                <a:xfrm flipV="1">
                  <a:off x="7084" y="3810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5" name="Freeform 7357"/>
                <p:cNvSpPr>
                  <a:spLocks/>
                </p:cNvSpPr>
                <p:nvPr/>
              </p:nvSpPr>
              <p:spPr bwMode="auto">
                <a:xfrm>
                  <a:off x="7084" y="385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6" name="Freeform 7358"/>
                <p:cNvSpPr>
                  <a:spLocks/>
                </p:cNvSpPr>
                <p:nvPr/>
              </p:nvSpPr>
              <p:spPr bwMode="auto">
                <a:xfrm>
                  <a:off x="7133" y="3678"/>
                  <a:ext cx="115" cy="148"/>
                </a:xfrm>
                <a:custGeom>
                  <a:avLst/>
                  <a:gdLst/>
                  <a:ahLst/>
                  <a:cxnLst>
                    <a:cxn ang="0">
                      <a:pos x="115" y="0"/>
                    </a:cxn>
                    <a:cxn ang="0">
                      <a:pos x="82" y="50"/>
                    </a:cxn>
                    <a:cxn ang="0">
                      <a:pos x="17" y="132"/>
                    </a:cxn>
                    <a:cxn ang="0">
                      <a:pos x="0" y="148"/>
                    </a:cxn>
                  </a:cxnLst>
                  <a:rect l="0" t="0" r="r" b="b"/>
                  <a:pathLst>
                    <a:path w="115" h="148">
                      <a:moveTo>
                        <a:pt x="115" y="0"/>
                      </a:moveTo>
                      <a:lnTo>
                        <a:pt x="82" y="50"/>
                      </a:lnTo>
                      <a:lnTo>
                        <a:pt x="17" y="132"/>
                      </a:lnTo>
                      <a:lnTo>
                        <a:pt x="0" y="14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7" name="Freeform 7359"/>
                <p:cNvSpPr>
                  <a:spLocks/>
                </p:cNvSpPr>
                <p:nvPr/>
              </p:nvSpPr>
              <p:spPr bwMode="auto">
                <a:xfrm>
                  <a:off x="7265" y="3498"/>
                  <a:ext cx="131" cy="180"/>
                </a:xfrm>
                <a:custGeom>
                  <a:avLst/>
                  <a:gdLst/>
                  <a:ahLst/>
                  <a:cxnLst>
                    <a:cxn ang="0">
                      <a:pos x="0" y="180"/>
                    </a:cxn>
                    <a:cxn ang="0">
                      <a:pos x="65" y="82"/>
                    </a:cxn>
                    <a:cxn ang="0">
                      <a:pos x="131" y="0"/>
                    </a:cxn>
                  </a:cxnLst>
                  <a:rect l="0" t="0" r="r" b="b"/>
                  <a:pathLst>
                    <a:path w="131" h="180">
                      <a:moveTo>
                        <a:pt x="0" y="180"/>
                      </a:moveTo>
                      <a:lnTo>
                        <a:pt x="65" y="82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8" name="Freeform 7360"/>
                <p:cNvSpPr>
                  <a:spLocks/>
                </p:cNvSpPr>
                <p:nvPr/>
              </p:nvSpPr>
              <p:spPr bwMode="auto">
                <a:xfrm>
                  <a:off x="7248" y="3498"/>
                  <a:ext cx="148" cy="180"/>
                </a:xfrm>
                <a:custGeom>
                  <a:avLst/>
                  <a:gdLst/>
                  <a:ahLst/>
                  <a:cxnLst>
                    <a:cxn ang="0">
                      <a:pos x="148" y="0"/>
                    </a:cxn>
                    <a:cxn ang="0">
                      <a:pos x="66" y="115"/>
                    </a:cxn>
                    <a:cxn ang="0">
                      <a:pos x="0" y="180"/>
                    </a:cxn>
                  </a:cxnLst>
                  <a:rect l="0" t="0" r="r" b="b"/>
                  <a:pathLst>
                    <a:path w="148" h="180">
                      <a:moveTo>
                        <a:pt x="148" y="0"/>
                      </a:moveTo>
                      <a:lnTo>
                        <a:pt x="66" y="115"/>
                      </a:lnTo>
                      <a:lnTo>
                        <a:pt x="0" y="18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69" name="Freeform 7361"/>
                <p:cNvSpPr>
                  <a:spLocks/>
                </p:cNvSpPr>
                <p:nvPr/>
              </p:nvSpPr>
              <p:spPr bwMode="auto">
                <a:xfrm>
                  <a:off x="7133" y="3678"/>
                  <a:ext cx="132" cy="148"/>
                </a:xfrm>
                <a:custGeom>
                  <a:avLst/>
                  <a:gdLst/>
                  <a:ahLst/>
                  <a:cxnLst>
                    <a:cxn ang="0">
                      <a:pos x="0" y="148"/>
                    </a:cxn>
                    <a:cxn ang="0">
                      <a:pos x="33" y="115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32" h="148">
                      <a:moveTo>
                        <a:pt x="0" y="148"/>
                      </a:moveTo>
                      <a:lnTo>
                        <a:pt x="33" y="115"/>
                      </a:lnTo>
                      <a:lnTo>
                        <a:pt x="1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0" name="Freeform 7362"/>
                <p:cNvSpPr>
                  <a:spLocks/>
                </p:cNvSpPr>
                <p:nvPr/>
              </p:nvSpPr>
              <p:spPr bwMode="auto">
                <a:xfrm>
                  <a:off x="7248" y="3416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7" y="32"/>
                    </a:cxn>
                    <a:cxn ang="0">
                      <a:pos x="33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49">
                      <a:moveTo>
                        <a:pt x="0" y="49"/>
                      </a:moveTo>
                      <a:lnTo>
                        <a:pt x="17" y="32"/>
                      </a:lnTo>
                      <a:lnTo>
                        <a:pt x="33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1" name="Freeform 7363"/>
                <p:cNvSpPr>
                  <a:spLocks/>
                </p:cNvSpPr>
                <p:nvPr/>
              </p:nvSpPr>
              <p:spPr bwMode="auto">
                <a:xfrm>
                  <a:off x="7281" y="3366"/>
                  <a:ext cx="82" cy="50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6" y="50"/>
                    </a:cxn>
                    <a:cxn ang="0">
                      <a:pos x="33" y="50"/>
                    </a:cxn>
                    <a:cxn ang="0">
                      <a:pos x="49" y="33"/>
                    </a:cxn>
                    <a:cxn ang="0">
                      <a:pos x="66" y="17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50">
                      <a:moveTo>
                        <a:pt x="0" y="50"/>
                      </a:moveTo>
                      <a:lnTo>
                        <a:pt x="16" y="50"/>
                      </a:lnTo>
                      <a:lnTo>
                        <a:pt x="33" y="50"/>
                      </a:lnTo>
                      <a:lnTo>
                        <a:pt x="49" y="33"/>
                      </a:lnTo>
                      <a:lnTo>
                        <a:pt x="66" y="17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2" name="Freeform 7364"/>
                <p:cNvSpPr>
                  <a:spLocks/>
                </p:cNvSpPr>
                <p:nvPr/>
              </p:nvSpPr>
              <p:spPr bwMode="auto">
                <a:xfrm>
                  <a:off x="7412" y="3186"/>
                  <a:ext cx="33" cy="82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16"/>
                    </a:cxn>
                    <a:cxn ang="0">
                      <a:pos x="17" y="49"/>
                    </a:cxn>
                    <a:cxn ang="0">
                      <a:pos x="0" y="65"/>
                    </a:cxn>
                    <a:cxn ang="0">
                      <a:pos x="0" y="82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33" h="82">
                      <a:moveTo>
                        <a:pt x="33" y="0"/>
                      </a:moveTo>
                      <a:lnTo>
                        <a:pt x="17" y="16"/>
                      </a:lnTo>
                      <a:lnTo>
                        <a:pt x="17" y="49"/>
                      </a:lnTo>
                      <a:lnTo>
                        <a:pt x="0" y="65"/>
                      </a:lnTo>
                      <a:lnTo>
                        <a:pt x="0" y="82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3" name="Freeform 7365"/>
                <p:cNvSpPr>
                  <a:spLocks/>
                </p:cNvSpPr>
                <p:nvPr/>
              </p:nvSpPr>
              <p:spPr bwMode="auto">
                <a:xfrm>
                  <a:off x="7429" y="315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4" name="Freeform 7366"/>
                <p:cNvSpPr>
                  <a:spLocks/>
                </p:cNvSpPr>
                <p:nvPr/>
              </p:nvSpPr>
              <p:spPr bwMode="auto">
                <a:xfrm>
                  <a:off x="7445" y="31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5" name="Freeform 7367"/>
                <p:cNvSpPr>
                  <a:spLocks/>
                </p:cNvSpPr>
                <p:nvPr/>
              </p:nvSpPr>
              <p:spPr bwMode="auto">
                <a:xfrm>
                  <a:off x="6740" y="2677"/>
                  <a:ext cx="164" cy="98"/>
                </a:xfrm>
                <a:custGeom>
                  <a:avLst/>
                  <a:gdLst/>
                  <a:ahLst/>
                  <a:cxnLst>
                    <a:cxn ang="0">
                      <a:pos x="164" y="98"/>
                    </a:cxn>
                    <a:cxn ang="0">
                      <a:pos x="65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4" h="98">
                      <a:moveTo>
                        <a:pt x="164" y="98"/>
                      </a:moveTo>
                      <a:lnTo>
                        <a:pt x="65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6" name="Freeform 7368"/>
                <p:cNvSpPr>
                  <a:spLocks/>
                </p:cNvSpPr>
                <p:nvPr/>
              </p:nvSpPr>
              <p:spPr bwMode="auto">
                <a:xfrm>
                  <a:off x="6904" y="2775"/>
                  <a:ext cx="295" cy="115"/>
                </a:xfrm>
                <a:custGeom>
                  <a:avLst/>
                  <a:gdLst/>
                  <a:ahLst/>
                  <a:cxnLst>
                    <a:cxn ang="0">
                      <a:pos x="295" y="115"/>
                    </a:cxn>
                    <a:cxn ang="0">
                      <a:pos x="213" y="82"/>
                    </a:cxn>
                    <a:cxn ang="0">
                      <a:pos x="147" y="4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95" h="115">
                      <a:moveTo>
                        <a:pt x="295" y="115"/>
                      </a:moveTo>
                      <a:lnTo>
                        <a:pt x="213" y="82"/>
                      </a:lnTo>
                      <a:lnTo>
                        <a:pt x="147" y="4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7" name="Freeform 7369"/>
                <p:cNvSpPr>
                  <a:spLocks/>
                </p:cNvSpPr>
                <p:nvPr/>
              </p:nvSpPr>
              <p:spPr bwMode="auto">
                <a:xfrm>
                  <a:off x="6773" y="2907"/>
                  <a:ext cx="82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16"/>
                    </a:cxn>
                    <a:cxn ang="0">
                      <a:pos x="82" y="16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lnTo>
                        <a:pt x="49" y="16"/>
                      </a:lnTo>
                      <a:lnTo>
                        <a:pt x="8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8" name="Freeform 7370"/>
                <p:cNvSpPr>
                  <a:spLocks/>
                </p:cNvSpPr>
                <p:nvPr/>
              </p:nvSpPr>
              <p:spPr bwMode="auto">
                <a:xfrm>
                  <a:off x="6855" y="243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79" name="Freeform 7371"/>
                <p:cNvSpPr>
                  <a:spLocks/>
                </p:cNvSpPr>
                <p:nvPr/>
              </p:nvSpPr>
              <p:spPr bwMode="auto">
                <a:xfrm>
                  <a:off x="6838" y="2348"/>
                  <a:ext cx="17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17" y="66"/>
                    </a:cxn>
                    <a:cxn ang="0">
                      <a:pos x="17" y="82"/>
                    </a:cxn>
                  </a:cxnLst>
                  <a:rect l="0" t="0" r="r" b="b"/>
                  <a:pathLst>
                    <a:path w="17" h="82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17" y="66"/>
                      </a:lnTo>
                      <a:lnTo>
                        <a:pt x="17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0" name="Line 7372"/>
                <p:cNvSpPr>
                  <a:spLocks noChangeShapeType="1"/>
                </p:cNvSpPr>
                <p:nvPr/>
              </p:nvSpPr>
              <p:spPr bwMode="auto">
                <a:xfrm>
                  <a:off x="7265" y="295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1" name="Freeform 7373"/>
                <p:cNvSpPr>
                  <a:spLocks/>
                </p:cNvSpPr>
                <p:nvPr/>
              </p:nvSpPr>
              <p:spPr bwMode="auto">
                <a:xfrm>
                  <a:off x="7232" y="2907"/>
                  <a:ext cx="14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16"/>
                    </a:cxn>
                    <a:cxn ang="0">
                      <a:pos x="82" y="0"/>
                    </a:cxn>
                    <a:cxn ang="0">
                      <a:pos x="147" y="0"/>
                    </a:cxn>
                  </a:cxnLst>
                  <a:rect l="0" t="0" r="r" b="b"/>
                  <a:pathLst>
                    <a:path w="147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16"/>
                      </a:lnTo>
                      <a:lnTo>
                        <a:pt x="82" y="0"/>
                      </a:lnTo>
                      <a:lnTo>
                        <a:pt x="14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2" name="Freeform 7374"/>
                <p:cNvSpPr>
                  <a:spLocks/>
                </p:cNvSpPr>
                <p:nvPr/>
              </p:nvSpPr>
              <p:spPr bwMode="auto">
                <a:xfrm>
                  <a:off x="7248" y="2907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3" name="Line 7375"/>
                <p:cNvSpPr>
                  <a:spLocks noChangeShapeType="1"/>
                </p:cNvSpPr>
                <p:nvPr/>
              </p:nvSpPr>
              <p:spPr bwMode="auto">
                <a:xfrm>
                  <a:off x="7232" y="29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4" name="Line 7376"/>
                <p:cNvSpPr>
                  <a:spLocks noChangeShapeType="1"/>
                </p:cNvSpPr>
                <p:nvPr/>
              </p:nvSpPr>
              <p:spPr bwMode="auto">
                <a:xfrm>
                  <a:off x="7232" y="29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5" name="Freeform 7377"/>
                <p:cNvSpPr>
                  <a:spLocks/>
                </p:cNvSpPr>
                <p:nvPr/>
              </p:nvSpPr>
              <p:spPr bwMode="auto">
                <a:xfrm>
                  <a:off x="7248" y="295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6" name="Freeform 7378"/>
                <p:cNvSpPr>
                  <a:spLocks/>
                </p:cNvSpPr>
                <p:nvPr/>
              </p:nvSpPr>
              <p:spPr bwMode="auto">
                <a:xfrm>
                  <a:off x="7199" y="2956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7" name="Freeform 7379"/>
                <p:cNvSpPr>
                  <a:spLocks/>
                </p:cNvSpPr>
                <p:nvPr/>
              </p:nvSpPr>
              <p:spPr bwMode="auto">
                <a:xfrm>
                  <a:off x="6855" y="2923"/>
                  <a:ext cx="344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16"/>
                    </a:cxn>
                    <a:cxn ang="0">
                      <a:pos x="65" y="16"/>
                    </a:cxn>
                    <a:cxn ang="0">
                      <a:pos x="114" y="16"/>
                    </a:cxn>
                    <a:cxn ang="0">
                      <a:pos x="196" y="33"/>
                    </a:cxn>
                    <a:cxn ang="0">
                      <a:pos x="262" y="33"/>
                    </a:cxn>
                    <a:cxn ang="0">
                      <a:pos x="328" y="33"/>
                    </a:cxn>
                    <a:cxn ang="0">
                      <a:pos x="328" y="33"/>
                    </a:cxn>
                    <a:cxn ang="0">
                      <a:pos x="344" y="33"/>
                    </a:cxn>
                  </a:cxnLst>
                  <a:rect l="0" t="0" r="r" b="b"/>
                  <a:pathLst>
                    <a:path w="344" h="33">
                      <a:moveTo>
                        <a:pt x="0" y="0"/>
                      </a:moveTo>
                      <a:lnTo>
                        <a:pt x="32" y="16"/>
                      </a:lnTo>
                      <a:lnTo>
                        <a:pt x="65" y="16"/>
                      </a:lnTo>
                      <a:lnTo>
                        <a:pt x="114" y="16"/>
                      </a:lnTo>
                      <a:lnTo>
                        <a:pt x="196" y="33"/>
                      </a:lnTo>
                      <a:lnTo>
                        <a:pt x="262" y="33"/>
                      </a:lnTo>
                      <a:lnTo>
                        <a:pt x="328" y="33"/>
                      </a:lnTo>
                      <a:lnTo>
                        <a:pt x="328" y="33"/>
                      </a:lnTo>
                      <a:lnTo>
                        <a:pt x="344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8" name="Freeform 7380"/>
                <p:cNvSpPr>
                  <a:spLocks/>
                </p:cNvSpPr>
                <p:nvPr/>
              </p:nvSpPr>
              <p:spPr bwMode="auto">
                <a:xfrm>
                  <a:off x="6904" y="2775"/>
                  <a:ext cx="311" cy="1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7" y="49"/>
                    </a:cxn>
                    <a:cxn ang="0">
                      <a:pos x="213" y="82"/>
                    </a:cxn>
                    <a:cxn ang="0">
                      <a:pos x="311" y="115"/>
                    </a:cxn>
                  </a:cxnLst>
                  <a:rect l="0" t="0" r="r" b="b"/>
                  <a:pathLst>
                    <a:path w="311" h="115">
                      <a:moveTo>
                        <a:pt x="0" y="0"/>
                      </a:moveTo>
                      <a:lnTo>
                        <a:pt x="147" y="49"/>
                      </a:lnTo>
                      <a:lnTo>
                        <a:pt x="213" y="82"/>
                      </a:lnTo>
                      <a:lnTo>
                        <a:pt x="311" y="11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89" name="Freeform 7381"/>
                <p:cNvSpPr>
                  <a:spLocks/>
                </p:cNvSpPr>
                <p:nvPr/>
              </p:nvSpPr>
              <p:spPr bwMode="auto">
                <a:xfrm>
                  <a:off x="7215" y="2874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0" name="Freeform 7382"/>
                <p:cNvSpPr>
                  <a:spLocks/>
                </p:cNvSpPr>
                <p:nvPr/>
              </p:nvSpPr>
              <p:spPr bwMode="auto">
                <a:xfrm>
                  <a:off x="7215" y="290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1" name="Line 7383"/>
                <p:cNvSpPr>
                  <a:spLocks noChangeShapeType="1"/>
                </p:cNvSpPr>
                <p:nvPr/>
              </p:nvSpPr>
              <p:spPr bwMode="auto">
                <a:xfrm>
                  <a:off x="7215" y="2890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2" name="Line 7384"/>
                <p:cNvSpPr>
                  <a:spLocks noChangeShapeType="1"/>
                </p:cNvSpPr>
                <p:nvPr/>
              </p:nvSpPr>
              <p:spPr bwMode="auto">
                <a:xfrm flipH="1">
                  <a:off x="7199" y="2890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3" name="Line 7385"/>
                <p:cNvSpPr>
                  <a:spLocks noChangeShapeType="1"/>
                </p:cNvSpPr>
                <p:nvPr/>
              </p:nvSpPr>
              <p:spPr bwMode="auto">
                <a:xfrm flipV="1">
                  <a:off x="7215" y="2874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4" name="Freeform 7386"/>
                <p:cNvSpPr>
                  <a:spLocks/>
                </p:cNvSpPr>
                <p:nvPr/>
              </p:nvSpPr>
              <p:spPr bwMode="auto">
                <a:xfrm>
                  <a:off x="7199" y="287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5" name="Freeform 7387"/>
                <p:cNvSpPr>
                  <a:spLocks/>
                </p:cNvSpPr>
                <p:nvPr/>
              </p:nvSpPr>
              <p:spPr bwMode="auto">
                <a:xfrm>
                  <a:off x="7215" y="289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6" name="Line 7388"/>
                <p:cNvSpPr>
                  <a:spLocks noChangeShapeType="1"/>
                </p:cNvSpPr>
                <p:nvPr/>
              </p:nvSpPr>
              <p:spPr bwMode="auto">
                <a:xfrm flipH="1" flipV="1">
                  <a:off x="7232" y="289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7" name="Freeform 7389"/>
                <p:cNvSpPr>
                  <a:spLocks/>
                </p:cNvSpPr>
                <p:nvPr/>
              </p:nvSpPr>
              <p:spPr bwMode="auto">
                <a:xfrm>
                  <a:off x="7297" y="2907"/>
                  <a:ext cx="197" cy="0"/>
                </a:xfrm>
                <a:custGeom>
                  <a:avLst/>
                  <a:gdLst/>
                  <a:ahLst/>
                  <a:cxnLst>
                    <a:cxn ang="0">
                      <a:pos x="197" y="0"/>
                    </a:cxn>
                    <a:cxn ang="0">
                      <a:pos x="9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7">
                      <a:moveTo>
                        <a:pt x="197" y="0"/>
                      </a:moveTo>
                      <a:lnTo>
                        <a:pt x="99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8" name="Freeform 7390"/>
                <p:cNvSpPr>
                  <a:spLocks/>
                </p:cNvSpPr>
                <p:nvPr/>
              </p:nvSpPr>
              <p:spPr bwMode="auto">
                <a:xfrm>
                  <a:off x="7265" y="2972"/>
                  <a:ext cx="147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49" y="17"/>
                    </a:cxn>
                    <a:cxn ang="0">
                      <a:pos x="82" y="33"/>
                    </a:cxn>
                    <a:cxn ang="0">
                      <a:pos x="98" y="33"/>
                    </a:cxn>
                    <a:cxn ang="0">
                      <a:pos x="114" y="33"/>
                    </a:cxn>
                    <a:cxn ang="0">
                      <a:pos x="131" y="50"/>
                    </a:cxn>
                    <a:cxn ang="0">
                      <a:pos x="147" y="50"/>
                    </a:cxn>
                  </a:cxnLst>
                  <a:rect l="0" t="0" r="r" b="b"/>
                  <a:pathLst>
                    <a:path w="147" h="50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49" y="17"/>
                      </a:lnTo>
                      <a:lnTo>
                        <a:pt x="82" y="33"/>
                      </a:lnTo>
                      <a:lnTo>
                        <a:pt x="98" y="33"/>
                      </a:lnTo>
                      <a:lnTo>
                        <a:pt x="114" y="33"/>
                      </a:lnTo>
                      <a:lnTo>
                        <a:pt x="131" y="50"/>
                      </a:lnTo>
                      <a:lnTo>
                        <a:pt x="147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799" name="Freeform 7391"/>
                <p:cNvSpPr>
                  <a:spLocks/>
                </p:cNvSpPr>
                <p:nvPr/>
              </p:nvSpPr>
              <p:spPr bwMode="auto">
                <a:xfrm>
                  <a:off x="7773" y="3186"/>
                  <a:ext cx="82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66" y="33"/>
                    </a:cxn>
                    <a:cxn ang="0">
                      <a:pos x="66" y="33"/>
                    </a:cxn>
                    <a:cxn ang="0">
                      <a:pos x="82" y="49"/>
                    </a:cxn>
                    <a:cxn ang="0">
                      <a:pos x="82" y="49"/>
                    </a:cxn>
                  </a:cxnLst>
                  <a:rect l="0" t="0" r="r" b="b"/>
                  <a:pathLst>
                    <a:path w="82" h="49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66" y="33"/>
                      </a:lnTo>
                      <a:lnTo>
                        <a:pt x="66" y="33"/>
                      </a:lnTo>
                      <a:lnTo>
                        <a:pt x="82" y="49"/>
                      </a:lnTo>
                      <a:lnTo>
                        <a:pt x="82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0" name="Freeform 7392"/>
                <p:cNvSpPr>
                  <a:spLocks/>
                </p:cNvSpPr>
                <p:nvPr/>
              </p:nvSpPr>
              <p:spPr bwMode="auto">
                <a:xfrm>
                  <a:off x="7855" y="3448"/>
                  <a:ext cx="98" cy="132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65" y="66"/>
                    </a:cxn>
                    <a:cxn ang="0">
                      <a:pos x="49" y="83"/>
                    </a:cxn>
                    <a:cxn ang="0">
                      <a:pos x="16" y="115"/>
                    </a:cxn>
                    <a:cxn ang="0">
                      <a:pos x="0" y="132"/>
                    </a:cxn>
                  </a:cxnLst>
                  <a:rect l="0" t="0" r="r" b="b"/>
                  <a:pathLst>
                    <a:path w="98" h="132">
                      <a:moveTo>
                        <a:pt x="98" y="0"/>
                      </a:moveTo>
                      <a:lnTo>
                        <a:pt x="65" y="66"/>
                      </a:lnTo>
                      <a:lnTo>
                        <a:pt x="49" y="83"/>
                      </a:lnTo>
                      <a:lnTo>
                        <a:pt x="16" y="115"/>
                      </a:lnTo>
                      <a:lnTo>
                        <a:pt x="0" y="1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1" name="Freeform 7393"/>
                <p:cNvSpPr>
                  <a:spLocks/>
                </p:cNvSpPr>
                <p:nvPr/>
              </p:nvSpPr>
              <p:spPr bwMode="auto">
                <a:xfrm>
                  <a:off x="7773" y="3580"/>
                  <a:ext cx="82" cy="98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49" y="33"/>
                    </a:cxn>
                    <a:cxn ang="0">
                      <a:pos x="33" y="66"/>
                    </a:cxn>
                    <a:cxn ang="0">
                      <a:pos x="0" y="98"/>
                    </a:cxn>
                  </a:cxnLst>
                  <a:rect l="0" t="0" r="r" b="b"/>
                  <a:pathLst>
                    <a:path w="82" h="98">
                      <a:moveTo>
                        <a:pt x="82" y="0"/>
                      </a:moveTo>
                      <a:lnTo>
                        <a:pt x="49" y="33"/>
                      </a:lnTo>
                      <a:lnTo>
                        <a:pt x="33" y="66"/>
                      </a:lnTo>
                      <a:lnTo>
                        <a:pt x="0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2" name="Freeform 7394"/>
                <p:cNvSpPr>
                  <a:spLocks/>
                </p:cNvSpPr>
                <p:nvPr/>
              </p:nvSpPr>
              <p:spPr bwMode="auto">
                <a:xfrm>
                  <a:off x="7609" y="3383"/>
                  <a:ext cx="49" cy="246"/>
                </a:xfrm>
                <a:custGeom>
                  <a:avLst/>
                  <a:gdLst/>
                  <a:ahLst/>
                  <a:cxnLst>
                    <a:cxn ang="0">
                      <a:pos x="0" y="246"/>
                    </a:cxn>
                    <a:cxn ang="0">
                      <a:pos x="0" y="230"/>
                    </a:cxn>
                    <a:cxn ang="0">
                      <a:pos x="0" y="197"/>
                    </a:cxn>
                    <a:cxn ang="0">
                      <a:pos x="16" y="131"/>
                    </a:cxn>
                    <a:cxn ang="0">
                      <a:pos x="33" y="115"/>
                    </a:cxn>
                    <a:cxn ang="0">
                      <a:pos x="33" y="49"/>
                    </a:cxn>
                    <a:cxn ang="0">
                      <a:pos x="49" y="16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246">
                      <a:moveTo>
                        <a:pt x="0" y="246"/>
                      </a:moveTo>
                      <a:lnTo>
                        <a:pt x="0" y="230"/>
                      </a:lnTo>
                      <a:lnTo>
                        <a:pt x="0" y="197"/>
                      </a:lnTo>
                      <a:lnTo>
                        <a:pt x="16" y="131"/>
                      </a:lnTo>
                      <a:lnTo>
                        <a:pt x="33" y="115"/>
                      </a:lnTo>
                      <a:lnTo>
                        <a:pt x="33" y="49"/>
                      </a:lnTo>
                      <a:lnTo>
                        <a:pt x="49" y="16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3" name="Freeform 7395"/>
                <p:cNvSpPr>
                  <a:spLocks/>
                </p:cNvSpPr>
                <p:nvPr/>
              </p:nvSpPr>
              <p:spPr bwMode="auto">
                <a:xfrm>
                  <a:off x="7757" y="367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4" name="Line 7396"/>
                <p:cNvSpPr>
                  <a:spLocks noChangeShapeType="1"/>
                </p:cNvSpPr>
                <p:nvPr/>
              </p:nvSpPr>
              <p:spPr bwMode="auto">
                <a:xfrm flipH="1">
                  <a:off x="7757" y="367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5" name="Freeform 7397"/>
                <p:cNvSpPr>
                  <a:spLocks/>
                </p:cNvSpPr>
                <p:nvPr/>
              </p:nvSpPr>
              <p:spPr bwMode="auto">
                <a:xfrm>
                  <a:off x="7609" y="3629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6" name="Freeform 7398"/>
                <p:cNvSpPr>
                  <a:spLocks/>
                </p:cNvSpPr>
                <p:nvPr/>
              </p:nvSpPr>
              <p:spPr bwMode="auto">
                <a:xfrm>
                  <a:off x="7757" y="367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7" name="Freeform 7399"/>
                <p:cNvSpPr>
                  <a:spLocks/>
                </p:cNvSpPr>
                <p:nvPr/>
              </p:nvSpPr>
              <p:spPr bwMode="auto">
                <a:xfrm>
                  <a:off x="7691" y="3728"/>
                  <a:ext cx="33" cy="147"/>
                </a:xfrm>
                <a:custGeom>
                  <a:avLst/>
                  <a:gdLst/>
                  <a:ahLst/>
                  <a:cxnLst>
                    <a:cxn ang="0">
                      <a:pos x="0" y="147"/>
                    </a:cxn>
                    <a:cxn ang="0">
                      <a:pos x="16" y="115"/>
                    </a:cxn>
                    <a:cxn ang="0">
                      <a:pos x="0" y="65"/>
                    </a:cxn>
                    <a:cxn ang="0">
                      <a:pos x="16" y="32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47">
                      <a:moveTo>
                        <a:pt x="0" y="147"/>
                      </a:moveTo>
                      <a:lnTo>
                        <a:pt x="16" y="115"/>
                      </a:lnTo>
                      <a:lnTo>
                        <a:pt x="0" y="65"/>
                      </a:lnTo>
                      <a:lnTo>
                        <a:pt x="16" y="32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8" name="Line 7400"/>
                <p:cNvSpPr>
                  <a:spLocks noChangeShapeType="1"/>
                </p:cNvSpPr>
                <p:nvPr/>
              </p:nvSpPr>
              <p:spPr bwMode="auto">
                <a:xfrm flipH="1">
                  <a:off x="7724" y="3695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09" name="Line 7401"/>
                <p:cNvSpPr>
                  <a:spLocks noChangeShapeType="1"/>
                </p:cNvSpPr>
                <p:nvPr/>
              </p:nvSpPr>
              <p:spPr bwMode="auto">
                <a:xfrm flipH="1" flipV="1">
                  <a:off x="7707" y="3662"/>
                  <a:ext cx="5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0" name="Line 7402"/>
                <p:cNvSpPr>
                  <a:spLocks noChangeShapeType="1"/>
                </p:cNvSpPr>
                <p:nvPr/>
              </p:nvSpPr>
              <p:spPr bwMode="auto">
                <a:xfrm flipH="1" flipV="1">
                  <a:off x="7642" y="3646"/>
                  <a:ext cx="65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1" name="Freeform 7403"/>
                <p:cNvSpPr>
                  <a:spLocks/>
                </p:cNvSpPr>
                <p:nvPr/>
              </p:nvSpPr>
              <p:spPr bwMode="auto">
                <a:xfrm>
                  <a:off x="7560" y="328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2" name="Freeform 7404"/>
                <p:cNvSpPr>
                  <a:spLocks/>
                </p:cNvSpPr>
                <p:nvPr/>
              </p:nvSpPr>
              <p:spPr bwMode="auto">
                <a:xfrm>
                  <a:off x="7560" y="3251"/>
                  <a:ext cx="0" cy="50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0" y="50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50"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3" name="Freeform 7405"/>
                <p:cNvSpPr>
                  <a:spLocks/>
                </p:cNvSpPr>
                <p:nvPr/>
              </p:nvSpPr>
              <p:spPr bwMode="auto">
                <a:xfrm>
                  <a:off x="7560" y="3268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4" name="Freeform 7406"/>
                <p:cNvSpPr>
                  <a:spLocks/>
                </p:cNvSpPr>
                <p:nvPr/>
              </p:nvSpPr>
              <p:spPr bwMode="auto">
                <a:xfrm>
                  <a:off x="7609" y="3317"/>
                  <a:ext cx="49" cy="66"/>
                </a:xfrm>
                <a:custGeom>
                  <a:avLst/>
                  <a:gdLst/>
                  <a:ahLst/>
                  <a:cxnLst>
                    <a:cxn ang="0">
                      <a:pos x="49" y="66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66">
                      <a:moveTo>
                        <a:pt x="49" y="66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5" name="Line 7407"/>
                <p:cNvSpPr>
                  <a:spLocks noChangeShapeType="1"/>
                </p:cNvSpPr>
                <p:nvPr/>
              </p:nvSpPr>
              <p:spPr bwMode="auto">
                <a:xfrm>
                  <a:off x="7609" y="31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6" name="Freeform 7408"/>
                <p:cNvSpPr>
                  <a:spLocks/>
                </p:cNvSpPr>
                <p:nvPr/>
              </p:nvSpPr>
              <p:spPr bwMode="auto">
                <a:xfrm>
                  <a:off x="7560" y="328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7" name="Freeform 7409"/>
                <p:cNvSpPr>
                  <a:spLocks/>
                </p:cNvSpPr>
                <p:nvPr/>
              </p:nvSpPr>
              <p:spPr bwMode="auto">
                <a:xfrm>
                  <a:off x="7494" y="3334"/>
                  <a:ext cx="49" cy="65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16"/>
                    </a:cxn>
                    <a:cxn ang="0">
                      <a:pos x="33" y="3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49" h="65">
                      <a:moveTo>
                        <a:pt x="49" y="0"/>
                      </a:moveTo>
                      <a:lnTo>
                        <a:pt x="33" y="16"/>
                      </a:lnTo>
                      <a:lnTo>
                        <a:pt x="33" y="3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8" name="Freeform 7410"/>
                <p:cNvSpPr>
                  <a:spLocks/>
                </p:cNvSpPr>
                <p:nvPr/>
              </p:nvSpPr>
              <p:spPr bwMode="auto">
                <a:xfrm>
                  <a:off x="7494" y="3334"/>
                  <a:ext cx="49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0" y="65"/>
                    </a:cxn>
                    <a:cxn ang="0">
                      <a:pos x="33" y="32"/>
                    </a:cxn>
                    <a:cxn ang="0">
                      <a:pos x="33" y="16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65">
                      <a:moveTo>
                        <a:pt x="0" y="65"/>
                      </a:moveTo>
                      <a:lnTo>
                        <a:pt x="0" y="65"/>
                      </a:lnTo>
                      <a:lnTo>
                        <a:pt x="33" y="32"/>
                      </a:lnTo>
                      <a:lnTo>
                        <a:pt x="33" y="16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19" name="Freeform 7411"/>
                <p:cNvSpPr>
                  <a:spLocks/>
                </p:cNvSpPr>
                <p:nvPr/>
              </p:nvSpPr>
              <p:spPr bwMode="auto">
                <a:xfrm>
                  <a:off x="7543" y="3301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0" name="Freeform 7412"/>
                <p:cNvSpPr>
                  <a:spLocks/>
                </p:cNvSpPr>
                <p:nvPr/>
              </p:nvSpPr>
              <p:spPr bwMode="auto">
                <a:xfrm>
                  <a:off x="7543" y="3301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7" h="33">
                      <a:moveTo>
                        <a:pt x="17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1" name="Line 7413"/>
                <p:cNvSpPr>
                  <a:spLocks noChangeShapeType="1"/>
                </p:cNvSpPr>
                <p:nvPr/>
              </p:nvSpPr>
              <p:spPr bwMode="auto">
                <a:xfrm>
                  <a:off x="7593" y="331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2" name="Freeform 7414"/>
                <p:cNvSpPr>
                  <a:spLocks/>
                </p:cNvSpPr>
                <p:nvPr/>
              </p:nvSpPr>
              <p:spPr bwMode="auto">
                <a:xfrm>
                  <a:off x="7560" y="3186"/>
                  <a:ext cx="33" cy="65"/>
                </a:xfrm>
                <a:custGeom>
                  <a:avLst/>
                  <a:gdLst/>
                  <a:ahLst/>
                  <a:cxnLst>
                    <a:cxn ang="0">
                      <a:pos x="0" y="65"/>
                    </a:cxn>
                    <a:cxn ang="0">
                      <a:pos x="16" y="65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65">
                      <a:moveTo>
                        <a:pt x="0" y="65"/>
                      </a:moveTo>
                      <a:lnTo>
                        <a:pt x="16" y="65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3" name="Freeform 7415"/>
                <p:cNvSpPr>
                  <a:spLocks/>
                </p:cNvSpPr>
                <p:nvPr/>
              </p:nvSpPr>
              <p:spPr bwMode="auto">
                <a:xfrm>
                  <a:off x="7527" y="325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33" y="17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4" name="Freeform 7416"/>
                <p:cNvSpPr>
                  <a:spLocks/>
                </p:cNvSpPr>
                <p:nvPr/>
              </p:nvSpPr>
              <p:spPr bwMode="auto">
                <a:xfrm>
                  <a:off x="7576" y="3120"/>
                  <a:ext cx="33" cy="9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33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w="33" h="99">
                      <a:moveTo>
                        <a:pt x="33" y="0"/>
                      </a:moveTo>
                      <a:lnTo>
                        <a:pt x="17" y="33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5" name="Line 7417"/>
                <p:cNvSpPr>
                  <a:spLocks noChangeShapeType="1"/>
                </p:cNvSpPr>
                <p:nvPr/>
              </p:nvSpPr>
              <p:spPr bwMode="auto">
                <a:xfrm>
                  <a:off x="7511" y="3219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6" name="Freeform 7418"/>
                <p:cNvSpPr>
                  <a:spLocks/>
                </p:cNvSpPr>
                <p:nvPr/>
              </p:nvSpPr>
              <p:spPr bwMode="auto">
                <a:xfrm>
                  <a:off x="7461" y="3186"/>
                  <a:ext cx="5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33" y="16"/>
                    </a:cxn>
                    <a:cxn ang="0">
                      <a:pos x="33" y="33"/>
                    </a:cxn>
                    <a:cxn ang="0">
                      <a:pos x="50" y="33"/>
                    </a:cxn>
                  </a:cxnLst>
                  <a:rect l="0" t="0" r="r" b="b"/>
                  <a:pathLst>
                    <a:path w="50" h="33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33" y="16"/>
                      </a:lnTo>
                      <a:lnTo>
                        <a:pt x="33" y="33"/>
                      </a:lnTo>
                      <a:lnTo>
                        <a:pt x="5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7" name="Freeform 7419"/>
                <p:cNvSpPr>
                  <a:spLocks/>
                </p:cNvSpPr>
                <p:nvPr/>
              </p:nvSpPr>
              <p:spPr bwMode="auto">
                <a:xfrm>
                  <a:off x="7461" y="3104"/>
                  <a:ext cx="6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50" y="0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50" y="0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8" name="Line 7420"/>
                <p:cNvSpPr>
                  <a:spLocks noChangeShapeType="1"/>
                </p:cNvSpPr>
                <p:nvPr/>
              </p:nvSpPr>
              <p:spPr bwMode="auto">
                <a:xfrm flipH="1">
                  <a:off x="7560" y="3219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29" name="Line 7421"/>
                <p:cNvSpPr>
                  <a:spLocks noChangeShapeType="1"/>
                </p:cNvSpPr>
                <p:nvPr/>
              </p:nvSpPr>
              <p:spPr bwMode="auto">
                <a:xfrm>
                  <a:off x="7560" y="32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0" name="Line 7422"/>
                <p:cNvSpPr>
                  <a:spLocks noChangeShapeType="1"/>
                </p:cNvSpPr>
                <p:nvPr/>
              </p:nvSpPr>
              <p:spPr bwMode="auto">
                <a:xfrm flipV="1">
                  <a:off x="7560" y="325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1" name="Line 7423"/>
                <p:cNvSpPr>
                  <a:spLocks noChangeShapeType="1"/>
                </p:cNvSpPr>
                <p:nvPr/>
              </p:nvSpPr>
              <p:spPr bwMode="auto">
                <a:xfrm>
                  <a:off x="7560" y="32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2" name="Freeform 7424"/>
                <p:cNvSpPr>
                  <a:spLocks/>
                </p:cNvSpPr>
                <p:nvPr/>
              </p:nvSpPr>
              <p:spPr bwMode="auto">
                <a:xfrm>
                  <a:off x="7560" y="326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3" name="Line 7425"/>
                <p:cNvSpPr>
                  <a:spLocks noChangeShapeType="1"/>
                </p:cNvSpPr>
                <p:nvPr/>
              </p:nvSpPr>
              <p:spPr bwMode="auto">
                <a:xfrm>
                  <a:off x="7560" y="32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4" name="Freeform 7426"/>
                <p:cNvSpPr>
                  <a:spLocks/>
                </p:cNvSpPr>
                <p:nvPr/>
              </p:nvSpPr>
              <p:spPr bwMode="auto">
                <a:xfrm>
                  <a:off x="7560" y="3284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33"/>
                    </a:cxn>
                  </a:cxnLst>
                  <a:rect l="0" t="0" r="r" b="b"/>
                  <a:pathLst>
                    <a:path w="33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33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5" name="Line 7427"/>
                <p:cNvSpPr>
                  <a:spLocks noChangeShapeType="1"/>
                </p:cNvSpPr>
                <p:nvPr/>
              </p:nvSpPr>
              <p:spPr bwMode="auto">
                <a:xfrm flipV="1">
                  <a:off x="7560" y="32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6" name="Line 7428"/>
                <p:cNvSpPr>
                  <a:spLocks noChangeShapeType="1"/>
                </p:cNvSpPr>
                <p:nvPr/>
              </p:nvSpPr>
              <p:spPr bwMode="auto">
                <a:xfrm>
                  <a:off x="7560" y="325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7" name="Line 7429"/>
                <p:cNvSpPr>
                  <a:spLocks noChangeShapeType="1"/>
                </p:cNvSpPr>
                <p:nvPr/>
              </p:nvSpPr>
              <p:spPr bwMode="auto">
                <a:xfrm flipV="1">
                  <a:off x="7593" y="3120"/>
                  <a:ext cx="16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8" name="Line 7430"/>
                <p:cNvSpPr>
                  <a:spLocks noChangeShapeType="1"/>
                </p:cNvSpPr>
                <p:nvPr/>
              </p:nvSpPr>
              <p:spPr bwMode="auto">
                <a:xfrm>
                  <a:off x="7609" y="313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39" name="Freeform 7431"/>
                <p:cNvSpPr>
                  <a:spLocks/>
                </p:cNvSpPr>
                <p:nvPr/>
              </p:nvSpPr>
              <p:spPr bwMode="auto">
                <a:xfrm>
                  <a:off x="7527" y="3104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0" name="Freeform 7432"/>
                <p:cNvSpPr>
                  <a:spLocks/>
                </p:cNvSpPr>
                <p:nvPr/>
              </p:nvSpPr>
              <p:spPr bwMode="auto">
                <a:xfrm>
                  <a:off x="7560" y="3120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3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  <a:lnTo>
                        <a:pt x="33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1" name="Freeform 7433"/>
                <p:cNvSpPr>
                  <a:spLocks/>
                </p:cNvSpPr>
                <p:nvPr/>
              </p:nvSpPr>
              <p:spPr bwMode="auto">
                <a:xfrm>
                  <a:off x="7675" y="3153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32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2" name="Freeform 7434"/>
                <p:cNvSpPr>
                  <a:spLocks/>
                </p:cNvSpPr>
                <p:nvPr/>
              </p:nvSpPr>
              <p:spPr bwMode="auto">
                <a:xfrm>
                  <a:off x="7625" y="3153"/>
                  <a:ext cx="5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50" y="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50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50" y="0"/>
                      </a:lnTo>
                      <a:lnTo>
                        <a:pt x="5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3" name="Freeform 7435"/>
                <p:cNvSpPr>
                  <a:spLocks/>
                </p:cNvSpPr>
                <p:nvPr/>
              </p:nvSpPr>
              <p:spPr bwMode="auto">
                <a:xfrm>
                  <a:off x="7724" y="3169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49" y="17"/>
                    </a:cxn>
                  </a:cxnLst>
                  <a:rect l="0" t="0" r="r" b="b"/>
                  <a:pathLst>
                    <a:path w="49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7"/>
                      </a:lnTo>
                      <a:lnTo>
                        <a:pt x="33" y="17"/>
                      </a:lnTo>
                      <a:lnTo>
                        <a:pt x="33" y="17"/>
                      </a:lnTo>
                      <a:lnTo>
                        <a:pt x="49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4" name="Freeform 7436"/>
                <p:cNvSpPr>
                  <a:spLocks/>
                </p:cNvSpPr>
                <p:nvPr/>
              </p:nvSpPr>
              <p:spPr bwMode="auto">
                <a:xfrm>
                  <a:off x="7773" y="315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5" name="Freeform 7437"/>
                <p:cNvSpPr>
                  <a:spLocks/>
                </p:cNvSpPr>
                <p:nvPr/>
              </p:nvSpPr>
              <p:spPr bwMode="auto">
                <a:xfrm>
                  <a:off x="7855" y="3235"/>
                  <a:ext cx="33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33"/>
                    </a:cxn>
                    <a:cxn ang="0">
                      <a:pos x="33" y="66"/>
                    </a:cxn>
                  </a:cxnLst>
                  <a:rect l="0" t="0" r="r" b="b"/>
                  <a:pathLst>
                    <a:path w="33" h="66">
                      <a:moveTo>
                        <a:pt x="0" y="0"/>
                      </a:moveTo>
                      <a:lnTo>
                        <a:pt x="16" y="33"/>
                      </a:lnTo>
                      <a:lnTo>
                        <a:pt x="33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6" name="Freeform 7438"/>
                <p:cNvSpPr>
                  <a:spLocks/>
                </p:cNvSpPr>
                <p:nvPr/>
              </p:nvSpPr>
              <p:spPr bwMode="auto">
                <a:xfrm>
                  <a:off x="7937" y="3383"/>
                  <a:ext cx="6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7" name="Freeform 7439"/>
                <p:cNvSpPr>
                  <a:spLocks/>
                </p:cNvSpPr>
                <p:nvPr/>
              </p:nvSpPr>
              <p:spPr bwMode="auto">
                <a:xfrm>
                  <a:off x="7953" y="3383"/>
                  <a:ext cx="49" cy="65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49" y="16"/>
                    </a:cxn>
                    <a:cxn ang="0">
                      <a:pos x="17" y="49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49" h="65">
                      <a:moveTo>
                        <a:pt x="49" y="0"/>
                      </a:moveTo>
                      <a:lnTo>
                        <a:pt x="49" y="16"/>
                      </a:lnTo>
                      <a:lnTo>
                        <a:pt x="17" y="49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8" name="Freeform 7440"/>
                <p:cNvSpPr>
                  <a:spLocks/>
                </p:cNvSpPr>
                <p:nvPr/>
              </p:nvSpPr>
              <p:spPr bwMode="auto">
                <a:xfrm>
                  <a:off x="7888" y="3334"/>
                  <a:ext cx="49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2" y="32"/>
                    </a:cxn>
                    <a:cxn ang="0">
                      <a:pos x="32" y="32"/>
                    </a:cxn>
                    <a:cxn ang="0">
                      <a:pos x="49" y="49"/>
                    </a:cxn>
                    <a:cxn ang="0">
                      <a:pos x="49" y="49"/>
                    </a:cxn>
                  </a:cxnLst>
                  <a:rect l="0" t="0" r="r" b="b"/>
                  <a:pathLst>
                    <a:path w="49" h="49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32" y="32"/>
                      </a:lnTo>
                      <a:lnTo>
                        <a:pt x="32" y="32"/>
                      </a:lnTo>
                      <a:lnTo>
                        <a:pt x="49" y="49"/>
                      </a:lnTo>
                      <a:lnTo>
                        <a:pt x="49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49" name="Line 7441"/>
                <p:cNvSpPr>
                  <a:spLocks noChangeShapeType="1"/>
                </p:cNvSpPr>
                <p:nvPr/>
              </p:nvSpPr>
              <p:spPr bwMode="auto">
                <a:xfrm>
                  <a:off x="7888" y="330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0" name="Freeform 7442"/>
                <p:cNvSpPr>
                  <a:spLocks/>
                </p:cNvSpPr>
                <p:nvPr/>
              </p:nvSpPr>
              <p:spPr bwMode="auto">
                <a:xfrm>
                  <a:off x="8002" y="3366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3" h="17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4851" name="Group 7443"/>
              <p:cNvGrpSpPr>
                <a:grpSpLocks/>
              </p:cNvGrpSpPr>
              <p:nvPr/>
            </p:nvGrpSpPr>
            <p:grpSpPr bwMode="auto">
              <a:xfrm>
                <a:off x="5362" y="1806"/>
                <a:ext cx="2706" cy="1281"/>
                <a:chOff x="5362" y="1806"/>
                <a:chExt cx="2706" cy="1281"/>
              </a:xfrm>
            </p:grpSpPr>
            <p:sp>
              <p:nvSpPr>
                <p:cNvPr id="664852" name="Line 7444"/>
                <p:cNvSpPr>
                  <a:spLocks noChangeShapeType="1"/>
                </p:cNvSpPr>
                <p:nvPr/>
              </p:nvSpPr>
              <p:spPr bwMode="auto">
                <a:xfrm>
                  <a:off x="7773" y="300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3" name="Freeform 7445"/>
                <p:cNvSpPr>
                  <a:spLocks/>
                </p:cNvSpPr>
                <p:nvPr/>
              </p:nvSpPr>
              <p:spPr bwMode="auto">
                <a:xfrm>
                  <a:off x="7675" y="2660"/>
                  <a:ext cx="16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16" y="50"/>
                    </a:cxn>
                    <a:cxn ang="0">
                      <a:pos x="16" y="66"/>
                    </a:cxn>
                    <a:cxn ang="0">
                      <a:pos x="16" y="66"/>
                    </a:cxn>
                    <a:cxn ang="0">
                      <a:pos x="16" y="82"/>
                    </a:cxn>
                  </a:cxnLst>
                  <a:rect l="0" t="0" r="r" b="b"/>
                  <a:pathLst>
                    <a:path w="16" h="8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16" y="50"/>
                      </a:lnTo>
                      <a:lnTo>
                        <a:pt x="16" y="66"/>
                      </a:lnTo>
                      <a:lnTo>
                        <a:pt x="16" y="66"/>
                      </a:lnTo>
                      <a:lnTo>
                        <a:pt x="16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4" name="Freeform 7446"/>
                <p:cNvSpPr>
                  <a:spLocks/>
                </p:cNvSpPr>
                <p:nvPr/>
              </p:nvSpPr>
              <p:spPr bwMode="auto">
                <a:xfrm>
                  <a:off x="7675" y="2677"/>
                  <a:ext cx="16" cy="180"/>
                </a:xfrm>
                <a:custGeom>
                  <a:avLst/>
                  <a:gdLst/>
                  <a:ahLst/>
                  <a:cxnLst>
                    <a:cxn ang="0">
                      <a:pos x="0" y="180"/>
                    </a:cxn>
                    <a:cxn ang="0">
                      <a:pos x="16" y="131"/>
                    </a:cxn>
                    <a:cxn ang="0">
                      <a:pos x="16" y="115"/>
                    </a:cxn>
                    <a:cxn ang="0">
                      <a:pos x="0" y="82"/>
                    </a:cxn>
                    <a:cxn ang="0">
                      <a:pos x="0" y="49"/>
                    </a:cxn>
                    <a:cxn ang="0">
                      <a:pos x="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80">
                      <a:moveTo>
                        <a:pt x="0" y="180"/>
                      </a:moveTo>
                      <a:lnTo>
                        <a:pt x="16" y="131"/>
                      </a:lnTo>
                      <a:lnTo>
                        <a:pt x="16" y="115"/>
                      </a:lnTo>
                      <a:lnTo>
                        <a:pt x="0" y="82"/>
                      </a:lnTo>
                      <a:lnTo>
                        <a:pt x="0" y="49"/>
                      </a:lnTo>
                      <a:lnTo>
                        <a:pt x="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5" name="Freeform 7447"/>
                <p:cNvSpPr>
                  <a:spLocks/>
                </p:cNvSpPr>
                <p:nvPr/>
              </p:nvSpPr>
              <p:spPr bwMode="auto">
                <a:xfrm>
                  <a:off x="7675" y="2693"/>
                  <a:ext cx="0" cy="21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66"/>
                    </a:cxn>
                    <a:cxn ang="0">
                      <a:pos x="0" y="131"/>
                    </a:cxn>
                    <a:cxn ang="0">
                      <a:pos x="0" y="164"/>
                    </a:cxn>
                    <a:cxn ang="0">
                      <a:pos x="0" y="214"/>
                    </a:cxn>
                  </a:cxnLst>
                  <a:rect l="0" t="0" r="r" b="b"/>
                  <a:pathLst>
                    <a:path h="214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66"/>
                      </a:lnTo>
                      <a:lnTo>
                        <a:pt x="0" y="131"/>
                      </a:lnTo>
                      <a:lnTo>
                        <a:pt x="0" y="164"/>
                      </a:lnTo>
                      <a:lnTo>
                        <a:pt x="0" y="214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6" name="Line 7448"/>
                <p:cNvSpPr>
                  <a:spLocks noChangeShapeType="1"/>
                </p:cNvSpPr>
                <p:nvPr/>
              </p:nvSpPr>
              <p:spPr bwMode="auto">
                <a:xfrm flipH="1">
                  <a:off x="7609" y="290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7" name="Line 7449"/>
                <p:cNvSpPr>
                  <a:spLocks noChangeShapeType="1"/>
                </p:cNvSpPr>
                <p:nvPr/>
              </p:nvSpPr>
              <p:spPr bwMode="auto">
                <a:xfrm flipV="1">
                  <a:off x="7675" y="2857"/>
                  <a:ext cx="0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8" name="Line 7450"/>
                <p:cNvSpPr>
                  <a:spLocks noChangeShapeType="1"/>
                </p:cNvSpPr>
                <p:nvPr/>
              </p:nvSpPr>
              <p:spPr bwMode="auto">
                <a:xfrm>
                  <a:off x="7609" y="29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59" name="Freeform 7451"/>
                <p:cNvSpPr>
                  <a:spLocks/>
                </p:cNvSpPr>
                <p:nvPr/>
              </p:nvSpPr>
              <p:spPr bwMode="auto">
                <a:xfrm>
                  <a:off x="7511" y="290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0" name="Freeform 7452"/>
                <p:cNvSpPr>
                  <a:spLocks/>
                </p:cNvSpPr>
                <p:nvPr/>
              </p:nvSpPr>
              <p:spPr bwMode="auto">
                <a:xfrm>
                  <a:off x="7511" y="2890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1" name="Line 7453"/>
                <p:cNvSpPr>
                  <a:spLocks noChangeShapeType="1"/>
                </p:cNvSpPr>
                <p:nvPr/>
              </p:nvSpPr>
              <p:spPr bwMode="auto">
                <a:xfrm flipV="1">
                  <a:off x="7724" y="289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2" name="Freeform 7454"/>
                <p:cNvSpPr>
                  <a:spLocks/>
                </p:cNvSpPr>
                <p:nvPr/>
              </p:nvSpPr>
              <p:spPr bwMode="auto">
                <a:xfrm>
                  <a:off x="7478" y="2989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3" name="Freeform 7455"/>
                <p:cNvSpPr>
                  <a:spLocks/>
                </p:cNvSpPr>
                <p:nvPr/>
              </p:nvSpPr>
              <p:spPr bwMode="auto">
                <a:xfrm>
                  <a:off x="7511" y="2907"/>
                  <a:ext cx="98" cy="0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65" y="0"/>
                    </a:cxn>
                    <a:cxn ang="0">
                      <a:pos x="3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>
                      <a:moveTo>
                        <a:pt x="98" y="0"/>
                      </a:moveTo>
                      <a:lnTo>
                        <a:pt x="65" y="0"/>
                      </a:lnTo>
                      <a:lnTo>
                        <a:pt x="3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4" name="Freeform 7456"/>
                <p:cNvSpPr>
                  <a:spLocks/>
                </p:cNvSpPr>
                <p:nvPr/>
              </p:nvSpPr>
              <p:spPr bwMode="auto">
                <a:xfrm>
                  <a:off x="7478" y="305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5" name="Freeform 7457"/>
                <p:cNvSpPr>
                  <a:spLocks/>
                </p:cNvSpPr>
                <p:nvPr/>
              </p:nvSpPr>
              <p:spPr bwMode="auto">
                <a:xfrm>
                  <a:off x="7445" y="3038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6" name="Freeform 7458"/>
                <p:cNvSpPr>
                  <a:spLocks/>
                </p:cNvSpPr>
                <p:nvPr/>
              </p:nvSpPr>
              <p:spPr bwMode="auto">
                <a:xfrm>
                  <a:off x="7478" y="3022"/>
                  <a:ext cx="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7" name="Freeform 7459"/>
                <p:cNvSpPr>
                  <a:spLocks/>
                </p:cNvSpPr>
                <p:nvPr/>
              </p:nvSpPr>
              <p:spPr bwMode="auto">
                <a:xfrm>
                  <a:off x="7494" y="3054"/>
                  <a:ext cx="131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49" y="0"/>
                    </a:cxn>
                    <a:cxn ang="0">
                      <a:pos x="66" y="0"/>
                    </a:cxn>
                    <a:cxn ang="0">
                      <a:pos x="82" y="0"/>
                    </a:cxn>
                    <a:cxn ang="0">
                      <a:pos x="99" y="0"/>
                    </a:cxn>
                    <a:cxn ang="0">
                      <a:pos x="115" y="0"/>
                    </a:cxn>
                    <a:cxn ang="0">
                      <a:pos x="131" y="0"/>
                    </a:cxn>
                  </a:cxnLst>
                  <a:rect l="0" t="0" r="r" b="b"/>
                  <a:pathLst>
                    <a:path w="131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49" y="0"/>
                      </a:lnTo>
                      <a:lnTo>
                        <a:pt x="66" y="0"/>
                      </a:lnTo>
                      <a:lnTo>
                        <a:pt x="82" y="0"/>
                      </a:lnTo>
                      <a:lnTo>
                        <a:pt x="99" y="0"/>
                      </a:lnTo>
                      <a:lnTo>
                        <a:pt x="115" y="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8" name="Line 7460"/>
                <p:cNvSpPr>
                  <a:spLocks noChangeShapeType="1"/>
                </p:cNvSpPr>
                <p:nvPr/>
              </p:nvSpPr>
              <p:spPr bwMode="auto">
                <a:xfrm>
                  <a:off x="7511" y="29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69" name="Line 7461"/>
                <p:cNvSpPr>
                  <a:spLocks noChangeShapeType="1"/>
                </p:cNvSpPr>
                <p:nvPr/>
              </p:nvSpPr>
              <p:spPr bwMode="auto">
                <a:xfrm>
                  <a:off x="7494" y="29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0" name="Freeform 7462"/>
                <p:cNvSpPr>
                  <a:spLocks/>
                </p:cNvSpPr>
                <p:nvPr/>
              </p:nvSpPr>
              <p:spPr bwMode="auto">
                <a:xfrm>
                  <a:off x="7494" y="290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1" name="Line 7463"/>
                <p:cNvSpPr>
                  <a:spLocks noChangeShapeType="1"/>
                </p:cNvSpPr>
                <p:nvPr/>
              </p:nvSpPr>
              <p:spPr bwMode="auto">
                <a:xfrm flipH="1">
                  <a:off x="7494" y="29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2" name="Freeform 7464"/>
                <p:cNvSpPr>
                  <a:spLocks/>
                </p:cNvSpPr>
                <p:nvPr/>
              </p:nvSpPr>
              <p:spPr bwMode="auto">
                <a:xfrm>
                  <a:off x="7511" y="2907"/>
                  <a:ext cx="98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82" y="0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98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82" y="0"/>
                      </a:lnTo>
                      <a:lnTo>
                        <a:pt x="9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3" name="Freeform 7465"/>
                <p:cNvSpPr>
                  <a:spLocks/>
                </p:cNvSpPr>
                <p:nvPr/>
              </p:nvSpPr>
              <p:spPr bwMode="auto">
                <a:xfrm>
                  <a:off x="7511" y="2595"/>
                  <a:ext cx="98" cy="295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82" y="32"/>
                    </a:cxn>
                    <a:cxn ang="0">
                      <a:pos x="65" y="98"/>
                    </a:cxn>
                    <a:cxn ang="0">
                      <a:pos x="49" y="131"/>
                    </a:cxn>
                    <a:cxn ang="0">
                      <a:pos x="49" y="164"/>
                    </a:cxn>
                    <a:cxn ang="0">
                      <a:pos x="32" y="180"/>
                    </a:cxn>
                    <a:cxn ang="0">
                      <a:pos x="32" y="197"/>
                    </a:cxn>
                    <a:cxn ang="0">
                      <a:pos x="16" y="246"/>
                    </a:cxn>
                    <a:cxn ang="0">
                      <a:pos x="16" y="262"/>
                    </a:cxn>
                    <a:cxn ang="0">
                      <a:pos x="16" y="295"/>
                    </a:cxn>
                    <a:cxn ang="0">
                      <a:pos x="0" y="295"/>
                    </a:cxn>
                    <a:cxn ang="0">
                      <a:pos x="0" y="295"/>
                    </a:cxn>
                  </a:cxnLst>
                  <a:rect l="0" t="0" r="r" b="b"/>
                  <a:pathLst>
                    <a:path w="98" h="295">
                      <a:moveTo>
                        <a:pt x="98" y="0"/>
                      </a:moveTo>
                      <a:lnTo>
                        <a:pt x="82" y="32"/>
                      </a:lnTo>
                      <a:lnTo>
                        <a:pt x="65" y="98"/>
                      </a:lnTo>
                      <a:lnTo>
                        <a:pt x="49" y="131"/>
                      </a:lnTo>
                      <a:lnTo>
                        <a:pt x="49" y="164"/>
                      </a:lnTo>
                      <a:lnTo>
                        <a:pt x="32" y="180"/>
                      </a:lnTo>
                      <a:lnTo>
                        <a:pt x="32" y="197"/>
                      </a:lnTo>
                      <a:lnTo>
                        <a:pt x="16" y="246"/>
                      </a:lnTo>
                      <a:lnTo>
                        <a:pt x="16" y="262"/>
                      </a:lnTo>
                      <a:lnTo>
                        <a:pt x="16" y="295"/>
                      </a:lnTo>
                      <a:lnTo>
                        <a:pt x="0" y="295"/>
                      </a:lnTo>
                      <a:lnTo>
                        <a:pt x="0" y="29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4" name="Line 7466"/>
                <p:cNvSpPr>
                  <a:spLocks noChangeShapeType="1"/>
                </p:cNvSpPr>
                <p:nvPr/>
              </p:nvSpPr>
              <p:spPr bwMode="auto">
                <a:xfrm>
                  <a:off x="7511" y="28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5" name="Line 7467"/>
                <p:cNvSpPr>
                  <a:spLocks noChangeShapeType="1"/>
                </p:cNvSpPr>
                <p:nvPr/>
              </p:nvSpPr>
              <p:spPr bwMode="auto">
                <a:xfrm>
                  <a:off x="7511" y="289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6" name="Freeform 7468"/>
                <p:cNvSpPr>
                  <a:spLocks/>
                </p:cNvSpPr>
                <p:nvPr/>
              </p:nvSpPr>
              <p:spPr bwMode="auto">
                <a:xfrm>
                  <a:off x="7642" y="2939"/>
                  <a:ext cx="65" cy="17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65" h="17">
                      <a:moveTo>
                        <a:pt x="65" y="0"/>
                      </a:moveTo>
                      <a:lnTo>
                        <a:pt x="49" y="0"/>
                      </a:lnTo>
                      <a:lnTo>
                        <a:pt x="49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6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7" name="Freeform 7469"/>
                <p:cNvSpPr>
                  <a:spLocks/>
                </p:cNvSpPr>
                <p:nvPr/>
              </p:nvSpPr>
              <p:spPr bwMode="auto">
                <a:xfrm>
                  <a:off x="7675" y="2923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49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49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8" name="Line 7470"/>
                <p:cNvSpPr>
                  <a:spLocks noChangeShapeType="1"/>
                </p:cNvSpPr>
                <p:nvPr/>
              </p:nvSpPr>
              <p:spPr bwMode="auto">
                <a:xfrm flipV="1">
                  <a:off x="7625" y="2972"/>
                  <a:ext cx="17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79" name="Freeform 7471"/>
                <p:cNvSpPr>
                  <a:spLocks/>
                </p:cNvSpPr>
                <p:nvPr/>
              </p:nvSpPr>
              <p:spPr bwMode="auto">
                <a:xfrm>
                  <a:off x="7625" y="2972"/>
                  <a:ext cx="17" cy="6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66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7" h="66">
                      <a:moveTo>
                        <a:pt x="17" y="0"/>
                      </a:moveTo>
                      <a:lnTo>
                        <a:pt x="17" y="17"/>
                      </a:lnTo>
                      <a:lnTo>
                        <a:pt x="0" y="66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0" name="Line 7472"/>
                <p:cNvSpPr>
                  <a:spLocks noChangeShapeType="1"/>
                </p:cNvSpPr>
                <p:nvPr/>
              </p:nvSpPr>
              <p:spPr bwMode="auto">
                <a:xfrm flipH="1" flipV="1">
                  <a:off x="7691" y="292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1" name="Freeform 7473"/>
                <p:cNvSpPr>
                  <a:spLocks/>
                </p:cNvSpPr>
                <p:nvPr/>
              </p:nvSpPr>
              <p:spPr bwMode="auto">
                <a:xfrm>
                  <a:off x="7658" y="2939"/>
                  <a:ext cx="49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49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49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2" name="Freeform 7474"/>
                <p:cNvSpPr>
                  <a:spLocks/>
                </p:cNvSpPr>
                <p:nvPr/>
              </p:nvSpPr>
              <p:spPr bwMode="auto">
                <a:xfrm>
                  <a:off x="7658" y="3005"/>
                  <a:ext cx="115" cy="49"/>
                </a:xfrm>
                <a:custGeom>
                  <a:avLst/>
                  <a:gdLst/>
                  <a:ahLst/>
                  <a:cxnLst>
                    <a:cxn ang="0">
                      <a:pos x="115" y="0"/>
                    </a:cxn>
                    <a:cxn ang="0">
                      <a:pos x="115" y="0"/>
                    </a:cxn>
                    <a:cxn ang="0">
                      <a:pos x="99" y="17"/>
                    </a:cxn>
                    <a:cxn ang="0">
                      <a:pos x="82" y="17"/>
                    </a:cxn>
                    <a:cxn ang="0">
                      <a:pos x="33" y="33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15" h="49">
                      <a:moveTo>
                        <a:pt x="115" y="0"/>
                      </a:moveTo>
                      <a:lnTo>
                        <a:pt x="115" y="0"/>
                      </a:lnTo>
                      <a:lnTo>
                        <a:pt x="99" y="17"/>
                      </a:lnTo>
                      <a:lnTo>
                        <a:pt x="82" y="17"/>
                      </a:lnTo>
                      <a:lnTo>
                        <a:pt x="33" y="33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3" name="Line 7475"/>
                <p:cNvSpPr>
                  <a:spLocks noChangeShapeType="1"/>
                </p:cNvSpPr>
                <p:nvPr/>
              </p:nvSpPr>
              <p:spPr bwMode="auto">
                <a:xfrm>
                  <a:off x="7625" y="303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4" name="Line 7476"/>
                <p:cNvSpPr>
                  <a:spLocks noChangeShapeType="1"/>
                </p:cNvSpPr>
                <p:nvPr/>
              </p:nvSpPr>
              <p:spPr bwMode="auto">
                <a:xfrm flipV="1">
                  <a:off x="7625" y="303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5" name="Line 7477"/>
                <p:cNvSpPr>
                  <a:spLocks noChangeShapeType="1"/>
                </p:cNvSpPr>
                <p:nvPr/>
              </p:nvSpPr>
              <p:spPr bwMode="auto">
                <a:xfrm flipV="1">
                  <a:off x="7625" y="303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6" name="Line 7478"/>
                <p:cNvSpPr>
                  <a:spLocks noChangeShapeType="1"/>
                </p:cNvSpPr>
                <p:nvPr/>
              </p:nvSpPr>
              <p:spPr bwMode="auto">
                <a:xfrm>
                  <a:off x="7625" y="303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7" name="Line 7479"/>
                <p:cNvSpPr>
                  <a:spLocks noChangeShapeType="1"/>
                </p:cNvSpPr>
                <p:nvPr/>
              </p:nvSpPr>
              <p:spPr bwMode="auto">
                <a:xfrm flipV="1">
                  <a:off x="7625" y="307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8" name="Line 7480"/>
                <p:cNvSpPr>
                  <a:spLocks noChangeShapeType="1"/>
                </p:cNvSpPr>
                <p:nvPr/>
              </p:nvSpPr>
              <p:spPr bwMode="auto">
                <a:xfrm>
                  <a:off x="7609" y="30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89" name="Line 7481"/>
                <p:cNvSpPr>
                  <a:spLocks noChangeShapeType="1"/>
                </p:cNvSpPr>
                <p:nvPr/>
              </p:nvSpPr>
              <p:spPr bwMode="auto">
                <a:xfrm>
                  <a:off x="7625" y="305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0" name="Line 7482"/>
                <p:cNvSpPr>
                  <a:spLocks noChangeShapeType="1"/>
                </p:cNvSpPr>
                <p:nvPr/>
              </p:nvSpPr>
              <p:spPr bwMode="auto">
                <a:xfrm flipV="1">
                  <a:off x="7625" y="305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1" name="Line 7483"/>
                <p:cNvSpPr>
                  <a:spLocks noChangeShapeType="1"/>
                </p:cNvSpPr>
                <p:nvPr/>
              </p:nvSpPr>
              <p:spPr bwMode="auto">
                <a:xfrm>
                  <a:off x="7625" y="305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2" name="Freeform 7484"/>
                <p:cNvSpPr>
                  <a:spLocks/>
                </p:cNvSpPr>
                <p:nvPr/>
              </p:nvSpPr>
              <p:spPr bwMode="auto">
                <a:xfrm>
                  <a:off x="7625" y="305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3" name="Line 7485"/>
                <p:cNvSpPr>
                  <a:spLocks noChangeShapeType="1"/>
                </p:cNvSpPr>
                <p:nvPr/>
              </p:nvSpPr>
              <p:spPr bwMode="auto">
                <a:xfrm>
                  <a:off x="7625" y="305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4" name="Freeform 7486"/>
                <p:cNvSpPr>
                  <a:spLocks/>
                </p:cNvSpPr>
                <p:nvPr/>
              </p:nvSpPr>
              <p:spPr bwMode="auto">
                <a:xfrm>
                  <a:off x="7625" y="2907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32"/>
                    </a:cxn>
                    <a:cxn ang="0">
                      <a:pos x="17" y="32"/>
                    </a:cxn>
                    <a:cxn ang="0">
                      <a:pos x="17" y="49"/>
                    </a:cxn>
                  </a:cxnLst>
                  <a:rect l="0" t="0" r="r" b="b"/>
                  <a:pathLst>
                    <a:path w="17" h="49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32"/>
                      </a:lnTo>
                      <a:lnTo>
                        <a:pt x="17" y="32"/>
                      </a:lnTo>
                      <a:lnTo>
                        <a:pt x="17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5" name="Line 7487"/>
                <p:cNvSpPr>
                  <a:spLocks noChangeShapeType="1"/>
                </p:cNvSpPr>
                <p:nvPr/>
              </p:nvSpPr>
              <p:spPr bwMode="auto">
                <a:xfrm>
                  <a:off x="7625" y="2907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6" name="Line 7488"/>
                <p:cNvSpPr>
                  <a:spLocks noChangeShapeType="1"/>
                </p:cNvSpPr>
                <p:nvPr/>
              </p:nvSpPr>
              <p:spPr bwMode="auto">
                <a:xfrm>
                  <a:off x="7658" y="29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7" name="Freeform 7489"/>
                <p:cNvSpPr>
                  <a:spLocks/>
                </p:cNvSpPr>
                <p:nvPr/>
              </p:nvSpPr>
              <p:spPr bwMode="auto">
                <a:xfrm>
                  <a:off x="7642" y="2907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16">
                      <a:moveTo>
                        <a:pt x="49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8" name="Line 7490"/>
                <p:cNvSpPr>
                  <a:spLocks noChangeShapeType="1"/>
                </p:cNvSpPr>
                <p:nvPr/>
              </p:nvSpPr>
              <p:spPr bwMode="auto">
                <a:xfrm flipH="1">
                  <a:off x="7642" y="293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899" name="Line 7491"/>
                <p:cNvSpPr>
                  <a:spLocks noChangeShapeType="1"/>
                </p:cNvSpPr>
                <p:nvPr/>
              </p:nvSpPr>
              <p:spPr bwMode="auto">
                <a:xfrm flipV="1">
                  <a:off x="7658" y="2939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0" name="Freeform 7492"/>
                <p:cNvSpPr>
                  <a:spLocks/>
                </p:cNvSpPr>
                <p:nvPr/>
              </p:nvSpPr>
              <p:spPr bwMode="auto">
                <a:xfrm>
                  <a:off x="7658" y="292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1" name="Freeform 7493"/>
                <p:cNvSpPr>
                  <a:spLocks/>
                </p:cNvSpPr>
                <p:nvPr/>
              </p:nvSpPr>
              <p:spPr bwMode="auto">
                <a:xfrm>
                  <a:off x="7642" y="295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2" name="Line 7494"/>
                <p:cNvSpPr>
                  <a:spLocks noChangeShapeType="1"/>
                </p:cNvSpPr>
                <p:nvPr/>
              </p:nvSpPr>
              <p:spPr bwMode="auto">
                <a:xfrm flipH="1">
                  <a:off x="7642" y="290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3" name="Freeform 7495"/>
                <p:cNvSpPr>
                  <a:spLocks/>
                </p:cNvSpPr>
                <p:nvPr/>
              </p:nvSpPr>
              <p:spPr bwMode="auto">
                <a:xfrm>
                  <a:off x="7675" y="29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4" name="Freeform 7496"/>
                <p:cNvSpPr>
                  <a:spLocks/>
                </p:cNvSpPr>
                <p:nvPr/>
              </p:nvSpPr>
              <p:spPr bwMode="auto">
                <a:xfrm>
                  <a:off x="7675" y="292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5" name="Line 7497"/>
                <p:cNvSpPr>
                  <a:spLocks noChangeShapeType="1"/>
                </p:cNvSpPr>
                <p:nvPr/>
              </p:nvSpPr>
              <p:spPr bwMode="auto">
                <a:xfrm>
                  <a:off x="7658" y="29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6" name="Line 7498"/>
                <p:cNvSpPr>
                  <a:spLocks noChangeShapeType="1"/>
                </p:cNvSpPr>
                <p:nvPr/>
              </p:nvSpPr>
              <p:spPr bwMode="auto">
                <a:xfrm flipV="1">
                  <a:off x="7675" y="292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7" name="Line 7499"/>
                <p:cNvSpPr>
                  <a:spLocks noChangeShapeType="1"/>
                </p:cNvSpPr>
                <p:nvPr/>
              </p:nvSpPr>
              <p:spPr bwMode="auto">
                <a:xfrm flipH="1">
                  <a:off x="7658" y="2907"/>
                  <a:ext cx="17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8" name="Freeform 7500"/>
                <p:cNvSpPr>
                  <a:spLocks/>
                </p:cNvSpPr>
                <p:nvPr/>
              </p:nvSpPr>
              <p:spPr bwMode="auto">
                <a:xfrm>
                  <a:off x="7658" y="290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09" name="Line 7501"/>
                <p:cNvSpPr>
                  <a:spLocks noChangeShapeType="1"/>
                </p:cNvSpPr>
                <p:nvPr/>
              </p:nvSpPr>
              <p:spPr bwMode="auto">
                <a:xfrm flipV="1">
                  <a:off x="7675" y="29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0" name="Freeform 7502"/>
                <p:cNvSpPr>
                  <a:spLocks/>
                </p:cNvSpPr>
                <p:nvPr/>
              </p:nvSpPr>
              <p:spPr bwMode="auto">
                <a:xfrm>
                  <a:off x="7658" y="290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1" name="Freeform 7503"/>
                <p:cNvSpPr>
                  <a:spLocks/>
                </p:cNvSpPr>
                <p:nvPr/>
              </p:nvSpPr>
              <p:spPr bwMode="auto">
                <a:xfrm>
                  <a:off x="7724" y="2907"/>
                  <a:ext cx="33" cy="32"/>
                </a:xfrm>
                <a:custGeom>
                  <a:avLst/>
                  <a:gdLst/>
                  <a:ahLst/>
                  <a:cxnLst>
                    <a:cxn ang="0">
                      <a:pos x="33" y="32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33" y="32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2" name="Freeform 7504"/>
                <p:cNvSpPr>
                  <a:spLocks/>
                </p:cNvSpPr>
                <p:nvPr/>
              </p:nvSpPr>
              <p:spPr bwMode="auto">
                <a:xfrm>
                  <a:off x="8019" y="2956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9" h="16">
                      <a:moveTo>
                        <a:pt x="49" y="0"/>
                      </a:moveTo>
                      <a:lnTo>
                        <a:pt x="33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3" name="Line 7505"/>
                <p:cNvSpPr>
                  <a:spLocks noChangeShapeType="1"/>
                </p:cNvSpPr>
                <p:nvPr/>
              </p:nvSpPr>
              <p:spPr bwMode="auto">
                <a:xfrm>
                  <a:off x="7707" y="293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4" name="Freeform 7506"/>
                <p:cNvSpPr>
                  <a:spLocks/>
                </p:cNvSpPr>
                <p:nvPr/>
              </p:nvSpPr>
              <p:spPr bwMode="auto">
                <a:xfrm>
                  <a:off x="7724" y="2939"/>
                  <a:ext cx="98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82" y="17"/>
                    </a:cxn>
                    <a:cxn ang="0">
                      <a:pos x="98" y="33"/>
                    </a:cxn>
                    <a:cxn ang="0">
                      <a:pos x="98" y="33"/>
                    </a:cxn>
                  </a:cxnLst>
                  <a:rect l="0" t="0" r="r" b="b"/>
                  <a:pathLst>
                    <a:path w="98" h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82" y="17"/>
                      </a:lnTo>
                      <a:lnTo>
                        <a:pt x="98" y="33"/>
                      </a:lnTo>
                      <a:lnTo>
                        <a:pt x="98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5" name="Freeform 7507"/>
                <p:cNvSpPr>
                  <a:spLocks/>
                </p:cNvSpPr>
                <p:nvPr/>
              </p:nvSpPr>
              <p:spPr bwMode="auto">
                <a:xfrm>
                  <a:off x="7757" y="2939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50"/>
                    </a:cxn>
                    <a:cxn ang="0">
                      <a:pos x="16" y="50"/>
                    </a:cxn>
                    <a:cxn ang="0">
                      <a:pos x="16" y="66"/>
                    </a:cxn>
                    <a:cxn ang="0">
                      <a:pos x="16" y="66"/>
                    </a:cxn>
                  </a:cxnLst>
                  <a:rect l="0" t="0" r="r" b="b"/>
                  <a:pathLst>
                    <a:path w="16" h="66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50"/>
                      </a:lnTo>
                      <a:lnTo>
                        <a:pt x="16" y="50"/>
                      </a:lnTo>
                      <a:lnTo>
                        <a:pt x="16" y="66"/>
                      </a:lnTo>
                      <a:lnTo>
                        <a:pt x="16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6" name="Freeform 7508"/>
                <p:cNvSpPr>
                  <a:spLocks/>
                </p:cNvSpPr>
                <p:nvPr/>
              </p:nvSpPr>
              <p:spPr bwMode="auto">
                <a:xfrm>
                  <a:off x="7691" y="2742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7" name="Freeform 7509"/>
                <p:cNvSpPr>
                  <a:spLocks/>
                </p:cNvSpPr>
                <p:nvPr/>
              </p:nvSpPr>
              <p:spPr bwMode="auto">
                <a:xfrm>
                  <a:off x="7691" y="2775"/>
                  <a:ext cx="16" cy="66"/>
                </a:xfrm>
                <a:custGeom>
                  <a:avLst/>
                  <a:gdLst/>
                  <a:ahLst/>
                  <a:cxnLst>
                    <a:cxn ang="0">
                      <a:pos x="16" y="66"/>
                    </a:cxn>
                    <a:cxn ang="0">
                      <a:pos x="16" y="49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66">
                      <a:moveTo>
                        <a:pt x="16" y="66"/>
                      </a:moveTo>
                      <a:lnTo>
                        <a:pt x="16" y="49"/>
                      </a:ln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8" name="Freeform 7510"/>
                <p:cNvSpPr>
                  <a:spLocks/>
                </p:cNvSpPr>
                <p:nvPr/>
              </p:nvSpPr>
              <p:spPr bwMode="auto">
                <a:xfrm>
                  <a:off x="7707" y="2841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19" name="Freeform 7511"/>
                <p:cNvSpPr>
                  <a:spLocks/>
                </p:cNvSpPr>
                <p:nvPr/>
              </p:nvSpPr>
              <p:spPr bwMode="auto">
                <a:xfrm>
                  <a:off x="7724" y="287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0" name="Freeform 7512"/>
                <p:cNvSpPr>
                  <a:spLocks/>
                </p:cNvSpPr>
                <p:nvPr/>
              </p:nvSpPr>
              <p:spPr bwMode="auto">
                <a:xfrm>
                  <a:off x="7658" y="249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1" name="Freeform 7513"/>
                <p:cNvSpPr>
                  <a:spLocks/>
                </p:cNvSpPr>
                <p:nvPr/>
              </p:nvSpPr>
              <p:spPr bwMode="auto">
                <a:xfrm>
                  <a:off x="7642" y="2496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2" name="Freeform 7514"/>
                <p:cNvSpPr>
                  <a:spLocks/>
                </p:cNvSpPr>
                <p:nvPr/>
              </p:nvSpPr>
              <p:spPr bwMode="auto">
                <a:xfrm>
                  <a:off x="7658" y="249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3" name="Freeform 7515"/>
                <p:cNvSpPr>
                  <a:spLocks/>
                </p:cNvSpPr>
                <p:nvPr/>
              </p:nvSpPr>
              <p:spPr bwMode="auto">
                <a:xfrm>
                  <a:off x="7642" y="249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4" name="Freeform 7516"/>
                <p:cNvSpPr>
                  <a:spLocks/>
                </p:cNvSpPr>
                <p:nvPr/>
              </p:nvSpPr>
              <p:spPr bwMode="auto">
                <a:xfrm>
                  <a:off x="7511" y="2480"/>
                  <a:ext cx="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5" name="Freeform 7517"/>
                <p:cNvSpPr>
                  <a:spLocks/>
                </p:cNvSpPr>
                <p:nvPr/>
              </p:nvSpPr>
              <p:spPr bwMode="auto">
                <a:xfrm>
                  <a:off x="7593" y="248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6" name="Freeform 7518"/>
                <p:cNvSpPr>
                  <a:spLocks/>
                </p:cNvSpPr>
                <p:nvPr/>
              </p:nvSpPr>
              <p:spPr bwMode="auto">
                <a:xfrm>
                  <a:off x="7527" y="2529"/>
                  <a:ext cx="82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33"/>
                    </a:cxn>
                    <a:cxn ang="0">
                      <a:pos x="82" y="66"/>
                    </a:cxn>
                  </a:cxnLst>
                  <a:rect l="0" t="0" r="r" b="b"/>
                  <a:pathLst>
                    <a:path w="82" h="66">
                      <a:moveTo>
                        <a:pt x="0" y="0"/>
                      </a:moveTo>
                      <a:lnTo>
                        <a:pt x="49" y="33"/>
                      </a:lnTo>
                      <a:lnTo>
                        <a:pt x="82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7" name="Line 7519"/>
                <p:cNvSpPr>
                  <a:spLocks noChangeShapeType="1"/>
                </p:cNvSpPr>
                <p:nvPr/>
              </p:nvSpPr>
              <p:spPr bwMode="auto">
                <a:xfrm>
                  <a:off x="7511" y="251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8" name="Freeform 7520"/>
                <p:cNvSpPr>
                  <a:spLocks/>
                </p:cNvSpPr>
                <p:nvPr/>
              </p:nvSpPr>
              <p:spPr bwMode="auto">
                <a:xfrm>
                  <a:off x="7494" y="2332"/>
                  <a:ext cx="49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16"/>
                    </a:cxn>
                    <a:cxn ang="0">
                      <a:pos x="33" y="16"/>
                    </a:cxn>
                    <a:cxn ang="0">
                      <a:pos x="33" y="33"/>
                    </a:cxn>
                    <a:cxn ang="0">
                      <a:pos x="49" y="33"/>
                    </a:cxn>
                    <a:cxn ang="0">
                      <a:pos x="49" y="49"/>
                    </a:cxn>
                    <a:cxn ang="0">
                      <a:pos x="49" y="66"/>
                    </a:cxn>
                  </a:cxnLst>
                  <a:rect l="0" t="0" r="r" b="b"/>
                  <a:pathLst>
                    <a:path w="49" h="6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16"/>
                      </a:lnTo>
                      <a:lnTo>
                        <a:pt x="33" y="16"/>
                      </a:lnTo>
                      <a:lnTo>
                        <a:pt x="33" y="33"/>
                      </a:lnTo>
                      <a:lnTo>
                        <a:pt x="49" y="33"/>
                      </a:lnTo>
                      <a:lnTo>
                        <a:pt x="49" y="49"/>
                      </a:lnTo>
                      <a:lnTo>
                        <a:pt x="49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29" name="Freeform 7521"/>
                <p:cNvSpPr>
                  <a:spLocks/>
                </p:cNvSpPr>
                <p:nvPr/>
              </p:nvSpPr>
              <p:spPr bwMode="auto">
                <a:xfrm>
                  <a:off x="7511" y="244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0" name="Line 7522"/>
                <p:cNvSpPr>
                  <a:spLocks noChangeShapeType="1"/>
                </p:cNvSpPr>
                <p:nvPr/>
              </p:nvSpPr>
              <p:spPr bwMode="auto">
                <a:xfrm>
                  <a:off x="7543" y="23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1" name="Freeform 7523"/>
                <p:cNvSpPr>
                  <a:spLocks/>
                </p:cNvSpPr>
                <p:nvPr/>
              </p:nvSpPr>
              <p:spPr bwMode="auto">
                <a:xfrm>
                  <a:off x="7576" y="2447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33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33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2" name="Line 7524"/>
                <p:cNvSpPr>
                  <a:spLocks noChangeShapeType="1"/>
                </p:cNvSpPr>
                <p:nvPr/>
              </p:nvSpPr>
              <p:spPr bwMode="auto">
                <a:xfrm>
                  <a:off x="7543" y="2414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3" name="Freeform 7525"/>
                <p:cNvSpPr>
                  <a:spLocks/>
                </p:cNvSpPr>
                <p:nvPr/>
              </p:nvSpPr>
              <p:spPr bwMode="auto">
                <a:xfrm>
                  <a:off x="7527" y="2414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4" name="Line 7526"/>
                <p:cNvSpPr>
                  <a:spLocks noChangeShapeType="1"/>
                </p:cNvSpPr>
                <p:nvPr/>
              </p:nvSpPr>
              <p:spPr bwMode="auto">
                <a:xfrm>
                  <a:off x="7609" y="259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5" name="Line 7527"/>
                <p:cNvSpPr>
                  <a:spLocks noChangeShapeType="1"/>
                </p:cNvSpPr>
                <p:nvPr/>
              </p:nvSpPr>
              <p:spPr bwMode="auto">
                <a:xfrm flipV="1">
                  <a:off x="7658" y="2595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6" name="Freeform 7528"/>
                <p:cNvSpPr>
                  <a:spLocks/>
                </p:cNvSpPr>
                <p:nvPr/>
              </p:nvSpPr>
              <p:spPr bwMode="auto">
                <a:xfrm>
                  <a:off x="7642" y="2512"/>
                  <a:ext cx="16" cy="1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  <a:cxn ang="0">
                      <a:pos x="0" y="50"/>
                    </a:cxn>
                    <a:cxn ang="0">
                      <a:pos x="0" y="66"/>
                    </a:cxn>
                    <a:cxn ang="0">
                      <a:pos x="16" y="99"/>
                    </a:cxn>
                    <a:cxn ang="0">
                      <a:pos x="16" y="115"/>
                    </a:cxn>
                  </a:cxnLst>
                  <a:rect l="0" t="0" r="r" b="b"/>
                  <a:pathLst>
                    <a:path w="16" h="115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  <a:lnTo>
                        <a:pt x="0" y="50"/>
                      </a:lnTo>
                      <a:lnTo>
                        <a:pt x="0" y="66"/>
                      </a:lnTo>
                      <a:lnTo>
                        <a:pt x="16" y="99"/>
                      </a:lnTo>
                      <a:lnTo>
                        <a:pt x="16" y="11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7" name="Freeform 7529"/>
                <p:cNvSpPr>
                  <a:spLocks/>
                </p:cNvSpPr>
                <p:nvPr/>
              </p:nvSpPr>
              <p:spPr bwMode="auto">
                <a:xfrm>
                  <a:off x="7658" y="2644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17" y="49"/>
                    </a:cxn>
                  </a:cxnLst>
                  <a:rect l="0" t="0" r="r" b="b"/>
                  <a:pathLst>
                    <a:path w="17" h="49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17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8" name="Freeform 7530"/>
                <p:cNvSpPr>
                  <a:spLocks/>
                </p:cNvSpPr>
                <p:nvPr/>
              </p:nvSpPr>
              <p:spPr bwMode="auto">
                <a:xfrm>
                  <a:off x="7675" y="264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39" name="Freeform 7531"/>
                <p:cNvSpPr>
                  <a:spLocks/>
                </p:cNvSpPr>
                <p:nvPr/>
              </p:nvSpPr>
              <p:spPr bwMode="auto">
                <a:xfrm>
                  <a:off x="7675" y="264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0" name="Freeform 7532"/>
                <p:cNvSpPr>
                  <a:spLocks/>
                </p:cNvSpPr>
                <p:nvPr/>
              </p:nvSpPr>
              <p:spPr bwMode="auto">
                <a:xfrm>
                  <a:off x="7658" y="2627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1" name="Line 7533"/>
                <p:cNvSpPr>
                  <a:spLocks noChangeShapeType="1"/>
                </p:cNvSpPr>
                <p:nvPr/>
              </p:nvSpPr>
              <p:spPr bwMode="auto">
                <a:xfrm flipH="1">
                  <a:off x="7625" y="262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2" name="Freeform 7534"/>
                <p:cNvSpPr>
                  <a:spLocks/>
                </p:cNvSpPr>
                <p:nvPr/>
              </p:nvSpPr>
              <p:spPr bwMode="auto">
                <a:xfrm>
                  <a:off x="7625" y="261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3" name="Line 7535"/>
                <p:cNvSpPr>
                  <a:spLocks noChangeShapeType="1"/>
                </p:cNvSpPr>
                <p:nvPr/>
              </p:nvSpPr>
              <p:spPr bwMode="auto">
                <a:xfrm flipV="1">
                  <a:off x="7675" y="266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4" name="Freeform 7536"/>
                <p:cNvSpPr>
                  <a:spLocks/>
                </p:cNvSpPr>
                <p:nvPr/>
              </p:nvSpPr>
              <p:spPr bwMode="auto">
                <a:xfrm>
                  <a:off x="7642" y="2627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5" name="Freeform 7537"/>
                <p:cNvSpPr>
                  <a:spLocks/>
                </p:cNvSpPr>
                <p:nvPr/>
              </p:nvSpPr>
              <p:spPr bwMode="auto">
                <a:xfrm>
                  <a:off x="7642" y="262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6" name="Freeform 7538"/>
                <p:cNvSpPr>
                  <a:spLocks/>
                </p:cNvSpPr>
                <p:nvPr/>
              </p:nvSpPr>
              <p:spPr bwMode="auto">
                <a:xfrm>
                  <a:off x="7658" y="2627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7" name="Freeform 7539"/>
                <p:cNvSpPr>
                  <a:spLocks/>
                </p:cNvSpPr>
                <p:nvPr/>
              </p:nvSpPr>
              <p:spPr bwMode="auto">
                <a:xfrm>
                  <a:off x="7658" y="2627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8" name="Freeform 7540"/>
                <p:cNvSpPr>
                  <a:spLocks/>
                </p:cNvSpPr>
                <p:nvPr/>
              </p:nvSpPr>
              <p:spPr bwMode="auto">
                <a:xfrm>
                  <a:off x="7642" y="262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49" name="Line 7541"/>
                <p:cNvSpPr>
                  <a:spLocks noChangeShapeType="1"/>
                </p:cNvSpPr>
                <p:nvPr/>
              </p:nvSpPr>
              <p:spPr bwMode="auto">
                <a:xfrm>
                  <a:off x="7675" y="26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0" name="Freeform 7542"/>
                <p:cNvSpPr>
                  <a:spLocks/>
                </p:cNvSpPr>
                <p:nvPr/>
              </p:nvSpPr>
              <p:spPr bwMode="auto">
                <a:xfrm>
                  <a:off x="7642" y="2512"/>
                  <a:ext cx="16" cy="83"/>
                </a:xfrm>
                <a:custGeom>
                  <a:avLst/>
                  <a:gdLst/>
                  <a:ahLst/>
                  <a:cxnLst>
                    <a:cxn ang="0">
                      <a:pos x="16" y="83"/>
                    </a:cxn>
                    <a:cxn ang="0">
                      <a:pos x="16" y="83"/>
                    </a:cxn>
                    <a:cxn ang="0">
                      <a:pos x="16" y="66"/>
                    </a:cxn>
                    <a:cxn ang="0">
                      <a:pos x="0" y="50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83">
                      <a:moveTo>
                        <a:pt x="16" y="83"/>
                      </a:moveTo>
                      <a:lnTo>
                        <a:pt x="16" y="83"/>
                      </a:lnTo>
                      <a:lnTo>
                        <a:pt x="16" y="66"/>
                      </a:lnTo>
                      <a:lnTo>
                        <a:pt x="0" y="50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1" name="Freeform 7543"/>
                <p:cNvSpPr>
                  <a:spLocks/>
                </p:cNvSpPr>
                <p:nvPr/>
              </p:nvSpPr>
              <p:spPr bwMode="auto">
                <a:xfrm>
                  <a:off x="7609" y="2496"/>
                  <a:ext cx="33" cy="9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49"/>
                    </a:cxn>
                    <a:cxn ang="0">
                      <a:pos x="0" y="66"/>
                    </a:cxn>
                    <a:cxn ang="0">
                      <a:pos x="0" y="82"/>
                    </a:cxn>
                    <a:cxn ang="0">
                      <a:pos x="0" y="99"/>
                    </a:cxn>
                  </a:cxnLst>
                  <a:rect l="0" t="0" r="r" b="b"/>
                  <a:pathLst>
                    <a:path w="33" h="99">
                      <a:moveTo>
                        <a:pt x="33" y="0"/>
                      </a:moveTo>
                      <a:lnTo>
                        <a:pt x="16" y="49"/>
                      </a:lnTo>
                      <a:lnTo>
                        <a:pt x="0" y="66"/>
                      </a:lnTo>
                      <a:lnTo>
                        <a:pt x="0" y="82"/>
                      </a:lnTo>
                      <a:lnTo>
                        <a:pt x="0" y="9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2" name="Freeform 7544"/>
                <p:cNvSpPr>
                  <a:spLocks/>
                </p:cNvSpPr>
                <p:nvPr/>
              </p:nvSpPr>
              <p:spPr bwMode="auto">
                <a:xfrm>
                  <a:off x="7658" y="2414"/>
                  <a:ext cx="49" cy="82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17" y="49"/>
                    </a:cxn>
                    <a:cxn ang="0">
                      <a:pos x="17" y="66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w="49" h="82">
                      <a:moveTo>
                        <a:pt x="49" y="0"/>
                      </a:moveTo>
                      <a:lnTo>
                        <a:pt x="17" y="49"/>
                      </a:lnTo>
                      <a:lnTo>
                        <a:pt x="17" y="66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3" name="Freeform 7545"/>
                <p:cNvSpPr>
                  <a:spLocks/>
                </p:cNvSpPr>
                <p:nvPr/>
              </p:nvSpPr>
              <p:spPr bwMode="auto">
                <a:xfrm>
                  <a:off x="7707" y="239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4" name="Freeform 7546"/>
                <p:cNvSpPr>
                  <a:spLocks/>
                </p:cNvSpPr>
                <p:nvPr/>
              </p:nvSpPr>
              <p:spPr bwMode="auto">
                <a:xfrm>
                  <a:off x="7658" y="2430"/>
                  <a:ext cx="49" cy="66"/>
                </a:xfrm>
                <a:custGeom>
                  <a:avLst/>
                  <a:gdLst/>
                  <a:ahLst/>
                  <a:cxnLst>
                    <a:cxn ang="0">
                      <a:pos x="0" y="66"/>
                    </a:cxn>
                    <a:cxn ang="0">
                      <a:pos x="17" y="50"/>
                    </a:cxn>
                    <a:cxn ang="0">
                      <a:pos x="17" y="33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 h="66">
                      <a:moveTo>
                        <a:pt x="0" y="66"/>
                      </a:moveTo>
                      <a:lnTo>
                        <a:pt x="17" y="50"/>
                      </a:lnTo>
                      <a:lnTo>
                        <a:pt x="17" y="33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5" name="Line 7547"/>
                <p:cNvSpPr>
                  <a:spLocks noChangeShapeType="1"/>
                </p:cNvSpPr>
                <p:nvPr/>
              </p:nvSpPr>
              <p:spPr bwMode="auto">
                <a:xfrm>
                  <a:off x="7642" y="24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6" name="Line 7548"/>
                <p:cNvSpPr>
                  <a:spLocks noChangeShapeType="1"/>
                </p:cNvSpPr>
                <p:nvPr/>
              </p:nvSpPr>
              <p:spPr bwMode="auto">
                <a:xfrm>
                  <a:off x="7609" y="249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7" name="Line 7549"/>
                <p:cNvSpPr>
                  <a:spLocks noChangeShapeType="1"/>
                </p:cNvSpPr>
                <p:nvPr/>
              </p:nvSpPr>
              <p:spPr bwMode="auto">
                <a:xfrm>
                  <a:off x="7609" y="24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8" name="Freeform 7550"/>
                <p:cNvSpPr>
                  <a:spLocks/>
                </p:cNvSpPr>
                <p:nvPr/>
              </p:nvSpPr>
              <p:spPr bwMode="auto">
                <a:xfrm>
                  <a:off x="7642" y="248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59" name="Line 7551"/>
                <p:cNvSpPr>
                  <a:spLocks noChangeShapeType="1"/>
                </p:cNvSpPr>
                <p:nvPr/>
              </p:nvSpPr>
              <p:spPr bwMode="auto">
                <a:xfrm>
                  <a:off x="7658" y="24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0" name="Freeform 7552"/>
                <p:cNvSpPr>
                  <a:spLocks/>
                </p:cNvSpPr>
                <p:nvPr/>
              </p:nvSpPr>
              <p:spPr bwMode="auto">
                <a:xfrm>
                  <a:off x="7658" y="248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1" name="Line 7553"/>
                <p:cNvSpPr>
                  <a:spLocks noChangeShapeType="1"/>
                </p:cNvSpPr>
                <p:nvPr/>
              </p:nvSpPr>
              <p:spPr bwMode="auto">
                <a:xfrm flipH="1">
                  <a:off x="7658" y="248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2" name="Line 7554"/>
                <p:cNvSpPr>
                  <a:spLocks noChangeShapeType="1"/>
                </p:cNvSpPr>
                <p:nvPr/>
              </p:nvSpPr>
              <p:spPr bwMode="auto">
                <a:xfrm flipH="1">
                  <a:off x="7642" y="24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3" name="Line 7555"/>
                <p:cNvSpPr>
                  <a:spLocks noChangeShapeType="1"/>
                </p:cNvSpPr>
                <p:nvPr/>
              </p:nvSpPr>
              <p:spPr bwMode="auto">
                <a:xfrm>
                  <a:off x="7642" y="24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4" name="Line 7556"/>
                <p:cNvSpPr>
                  <a:spLocks noChangeShapeType="1"/>
                </p:cNvSpPr>
                <p:nvPr/>
              </p:nvSpPr>
              <p:spPr bwMode="auto">
                <a:xfrm flipV="1">
                  <a:off x="7707" y="241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5" name="Freeform 7557"/>
                <p:cNvSpPr>
                  <a:spLocks/>
                </p:cNvSpPr>
                <p:nvPr/>
              </p:nvSpPr>
              <p:spPr bwMode="auto">
                <a:xfrm>
                  <a:off x="7789" y="3022"/>
                  <a:ext cx="0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6" name="Line 7558"/>
                <p:cNvSpPr>
                  <a:spLocks noChangeShapeType="1"/>
                </p:cNvSpPr>
                <p:nvPr/>
              </p:nvSpPr>
              <p:spPr bwMode="auto">
                <a:xfrm flipH="1">
                  <a:off x="6723" y="218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7" name="Freeform 7559"/>
                <p:cNvSpPr>
                  <a:spLocks/>
                </p:cNvSpPr>
                <p:nvPr/>
              </p:nvSpPr>
              <p:spPr bwMode="auto">
                <a:xfrm>
                  <a:off x="5936" y="2250"/>
                  <a:ext cx="131" cy="65"/>
                </a:xfrm>
                <a:custGeom>
                  <a:avLst/>
                  <a:gdLst/>
                  <a:ahLst/>
                  <a:cxnLst>
                    <a:cxn ang="0">
                      <a:pos x="131" y="65"/>
                    </a:cxn>
                    <a:cxn ang="0">
                      <a:pos x="99" y="49"/>
                    </a:cxn>
                    <a:cxn ang="0">
                      <a:pos x="66" y="16"/>
                    </a:cxn>
                    <a:cxn ang="0">
                      <a:pos x="49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1" h="65">
                      <a:moveTo>
                        <a:pt x="131" y="65"/>
                      </a:moveTo>
                      <a:lnTo>
                        <a:pt x="99" y="49"/>
                      </a:lnTo>
                      <a:lnTo>
                        <a:pt x="66" y="16"/>
                      </a:lnTo>
                      <a:lnTo>
                        <a:pt x="49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8" name="Freeform 7560"/>
                <p:cNvSpPr>
                  <a:spLocks/>
                </p:cNvSpPr>
                <p:nvPr/>
              </p:nvSpPr>
              <p:spPr bwMode="auto">
                <a:xfrm>
                  <a:off x="6035" y="1905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69" name="Line 7561"/>
                <p:cNvSpPr>
                  <a:spLocks noChangeShapeType="1"/>
                </p:cNvSpPr>
                <p:nvPr/>
              </p:nvSpPr>
              <p:spPr bwMode="auto">
                <a:xfrm>
                  <a:off x="6035" y="2299"/>
                  <a:ext cx="32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0" name="Freeform 7562"/>
                <p:cNvSpPr>
                  <a:spLocks/>
                </p:cNvSpPr>
                <p:nvPr/>
              </p:nvSpPr>
              <p:spPr bwMode="auto">
                <a:xfrm>
                  <a:off x="5821" y="1954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1" name="Freeform 7563"/>
                <p:cNvSpPr>
                  <a:spLocks/>
                </p:cNvSpPr>
                <p:nvPr/>
              </p:nvSpPr>
              <p:spPr bwMode="auto">
                <a:xfrm>
                  <a:off x="5838" y="195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2" name="Line 7564"/>
                <p:cNvSpPr>
                  <a:spLocks noChangeShapeType="1"/>
                </p:cNvSpPr>
                <p:nvPr/>
              </p:nvSpPr>
              <p:spPr bwMode="auto">
                <a:xfrm flipV="1">
                  <a:off x="5838" y="195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3" name="Freeform 7565"/>
                <p:cNvSpPr>
                  <a:spLocks/>
                </p:cNvSpPr>
                <p:nvPr/>
              </p:nvSpPr>
              <p:spPr bwMode="auto">
                <a:xfrm>
                  <a:off x="5690" y="1806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33" h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4" name="Freeform 7566"/>
                <p:cNvSpPr>
                  <a:spLocks/>
                </p:cNvSpPr>
                <p:nvPr/>
              </p:nvSpPr>
              <p:spPr bwMode="auto">
                <a:xfrm>
                  <a:off x="5543" y="213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5" name="Line 7567"/>
                <p:cNvSpPr>
                  <a:spLocks noChangeShapeType="1"/>
                </p:cNvSpPr>
                <p:nvPr/>
              </p:nvSpPr>
              <p:spPr bwMode="auto">
                <a:xfrm>
                  <a:off x="5543" y="213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6" name="Freeform 7568"/>
                <p:cNvSpPr>
                  <a:spLocks/>
                </p:cNvSpPr>
                <p:nvPr/>
              </p:nvSpPr>
              <p:spPr bwMode="auto">
                <a:xfrm>
                  <a:off x="5379" y="2069"/>
                  <a:ext cx="164" cy="49"/>
                </a:xfrm>
                <a:custGeom>
                  <a:avLst/>
                  <a:gdLst/>
                  <a:ahLst/>
                  <a:cxnLst>
                    <a:cxn ang="0">
                      <a:pos x="164" y="49"/>
                    </a:cxn>
                    <a:cxn ang="0">
                      <a:pos x="147" y="4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4" h="49">
                      <a:moveTo>
                        <a:pt x="164" y="49"/>
                      </a:moveTo>
                      <a:lnTo>
                        <a:pt x="147" y="4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7" name="Freeform 7569"/>
                <p:cNvSpPr>
                  <a:spLocks/>
                </p:cNvSpPr>
                <p:nvPr/>
              </p:nvSpPr>
              <p:spPr bwMode="auto">
                <a:xfrm>
                  <a:off x="5461" y="234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8" name="Line 7570"/>
                <p:cNvSpPr>
                  <a:spLocks noChangeShapeType="1"/>
                </p:cNvSpPr>
                <p:nvPr/>
              </p:nvSpPr>
              <p:spPr bwMode="auto">
                <a:xfrm flipH="1" flipV="1">
                  <a:off x="5444" y="2266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79" name="Freeform 7571"/>
                <p:cNvSpPr>
                  <a:spLocks/>
                </p:cNvSpPr>
                <p:nvPr/>
              </p:nvSpPr>
              <p:spPr bwMode="auto">
                <a:xfrm>
                  <a:off x="5461" y="2151"/>
                  <a:ext cx="82" cy="148"/>
                </a:xfrm>
                <a:custGeom>
                  <a:avLst/>
                  <a:gdLst/>
                  <a:ahLst/>
                  <a:cxnLst>
                    <a:cxn ang="0">
                      <a:pos x="0" y="148"/>
                    </a:cxn>
                    <a:cxn ang="0">
                      <a:pos x="16" y="115"/>
                    </a:cxn>
                    <a:cxn ang="0">
                      <a:pos x="49" y="66"/>
                    </a:cxn>
                    <a:cxn ang="0">
                      <a:pos x="82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 h="148">
                      <a:moveTo>
                        <a:pt x="0" y="148"/>
                      </a:moveTo>
                      <a:lnTo>
                        <a:pt x="16" y="115"/>
                      </a:lnTo>
                      <a:lnTo>
                        <a:pt x="49" y="66"/>
                      </a:lnTo>
                      <a:lnTo>
                        <a:pt x="82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0" name="Line 7572"/>
                <p:cNvSpPr>
                  <a:spLocks noChangeShapeType="1"/>
                </p:cNvSpPr>
                <p:nvPr/>
              </p:nvSpPr>
              <p:spPr bwMode="auto">
                <a:xfrm flipV="1">
                  <a:off x="5461" y="2299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1" name="Freeform 7573"/>
                <p:cNvSpPr>
                  <a:spLocks/>
                </p:cNvSpPr>
                <p:nvPr/>
              </p:nvSpPr>
              <p:spPr bwMode="auto">
                <a:xfrm>
                  <a:off x="5428" y="2217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49"/>
                    </a:cxn>
                  </a:cxnLst>
                  <a:rect l="0" t="0" r="r" b="b"/>
                  <a:pathLst>
                    <a:path w="16" h="49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2" name="Freeform 7574"/>
                <p:cNvSpPr>
                  <a:spLocks/>
                </p:cNvSpPr>
                <p:nvPr/>
              </p:nvSpPr>
              <p:spPr bwMode="auto">
                <a:xfrm>
                  <a:off x="5362" y="206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3" name="Freeform 7575"/>
                <p:cNvSpPr>
                  <a:spLocks/>
                </p:cNvSpPr>
                <p:nvPr/>
              </p:nvSpPr>
              <p:spPr bwMode="auto">
                <a:xfrm>
                  <a:off x="5379" y="2086"/>
                  <a:ext cx="164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7" y="32"/>
                    </a:cxn>
                    <a:cxn ang="0">
                      <a:pos x="164" y="49"/>
                    </a:cxn>
                  </a:cxnLst>
                  <a:rect l="0" t="0" r="r" b="b"/>
                  <a:pathLst>
                    <a:path w="164" h="49">
                      <a:moveTo>
                        <a:pt x="0" y="0"/>
                      </a:moveTo>
                      <a:lnTo>
                        <a:pt x="147" y="32"/>
                      </a:lnTo>
                      <a:lnTo>
                        <a:pt x="164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4" name="Freeform 7576"/>
                <p:cNvSpPr>
                  <a:spLocks/>
                </p:cNvSpPr>
                <p:nvPr/>
              </p:nvSpPr>
              <p:spPr bwMode="auto">
                <a:xfrm>
                  <a:off x="5379" y="2086"/>
                  <a:ext cx="49" cy="13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2"/>
                    </a:cxn>
                    <a:cxn ang="0">
                      <a:pos x="16" y="65"/>
                    </a:cxn>
                    <a:cxn ang="0">
                      <a:pos x="49" y="114"/>
                    </a:cxn>
                    <a:cxn ang="0">
                      <a:pos x="49" y="131"/>
                    </a:cxn>
                  </a:cxnLst>
                  <a:rect l="0" t="0" r="r" b="b"/>
                  <a:pathLst>
                    <a:path w="49" h="131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2"/>
                      </a:lnTo>
                      <a:lnTo>
                        <a:pt x="16" y="65"/>
                      </a:lnTo>
                      <a:lnTo>
                        <a:pt x="49" y="114"/>
                      </a:lnTo>
                      <a:lnTo>
                        <a:pt x="49" y="131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5" name="Rectangle 7577"/>
                <p:cNvSpPr>
                  <a:spLocks noChangeArrowheads="1"/>
                </p:cNvSpPr>
                <p:nvPr/>
              </p:nvSpPr>
              <p:spPr bwMode="auto">
                <a:xfrm>
                  <a:off x="5379" y="2086"/>
                  <a:ext cx="1" cy="1"/>
                </a:xfrm>
                <a:prstGeom prst="rect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6" name="Freeform 7578"/>
                <p:cNvSpPr>
                  <a:spLocks/>
                </p:cNvSpPr>
                <p:nvPr/>
              </p:nvSpPr>
              <p:spPr bwMode="auto">
                <a:xfrm>
                  <a:off x="5608" y="2053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7" name="Freeform 7579"/>
                <p:cNvSpPr>
                  <a:spLocks/>
                </p:cNvSpPr>
                <p:nvPr/>
              </p:nvSpPr>
              <p:spPr bwMode="auto">
                <a:xfrm>
                  <a:off x="5576" y="2069"/>
                  <a:ext cx="32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49">
                      <a:moveTo>
                        <a:pt x="0" y="49"/>
                      </a:moveTo>
                      <a:lnTo>
                        <a:pt x="16" y="33"/>
                      </a:lnTo>
                      <a:lnTo>
                        <a:pt x="16" y="17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8" name="Line 7580"/>
                <p:cNvSpPr>
                  <a:spLocks noChangeShapeType="1"/>
                </p:cNvSpPr>
                <p:nvPr/>
              </p:nvSpPr>
              <p:spPr bwMode="auto">
                <a:xfrm flipH="1" flipV="1">
                  <a:off x="5543" y="2118"/>
                  <a:ext cx="49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89" name="Freeform 7581"/>
                <p:cNvSpPr>
                  <a:spLocks/>
                </p:cNvSpPr>
                <p:nvPr/>
              </p:nvSpPr>
              <p:spPr bwMode="auto">
                <a:xfrm>
                  <a:off x="5543" y="211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0" name="Line 7582"/>
                <p:cNvSpPr>
                  <a:spLocks noChangeShapeType="1"/>
                </p:cNvSpPr>
                <p:nvPr/>
              </p:nvSpPr>
              <p:spPr bwMode="auto">
                <a:xfrm flipV="1">
                  <a:off x="5559" y="213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1" name="Freeform 7583"/>
                <p:cNvSpPr>
                  <a:spLocks/>
                </p:cNvSpPr>
                <p:nvPr/>
              </p:nvSpPr>
              <p:spPr bwMode="auto">
                <a:xfrm>
                  <a:off x="5559" y="213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2" name="Line 7584"/>
                <p:cNvSpPr>
                  <a:spLocks noChangeShapeType="1"/>
                </p:cNvSpPr>
                <p:nvPr/>
              </p:nvSpPr>
              <p:spPr bwMode="auto">
                <a:xfrm>
                  <a:off x="5543" y="215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3" name="Line 7585"/>
                <p:cNvSpPr>
                  <a:spLocks noChangeShapeType="1"/>
                </p:cNvSpPr>
                <p:nvPr/>
              </p:nvSpPr>
              <p:spPr bwMode="auto">
                <a:xfrm>
                  <a:off x="5543" y="215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4" name="Freeform 7586"/>
                <p:cNvSpPr>
                  <a:spLocks/>
                </p:cNvSpPr>
                <p:nvPr/>
              </p:nvSpPr>
              <p:spPr bwMode="auto">
                <a:xfrm>
                  <a:off x="5559" y="2135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5" name="Line 7587"/>
                <p:cNvSpPr>
                  <a:spLocks noChangeShapeType="1"/>
                </p:cNvSpPr>
                <p:nvPr/>
              </p:nvSpPr>
              <p:spPr bwMode="auto">
                <a:xfrm>
                  <a:off x="5559" y="211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6" name="Line 7588"/>
                <p:cNvSpPr>
                  <a:spLocks noChangeShapeType="1"/>
                </p:cNvSpPr>
                <p:nvPr/>
              </p:nvSpPr>
              <p:spPr bwMode="auto">
                <a:xfrm flipV="1">
                  <a:off x="5559" y="211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7" name="Freeform 7589"/>
                <p:cNvSpPr>
                  <a:spLocks/>
                </p:cNvSpPr>
                <p:nvPr/>
              </p:nvSpPr>
              <p:spPr bwMode="auto">
                <a:xfrm>
                  <a:off x="5674" y="1938"/>
                  <a:ext cx="65" cy="98"/>
                </a:xfrm>
                <a:custGeom>
                  <a:avLst/>
                  <a:gdLst/>
                  <a:ahLst/>
                  <a:cxnLst>
                    <a:cxn ang="0">
                      <a:pos x="0" y="98"/>
                    </a:cxn>
                    <a:cxn ang="0">
                      <a:pos x="16" y="65"/>
                    </a:cxn>
                    <a:cxn ang="0">
                      <a:pos x="33" y="49"/>
                    </a:cxn>
                    <a:cxn ang="0">
                      <a:pos x="33" y="49"/>
                    </a:cxn>
                    <a:cxn ang="0">
                      <a:pos x="33" y="33"/>
                    </a:cxn>
                    <a:cxn ang="0">
                      <a:pos x="49" y="16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65" h="98">
                      <a:moveTo>
                        <a:pt x="0" y="98"/>
                      </a:moveTo>
                      <a:lnTo>
                        <a:pt x="16" y="65"/>
                      </a:lnTo>
                      <a:lnTo>
                        <a:pt x="33" y="49"/>
                      </a:lnTo>
                      <a:lnTo>
                        <a:pt x="33" y="49"/>
                      </a:lnTo>
                      <a:lnTo>
                        <a:pt x="33" y="33"/>
                      </a:lnTo>
                      <a:lnTo>
                        <a:pt x="49" y="16"/>
                      </a:lnTo>
                      <a:lnTo>
                        <a:pt x="6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8" name="Freeform 7590"/>
                <p:cNvSpPr>
                  <a:spLocks/>
                </p:cNvSpPr>
                <p:nvPr/>
              </p:nvSpPr>
              <p:spPr bwMode="auto">
                <a:xfrm>
                  <a:off x="5641" y="2036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4999" name="Freeform 7591"/>
                <p:cNvSpPr>
                  <a:spLocks/>
                </p:cNvSpPr>
                <p:nvPr/>
              </p:nvSpPr>
              <p:spPr bwMode="auto">
                <a:xfrm>
                  <a:off x="5608" y="185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0" name="Freeform 7592"/>
                <p:cNvSpPr>
                  <a:spLocks/>
                </p:cNvSpPr>
                <p:nvPr/>
              </p:nvSpPr>
              <p:spPr bwMode="auto">
                <a:xfrm>
                  <a:off x="5608" y="1839"/>
                  <a:ext cx="82" cy="17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66" y="0"/>
                    </a:cxn>
                    <a:cxn ang="0">
                      <a:pos x="49" y="17"/>
                    </a:cxn>
                    <a:cxn ang="0">
                      <a:pos x="49" y="17"/>
                    </a:cxn>
                    <a:cxn ang="0">
                      <a:pos x="33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82" h="17">
                      <a:moveTo>
                        <a:pt x="82" y="0"/>
                      </a:moveTo>
                      <a:lnTo>
                        <a:pt x="66" y="0"/>
                      </a:lnTo>
                      <a:lnTo>
                        <a:pt x="49" y="17"/>
                      </a:lnTo>
                      <a:lnTo>
                        <a:pt x="49" y="17"/>
                      </a:lnTo>
                      <a:lnTo>
                        <a:pt x="33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1" name="Freeform 7593"/>
                <p:cNvSpPr>
                  <a:spLocks/>
                </p:cNvSpPr>
                <p:nvPr/>
              </p:nvSpPr>
              <p:spPr bwMode="auto">
                <a:xfrm>
                  <a:off x="5576" y="1856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>
                      <a:moveTo>
                        <a:pt x="32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2" name="Freeform 7594"/>
                <p:cNvSpPr>
                  <a:spLocks/>
                </p:cNvSpPr>
                <p:nvPr/>
              </p:nvSpPr>
              <p:spPr bwMode="auto">
                <a:xfrm>
                  <a:off x="5625" y="1872"/>
                  <a:ext cx="114" cy="66"/>
                </a:xfrm>
                <a:custGeom>
                  <a:avLst/>
                  <a:gdLst/>
                  <a:ahLst/>
                  <a:cxnLst>
                    <a:cxn ang="0">
                      <a:pos x="114" y="66"/>
                    </a:cxn>
                    <a:cxn ang="0">
                      <a:pos x="98" y="66"/>
                    </a:cxn>
                    <a:cxn ang="0">
                      <a:pos x="65" y="49"/>
                    </a:cxn>
                    <a:cxn ang="0">
                      <a:pos x="49" y="33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4" h="66">
                      <a:moveTo>
                        <a:pt x="114" y="66"/>
                      </a:moveTo>
                      <a:lnTo>
                        <a:pt x="98" y="66"/>
                      </a:lnTo>
                      <a:lnTo>
                        <a:pt x="65" y="49"/>
                      </a:lnTo>
                      <a:lnTo>
                        <a:pt x="49" y="33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3" name="Line 7595"/>
                <p:cNvSpPr>
                  <a:spLocks noChangeShapeType="1"/>
                </p:cNvSpPr>
                <p:nvPr/>
              </p:nvSpPr>
              <p:spPr bwMode="auto">
                <a:xfrm>
                  <a:off x="5854" y="215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4" name="Line 7596"/>
                <p:cNvSpPr>
                  <a:spLocks noChangeShapeType="1"/>
                </p:cNvSpPr>
                <p:nvPr/>
              </p:nvSpPr>
              <p:spPr bwMode="auto">
                <a:xfrm flipH="1" flipV="1">
                  <a:off x="5871" y="2233"/>
                  <a:ext cx="65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5" name="Line 7597"/>
                <p:cNvSpPr>
                  <a:spLocks noChangeShapeType="1"/>
                </p:cNvSpPr>
                <p:nvPr/>
              </p:nvSpPr>
              <p:spPr bwMode="auto">
                <a:xfrm>
                  <a:off x="5871" y="2233"/>
                  <a:ext cx="65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6" name="Line 7598"/>
                <p:cNvSpPr>
                  <a:spLocks noChangeShapeType="1"/>
                </p:cNvSpPr>
                <p:nvPr/>
              </p:nvSpPr>
              <p:spPr bwMode="auto">
                <a:xfrm flipV="1">
                  <a:off x="5854" y="225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7" name="Freeform 7599"/>
                <p:cNvSpPr>
                  <a:spLocks/>
                </p:cNvSpPr>
                <p:nvPr/>
              </p:nvSpPr>
              <p:spPr bwMode="auto">
                <a:xfrm>
                  <a:off x="5838" y="223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8" name="Freeform 7600"/>
                <p:cNvSpPr>
                  <a:spLocks/>
                </p:cNvSpPr>
                <p:nvPr/>
              </p:nvSpPr>
              <p:spPr bwMode="auto">
                <a:xfrm>
                  <a:off x="5592" y="2135"/>
                  <a:ext cx="229" cy="82"/>
                </a:xfrm>
                <a:custGeom>
                  <a:avLst/>
                  <a:gdLst/>
                  <a:ahLst/>
                  <a:cxnLst>
                    <a:cxn ang="0">
                      <a:pos x="229" y="82"/>
                    </a:cxn>
                    <a:cxn ang="0">
                      <a:pos x="180" y="65"/>
                    </a:cxn>
                    <a:cxn ang="0">
                      <a:pos x="115" y="49"/>
                    </a:cxn>
                    <a:cxn ang="0">
                      <a:pos x="82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9" h="82">
                      <a:moveTo>
                        <a:pt x="229" y="82"/>
                      </a:moveTo>
                      <a:lnTo>
                        <a:pt x="180" y="65"/>
                      </a:lnTo>
                      <a:lnTo>
                        <a:pt x="115" y="49"/>
                      </a:lnTo>
                      <a:lnTo>
                        <a:pt x="82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09" name="Freeform 7601"/>
                <p:cNvSpPr>
                  <a:spLocks/>
                </p:cNvSpPr>
                <p:nvPr/>
              </p:nvSpPr>
              <p:spPr bwMode="auto">
                <a:xfrm>
                  <a:off x="5576" y="2135"/>
                  <a:ext cx="245" cy="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8" y="49"/>
                    </a:cxn>
                    <a:cxn ang="0">
                      <a:pos x="131" y="49"/>
                    </a:cxn>
                    <a:cxn ang="0">
                      <a:pos x="180" y="65"/>
                    </a:cxn>
                    <a:cxn ang="0">
                      <a:pos x="245" y="98"/>
                    </a:cxn>
                  </a:cxnLst>
                  <a:rect l="0" t="0" r="r" b="b"/>
                  <a:pathLst>
                    <a:path w="245" h="98">
                      <a:moveTo>
                        <a:pt x="0" y="0"/>
                      </a:moveTo>
                      <a:lnTo>
                        <a:pt x="98" y="49"/>
                      </a:lnTo>
                      <a:lnTo>
                        <a:pt x="131" y="49"/>
                      </a:lnTo>
                      <a:lnTo>
                        <a:pt x="180" y="65"/>
                      </a:lnTo>
                      <a:lnTo>
                        <a:pt x="245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0" name="Line 7602"/>
                <p:cNvSpPr>
                  <a:spLocks noChangeShapeType="1"/>
                </p:cNvSpPr>
                <p:nvPr/>
              </p:nvSpPr>
              <p:spPr bwMode="auto">
                <a:xfrm flipV="1">
                  <a:off x="5854" y="225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1" name="Line 7603"/>
                <p:cNvSpPr>
                  <a:spLocks noChangeShapeType="1"/>
                </p:cNvSpPr>
                <p:nvPr/>
              </p:nvSpPr>
              <p:spPr bwMode="auto">
                <a:xfrm>
                  <a:off x="5854" y="223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2" name="Line 7604"/>
                <p:cNvSpPr>
                  <a:spLocks noChangeShapeType="1"/>
                </p:cNvSpPr>
                <p:nvPr/>
              </p:nvSpPr>
              <p:spPr bwMode="auto">
                <a:xfrm flipV="1">
                  <a:off x="5854" y="2266"/>
                  <a:ext cx="0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3" name="Freeform 7605"/>
                <p:cNvSpPr>
                  <a:spLocks/>
                </p:cNvSpPr>
                <p:nvPr/>
              </p:nvSpPr>
              <p:spPr bwMode="auto">
                <a:xfrm>
                  <a:off x="5838" y="2332"/>
                  <a:ext cx="16" cy="98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82"/>
                    </a:cxn>
                    <a:cxn ang="0">
                      <a:pos x="0" y="98"/>
                    </a:cxn>
                  </a:cxnLst>
                  <a:rect l="0" t="0" r="r" b="b"/>
                  <a:pathLst>
                    <a:path w="16" h="98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82"/>
                      </a:lnTo>
                      <a:lnTo>
                        <a:pt x="0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4" name="Freeform 7606"/>
                <p:cNvSpPr>
                  <a:spLocks/>
                </p:cNvSpPr>
                <p:nvPr/>
              </p:nvSpPr>
              <p:spPr bwMode="auto">
                <a:xfrm>
                  <a:off x="5854" y="2250"/>
                  <a:ext cx="0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3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h="82">
                      <a:moveTo>
                        <a:pt x="0" y="0"/>
                      </a:moveTo>
                      <a:lnTo>
                        <a:pt x="0" y="33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5" name="Line 7607"/>
                <p:cNvSpPr>
                  <a:spLocks noChangeShapeType="1"/>
                </p:cNvSpPr>
                <p:nvPr/>
              </p:nvSpPr>
              <p:spPr bwMode="auto">
                <a:xfrm flipV="1">
                  <a:off x="5854" y="218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6" name="Line 7608"/>
                <p:cNvSpPr>
                  <a:spLocks noChangeShapeType="1"/>
                </p:cNvSpPr>
                <p:nvPr/>
              </p:nvSpPr>
              <p:spPr bwMode="auto">
                <a:xfrm>
                  <a:off x="5854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7" name="Freeform 7609"/>
                <p:cNvSpPr>
                  <a:spLocks/>
                </p:cNvSpPr>
                <p:nvPr/>
              </p:nvSpPr>
              <p:spPr bwMode="auto">
                <a:xfrm>
                  <a:off x="5821" y="221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8" name="Line 7610"/>
                <p:cNvSpPr>
                  <a:spLocks noChangeShapeType="1"/>
                </p:cNvSpPr>
                <p:nvPr/>
              </p:nvSpPr>
              <p:spPr bwMode="auto">
                <a:xfrm>
                  <a:off x="5821" y="223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19" name="Freeform 7611"/>
                <p:cNvSpPr>
                  <a:spLocks/>
                </p:cNvSpPr>
                <p:nvPr/>
              </p:nvSpPr>
              <p:spPr bwMode="auto">
                <a:xfrm>
                  <a:off x="5838" y="223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0" name="Line 7612"/>
                <p:cNvSpPr>
                  <a:spLocks noChangeShapeType="1"/>
                </p:cNvSpPr>
                <p:nvPr/>
              </p:nvSpPr>
              <p:spPr bwMode="auto">
                <a:xfrm flipH="1" flipV="1">
                  <a:off x="5821" y="2217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1" name="Line 7613"/>
                <p:cNvSpPr>
                  <a:spLocks noChangeShapeType="1"/>
                </p:cNvSpPr>
                <p:nvPr/>
              </p:nvSpPr>
              <p:spPr bwMode="auto">
                <a:xfrm>
                  <a:off x="5821" y="223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2" name="Freeform 7614"/>
                <p:cNvSpPr>
                  <a:spLocks/>
                </p:cNvSpPr>
                <p:nvPr/>
              </p:nvSpPr>
              <p:spPr bwMode="auto">
                <a:xfrm>
                  <a:off x="5854" y="221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3" name="Line 7615"/>
                <p:cNvSpPr>
                  <a:spLocks noChangeShapeType="1"/>
                </p:cNvSpPr>
                <p:nvPr/>
              </p:nvSpPr>
              <p:spPr bwMode="auto">
                <a:xfrm>
                  <a:off x="5854" y="22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4" name="Line 7616"/>
                <p:cNvSpPr>
                  <a:spLocks noChangeShapeType="1"/>
                </p:cNvSpPr>
                <p:nvPr/>
              </p:nvSpPr>
              <p:spPr bwMode="auto">
                <a:xfrm flipH="1">
                  <a:off x="5854" y="223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5" name="Freeform 7617"/>
                <p:cNvSpPr>
                  <a:spLocks/>
                </p:cNvSpPr>
                <p:nvPr/>
              </p:nvSpPr>
              <p:spPr bwMode="auto">
                <a:xfrm>
                  <a:off x="5854" y="2217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6" name="Line 7618"/>
                <p:cNvSpPr>
                  <a:spLocks noChangeShapeType="1"/>
                </p:cNvSpPr>
                <p:nvPr/>
              </p:nvSpPr>
              <p:spPr bwMode="auto">
                <a:xfrm>
                  <a:off x="5871" y="22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7" name="Freeform 7619"/>
                <p:cNvSpPr>
                  <a:spLocks/>
                </p:cNvSpPr>
                <p:nvPr/>
              </p:nvSpPr>
              <p:spPr bwMode="auto">
                <a:xfrm>
                  <a:off x="5838" y="221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8" name="Line 7620"/>
                <p:cNvSpPr>
                  <a:spLocks noChangeShapeType="1"/>
                </p:cNvSpPr>
                <p:nvPr/>
              </p:nvSpPr>
              <p:spPr bwMode="auto">
                <a:xfrm>
                  <a:off x="5854" y="223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29" name="Freeform 7621"/>
                <p:cNvSpPr>
                  <a:spLocks/>
                </p:cNvSpPr>
                <p:nvPr/>
              </p:nvSpPr>
              <p:spPr bwMode="auto">
                <a:xfrm>
                  <a:off x="5838" y="223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0" name="Freeform 7622"/>
                <p:cNvSpPr>
                  <a:spLocks/>
                </p:cNvSpPr>
                <p:nvPr/>
              </p:nvSpPr>
              <p:spPr bwMode="auto">
                <a:xfrm>
                  <a:off x="5854" y="221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1" name="Freeform 7623"/>
                <p:cNvSpPr>
                  <a:spLocks/>
                </p:cNvSpPr>
                <p:nvPr/>
              </p:nvSpPr>
              <p:spPr bwMode="auto">
                <a:xfrm>
                  <a:off x="5838" y="220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2" name="Line 7624"/>
                <p:cNvSpPr>
                  <a:spLocks noChangeShapeType="1"/>
                </p:cNvSpPr>
                <p:nvPr/>
              </p:nvSpPr>
              <p:spPr bwMode="auto">
                <a:xfrm>
                  <a:off x="5854" y="221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3" name="Line 7625"/>
                <p:cNvSpPr>
                  <a:spLocks noChangeShapeType="1"/>
                </p:cNvSpPr>
                <p:nvPr/>
              </p:nvSpPr>
              <p:spPr bwMode="auto">
                <a:xfrm>
                  <a:off x="5854" y="220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4" name="Line 7626"/>
                <p:cNvSpPr>
                  <a:spLocks noChangeShapeType="1"/>
                </p:cNvSpPr>
                <p:nvPr/>
              </p:nvSpPr>
              <p:spPr bwMode="auto">
                <a:xfrm flipV="1">
                  <a:off x="5854" y="220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5" name="Line 7627"/>
                <p:cNvSpPr>
                  <a:spLocks noChangeShapeType="1"/>
                </p:cNvSpPr>
                <p:nvPr/>
              </p:nvSpPr>
              <p:spPr bwMode="auto">
                <a:xfrm>
                  <a:off x="5854" y="218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6" name="Line 7628"/>
                <p:cNvSpPr>
                  <a:spLocks noChangeShapeType="1"/>
                </p:cNvSpPr>
                <p:nvPr/>
              </p:nvSpPr>
              <p:spPr bwMode="auto">
                <a:xfrm>
                  <a:off x="5854" y="203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7" name="Freeform 7629"/>
                <p:cNvSpPr>
                  <a:spLocks/>
                </p:cNvSpPr>
                <p:nvPr/>
              </p:nvSpPr>
              <p:spPr bwMode="auto">
                <a:xfrm>
                  <a:off x="5838" y="1987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49"/>
                    </a:cxn>
                    <a:cxn ang="0">
                      <a:pos x="16" y="33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49">
                      <a:moveTo>
                        <a:pt x="16" y="49"/>
                      </a:moveTo>
                      <a:lnTo>
                        <a:pt x="16" y="33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8" name="Freeform 7630"/>
                <p:cNvSpPr>
                  <a:spLocks/>
                </p:cNvSpPr>
                <p:nvPr/>
              </p:nvSpPr>
              <p:spPr bwMode="auto">
                <a:xfrm>
                  <a:off x="5838" y="197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39" name="Freeform 7631"/>
                <p:cNvSpPr>
                  <a:spLocks/>
                </p:cNvSpPr>
                <p:nvPr/>
              </p:nvSpPr>
              <p:spPr bwMode="auto">
                <a:xfrm>
                  <a:off x="5936" y="2250"/>
                  <a:ext cx="99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66" y="16"/>
                    </a:cxn>
                    <a:cxn ang="0">
                      <a:pos x="99" y="49"/>
                    </a:cxn>
                  </a:cxnLst>
                  <a:rect l="0" t="0" r="r" b="b"/>
                  <a:pathLst>
                    <a:path w="99" h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66" y="16"/>
                      </a:lnTo>
                      <a:lnTo>
                        <a:pt x="99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0" name="Freeform 7632"/>
                <p:cNvSpPr>
                  <a:spLocks/>
                </p:cNvSpPr>
                <p:nvPr/>
              </p:nvSpPr>
              <p:spPr bwMode="auto">
                <a:xfrm>
                  <a:off x="5854" y="1921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3" h="17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1" name="Freeform 7633"/>
                <p:cNvSpPr>
                  <a:spLocks/>
                </p:cNvSpPr>
                <p:nvPr/>
              </p:nvSpPr>
              <p:spPr bwMode="auto">
                <a:xfrm>
                  <a:off x="5789" y="1954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2" name="Freeform 7634"/>
                <p:cNvSpPr>
                  <a:spLocks/>
                </p:cNvSpPr>
                <p:nvPr/>
              </p:nvSpPr>
              <p:spPr bwMode="auto">
                <a:xfrm>
                  <a:off x="5739" y="193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3" name="Freeform 7635"/>
                <p:cNvSpPr>
                  <a:spLocks/>
                </p:cNvSpPr>
                <p:nvPr/>
              </p:nvSpPr>
              <p:spPr bwMode="auto">
                <a:xfrm>
                  <a:off x="5756" y="195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4" name="Line 7636"/>
                <p:cNvSpPr>
                  <a:spLocks noChangeShapeType="1"/>
                </p:cNvSpPr>
                <p:nvPr/>
              </p:nvSpPr>
              <p:spPr bwMode="auto">
                <a:xfrm>
                  <a:off x="5723" y="180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5" name="Freeform 7637"/>
                <p:cNvSpPr>
                  <a:spLocks/>
                </p:cNvSpPr>
                <p:nvPr/>
              </p:nvSpPr>
              <p:spPr bwMode="auto">
                <a:xfrm>
                  <a:off x="5739" y="1823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6" name="Freeform 7638"/>
                <p:cNvSpPr>
                  <a:spLocks/>
                </p:cNvSpPr>
                <p:nvPr/>
              </p:nvSpPr>
              <p:spPr bwMode="auto">
                <a:xfrm>
                  <a:off x="5772" y="1839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7" name="Freeform 7639"/>
                <p:cNvSpPr>
                  <a:spLocks/>
                </p:cNvSpPr>
                <p:nvPr/>
              </p:nvSpPr>
              <p:spPr bwMode="auto">
                <a:xfrm>
                  <a:off x="5821" y="193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8" name="Line 7640"/>
                <p:cNvSpPr>
                  <a:spLocks noChangeShapeType="1"/>
                </p:cNvSpPr>
                <p:nvPr/>
              </p:nvSpPr>
              <p:spPr bwMode="auto">
                <a:xfrm flipV="1">
                  <a:off x="5821" y="192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49" name="Freeform 7641"/>
                <p:cNvSpPr>
                  <a:spLocks/>
                </p:cNvSpPr>
                <p:nvPr/>
              </p:nvSpPr>
              <p:spPr bwMode="auto">
                <a:xfrm>
                  <a:off x="5805" y="190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0" name="Freeform 7642"/>
                <p:cNvSpPr>
                  <a:spLocks/>
                </p:cNvSpPr>
                <p:nvPr/>
              </p:nvSpPr>
              <p:spPr bwMode="auto">
                <a:xfrm>
                  <a:off x="5789" y="1856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6" y="49"/>
                    </a:cxn>
                  </a:cxnLst>
                  <a:rect l="0" t="0" r="r" b="b"/>
                  <a:pathLst>
                    <a:path w="16" h="49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1" name="Line 7643"/>
                <p:cNvSpPr>
                  <a:spLocks noChangeShapeType="1"/>
                </p:cNvSpPr>
                <p:nvPr/>
              </p:nvSpPr>
              <p:spPr bwMode="auto">
                <a:xfrm flipH="1">
                  <a:off x="5838" y="19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5052" name="Group 7644"/>
              <p:cNvGrpSpPr>
                <a:grpSpLocks/>
              </p:cNvGrpSpPr>
              <p:nvPr/>
            </p:nvGrpSpPr>
            <p:grpSpPr bwMode="auto">
              <a:xfrm>
                <a:off x="541" y="1757"/>
                <a:ext cx="7527" cy="3629"/>
                <a:chOff x="541" y="1757"/>
                <a:chExt cx="7527" cy="3629"/>
              </a:xfrm>
            </p:grpSpPr>
            <p:sp>
              <p:nvSpPr>
                <p:cNvPr id="665053" name="Line 7645"/>
                <p:cNvSpPr>
                  <a:spLocks noChangeShapeType="1"/>
                </p:cNvSpPr>
                <p:nvPr/>
              </p:nvSpPr>
              <p:spPr bwMode="auto">
                <a:xfrm>
                  <a:off x="5838" y="193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4" name="Freeform 7646"/>
                <p:cNvSpPr>
                  <a:spLocks/>
                </p:cNvSpPr>
                <p:nvPr/>
              </p:nvSpPr>
              <p:spPr bwMode="auto">
                <a:xfrm>
                  <a:off x="5887" y="1905"/>
                  <a:ext cx="148" cy="16"/>
                </a:xfrm>
                <a:custGeom>
                  <a:avLst/>
                  <a:gdLst/>
                  <a:ahLst/>
                  <a:cxnLst>
                    <a:cxn ang="0">
                      <a:pos x="148" y="0"/>
                    </a:cxn>
                    <a:cxn ang="0">
                      <a:pos x="98" y="0"/>
                    </a:cxn>
                    <a:cxn ang="0">
                      <a:pos x="49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48" h="16">
                      <a:moveTo>
                        <a:pt x="148" y="0"/>
                      </a:moveTo>
                      <a:lnTo>
                        <a:pt x="98" y="0"/>
                      </a:lnTo>
                      <a:lnTo>
                        <a:pt x="49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5" name="Freeform 7647"/>
                <p:cNvSpPr>
                  <a:spLocks/>
                </p:cNvSpPr>
                <p:nvPr/>
              </p:nvSpPr>
              <p:spPr bwMode="auto">
                <a:xfrm>
                  <a:off x="6067" y="1938"/>
                  <a:ext cx="17" cy="2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49"/>
                    </a:cxn>
                    <a:cxn ang="0">
                      <a:pos x="17" y="98"/>
                    </a:cxn>
                    <a:cxn ang="0">
                      <a:pos x="17" y="148"/>
                    </a:cxn>
                    <a:cxn ang="0">
                      <a:pos x="17" y="213"/>
                    </a:cxn>
                    <a:cxn ang="0">
                      <a:pos x="17" y="246"/>
                    </a:cxn>
                  </a:cxnLst>
                  <a:rect l="0" t="0" r="r" b="b"/>
                  <a:pathLst>
                    <a:path w="17" h="24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49"/>
                      </a:lnTo>
                      <a:lnTo>
                        <a:pt x="17" y="98"/>
                      </a:lnTo>
                      <a:lnTo>
                        <a:pt x="17" y="148"/>
                      </a:lnTo>
                      <a:lnTo>
                        <a:pt x="17" y="213"/>
                      </a:lnTo>
                      <a:lnTo>
                        <a:pt x="17" y="24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6" name="Freeform 7648"/>
                <p:cNvSpPr>
                  <a:spLocks/>
                </p:cNvSpPr>
                <p:nvPr/>
              </p:nvSpPr>
              <p:spPr bwMode="auto">
                <a:xfrm>
                  <a:off x="6084" y="1938"/>
                  <a:ext cx="229" cy="13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5" y="33"/>
                    </a:cxn>
                    <a:cxn ang="0">
                      <a:pos x="147" y="98"/>
                    </a:cxn>
                    <a:cxn ang="0">
                      <a:pos x="180" y="115"/>
                    </a:cxn>
                    <a:cxn ang="0">
                      <a:pos x="197" y="115"/>
                    </a:cxn>
                    <a:cxn ang="0">
                      <a:pos x="229" y="131"/>
                    </a:cxn>
                  </a:cxnLst>
                  <a:rect l="0" t="0" r="r" b="b"/>
                  <a:pathLst>
                    <a:path w="229" h="131">
                      <a:moveTo>
                        <a:pt x="0" y="0"/>
                      </a:moveTo>
                      <a:lnTo>
                        <a:pt x="65" y="33"/>
                      </a:lnTo>
                      <a:lnTo>
                        <a:pt x="147" y="98"/>
                      </a:lnTo>
                      <a:lnTo>
                        <a:pt x="180" y="115"/>
                      </a:lnTo>
                      <a:lnTo>
                        <a:pt x="197" y="115"/>
                      </a:lnTo>
                      <a:lnTo>
                        <a:pt x="229" y="131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7" name="Line 7649"/>
                <p:cNvSpPr>
                  <a:spLocks noChangeShapeType="1"/>
                </p:cNvSpPr>
                <p:nvPr/>
              </p:nvSpPr>
              <p:spPr bwMode="auto">
                <a:xfrm flipH="1" flipV="1">
                  <a:off x="6067" y="2315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8" name="Freeform 7650"/>
                <p:cNvSpPr>
                  <a:spLocks/>
                </p:cNvSpPr>
                <p:nvPr/>
              </p:nvSpPr>
              <p:spPr bwMode="auto">
                <a:xfrm>
                  <a:off x="6084" y="231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59" name="Line 7651"/>
                <p:cNvSpPr>
                  <a:spLocks noChangeShapeType="1"/>
                </p:cNvSpPr>
                <p:nvPr/>
              </p:nvSpPr>
              <p:spPr bwMode="auto">
                <a:xfrm>
                  <a:off x="6067" y="2315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0" name="Line 7652"/>
                <p:cNvSpPr>
                  <a:spLocks noChangeShapeType="1"/>
                </p:cNvSpPr>
                <p:nvPr/>
              </p:nvSpPr>
              <p:spPr bwMode="auto">
                <a:xfrm flipH="1">
                  <a:off x="6067" y="231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1" name="Line 7653"/>
                <p:cNvSpPr>
                  <a:spLocks noChangeShapeType="1"/>
                </p:cNvSpPr>
                <p:nvPr/>
              </p:nvSpPr>
              <p:spPr bwMode="auto">
                <a:xfrm>
                  <a:off x="6084" y="231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2" name="Line 7654"/>
                <p:cNvSpPr>
                  <a:spLocks noChangeShapeType="1"/>
                </p:cNvSpPr>
                <p:nvPr/>
              </p:nvSpPr>
              <p:spPr bwMode="auto">
                <a:xfrm>
                  <a:off x="6067" y="2315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3" name="Line 7655"/>
                <p:cNvSpPr>
                  <a:spLocks noChangeShapeType="1"/>
                </p:cNvSpPr>
                <p:nvPr/>
              </p:nvSpPr>
              <p:spPr bwMode="auto">
                <a:xfrm>
                  <a:off x="6084" y="23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4" name="Freeform 7656"/>
                <p:cNvSpPr>
                  <a:spLocks/>
                </p:cNvSpPr>
                <p:nvPr/>
              </p:nvSpPr>
              <p:spPr bwMode="auto">
                <a:xfrm>
                  <a:off x="6084" y="2332"/>
                  <a:ext cx="0" cy="8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9"/>
                    </a:cxn>
                    <a:cxn ang="0">
                      <a:pos x="0" y="66"/>
                    </a:cxn>
                    <a:cxn ang="0">
                      <a:pos x="0" y="82"/>
                    </a:cxn>
                  </a:cxnLst>
                  <a:rect l="0" t="0" r="r" b="b"/>
                  <a:pathLst>
                    <a:path h="8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9"/>
                      </a:lnTo>
                      <a:lnTo>
                        <a:pt x="0" y="66"/>
                      </a:lnTo>
                      <a:lnTo>
                        <a:pt x="0" y="8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5" name="Freeform 7657"/>
                <p:cNvSpPr>
                  <a:spLocks/>
                </p:cNvSpPr>
                <p:nvPr/>
              </p:nvSpPr>
              <p:spPr bwMode="auto">
                <a:xfrm>
                  <a:off x="6084" y="218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6" name="Freeform 7658"/>
                <p:cNvSpPr>
                  <a:spLocks/>
                </p:cNvSpPr>
                <p:nvPr/>
              </p:nvSpPr>
              <p:spPr bwMode="auto">
                <a:xfrm>
                  <a:off x="6084" y="2200"/>
                  <a:ext cx="0" cy="1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0"/>
                    </a:cxn>
                    <a:cxn ang="0">
                      <a:pos x="0" y="99"/>
                    </a:cxn>
                    <a:cxn ang="0">
                      <a:pos x="0" y="115"/>
                    </a:cxn>
                  </a:cxnLst>
                  <a:rect l="0" t="0" r="r" b="b"/>
                  <a:pathLst>
                    <a:path h="115">
                      <a:moveTo>
                        <a:pt x="0" y="0"/>
                      </a:moveTo>
                      <a:lnTo>
                        <a:pt x="0" y="50"/>
                      </a:lnTo>
                      <a:lnTo>
                        <a:pt x="0" y="99"/>
                      </a:lnTo>
                      <a:lnTo>
                        <a:pt x="0" y="11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7" name="Freeform 7659"/>
                <p:cNvSpPr>
                  <a:spLocks/>
                </p:cNvSpPr>
                <p:nvPr/>
              </p:nvSpPr>
              <p:spPr bwMode="auto">
                <a:xfrm>
                  <a:off x="6067" y="190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8" name="Line 7660"/>
                <p:cNvSpPr>
                  <a:spLocks noChangeShapeType="1"/>
                </p:cNvSpPr>
                <p:nvPr/>
              </p:nvSpPr>
              <p:spPr bwMode="auto">
                <a:xfrm flipH="1">
                  <a:off x="6067" y="193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69" name="Freeform 7661"/>
                <p:cNvSpPr>
                  <a:spLocks/>
                </p:cNvSpPr>
                <p:nvPr/>
              </p:nvSpPr>
              <p:spPr bwMode="auto">
                <a:xfrm>
                  <a:off x="6084" y="192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0" name="Freeform 7662"/>
                <p:cNvSpPr>
                  <a:spLocks/>
                </p:cNvSpPr>
                <p:nvPr/>
              </p:nvSpPr>
              <p:spPr bwMode="auto">
                <a:xfrm>
                  <a:off x="6313" y="2069"/>
                  <a:ext cx="427" cy="1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9" y="33"/>
                    </a:cxn>
                    <a:cxn ang="0">
                      <a:pos x="148" y="33"/>
                    </a:cxn>
                    <a:cxn ang="0">
                      <a:pos x="263" y="66"/>
                    </a:cxn>
                    <a:cxn ang="0">
                      <a:pos x="345" y="82"/>
                    </a:cxn>
                    <a:cxn ang="0">
                      <a:pos x="378" y="99"/>
                    </a:cxn>
                    <a:cxn ang="0">
                      <a:pos x="427" y="115"/>
                    </a:cxn>
                  </a:cxnLst>
                  <a:rect l="0" t="0" r="r" b="b"/>
                  <a:pathLst>
                    <a:path w="427" h="115">
                      <a:moveTo>
                        <a:pt x="0" y="0"/>
                      </a:moveTo>
                      <a:lnTo>
                        <a:pt x="99" y="33"/>
                      </a:lnTo>
                      <a:lnTo>
                        <a:pt x="148" y="33"/>
                      </a:lnTo>
                      <a:lnTo>
                        <a:pt x="263" y="66"/>
                      </a:lnTo>
                      <a:lnTo>
                        <a:pt x="345" y="82"/>
                      </a:lnTo>
                      <a:lnTo>
                        <a:pt x="378" y="99"/>
                      </a:lnTo>
                      <a:lnTo>
                        <a:pt x="427" y="115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1" name="Freeform 7663"/>
                <p:cNvSpPr>
                  <a:spLocks/>
                </p:cNvSpPr>
                <p:nvPr/>
              </p:nvSpPr>
              <p:spPr bwMode="auto">
                <a:xfrm>
                  <a:off x="6658" y="2200"/>
                  <a:ext cx="65" cy="83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33" y="50"/>
                    </a:cxn>
                    <a:cxn ang="0">
                      <a:pos x="16" y="66"/>
                    </a:cxn>
                    <a:cxn ang="0">
                      <a:pos x="0" y="83"/>
                    </a:cxn>
                    <a:cxn ang="0">
                      <a:pos x="0" y="83"/>
                    </a:cxn>
                  </a:cxnLst>
                  <a:rect l="0" t="0" r="r" b="b"/>
                  <a:pathLst>
                    <a:path w="65" h="83">
                      <a:moveTo>
                        <a:pt x="65" y="0"/>
                      </a:moveTo>
                      <a:lnTo>
                        <a:pt x="33" y="50"/>
                      </a:lnTo>
                      <a:lnTo>
                        <a:pt x="16" y="66"/>
                      </a:lnTo>
                      <a:lnTo>
                        <a:pt x="0" y="83"/>
                      </a:lnTo>
                      <a:lnTo>
                        <a:pt x="0" y="8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2" name="Freeform 7664"/>
                <p:cNvSpPr>
                  <a:spLocks/>
                </p:cNvSpPr>
                <p:nvPr/>
              </p:nvSpPr>
              <p:spPr bwMode="auto">
                <a:xfrm>
                  <a:off x="6625" y="2283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16"/>
                    </a:cxn>
                    <a:cxn ang="0">
                      <a:pos x="0" y="32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33" h="49">
                      <a:moveTo>
                        <a:pt x="33" y="0"/>
                      </a:moveTo>
                      <a:lnTo>
                        <a:pt x="16" y="16"/>
                      </a:lnTo>
                      <a:lnTo>
                        <a:pt x="0" y="32"/>
                      </a:lnTo>
                      <a:lnTo>
                        <a:pt x="0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3" name="Freeform 7665"/>
                <p:cNvSpPr>
                  <a:spLocks/>
                </p:cNvSpPr>
                <p:nvPr/>
              </p:nvSpPr>
              <p:spPr bwMode="auto">
                <a:xfrm>
                  <a:off x="6887" y="2217"/>
                  <a:ext cx="279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0" y="16"/>
                    </a:cxn>
                    <a:cxn ang="0">
                      <a:pos x="148" y="33"/>
                    </a:cxn>
                    <a:cxn ang="0">
                      <a:pos x="181" y="33"/>
                    </a:cxn>
                    <a:cxn ang="0">
                      <a:pos x="230" y="49"/>
                    </a:cxn>
                    <a:cxn ang="0">
                      <a:pos x="279" y="49"/>
                    </a:cxn>
                  </a:cxnLst>
                  <a:rect l="0" t="0" r="r" b="b"/>
                  <a:pathLst>
                    <a:path w="279" h="49">
                      <a:moveTo>
                        <a:pt x="0" y="0"/>
                      </a:moveTo>
                      <a:lnTo>
                        <a:pt x="50" y="16"/>
                      </a:lnTo>
                      <a:lnTo>
                        <a:pt x="148" y="33"/>
                      </a:lnTo>
                      <a:lnTo>
                        <a:pt x="181" y="33"/>
                      </a:lnTo>
                      <a:lnTo>
                        <a:pt x="230" y="49"/>
                      </a:lnTo>
                      <a:lnTo>
                        <a:pt x="279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4" name="Line 7666"/>
                <p:cNvSpPr>
                  <a:spLocks noChangeShapeType="1"/>
                </p:cNvSpPr>
                <p:nvPr/>
              </p:nvSpPr>
              <p:spPr bwMode="auto">
                <a:xfrm>
                  <a:off x="6887" y="2217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5" name="Line 7667"/>
                <p:cNvSpPr>
                  <a:spLocks noChangeShapeType="1"/>
                </p:cNvSpPr>
                <p:nvPr/>
              </p:nvSpPr>
              <p:spPr bwMode="auto">
                <a:xfrm flipH="1">
                  <a:off x="6871" y="2266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6" name="Freeform 7668"/>
                <p:cNvSpPr>
                  <a:spLocks/>
                </p:cNvSpPr>
                <p:nvPr/>
              </p:nvSpPr>
              <p:spPr bwMode="auto">
                <a:xfrm>
                  <a:off x="6740" y="2184"/>
                  <a:ext cx="14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0"/>
                    </a:cxn>
                    <a:cxn ang="0">
                      <a:pos x="115" y="16"/>
                    </a:cxn>
                    <a:cxn ang="0">
                      <a:pos x="131" y="33"/>
                    </a:cxn>
                    <a:cxn ang="0">
                      <a:pos x="147" y="33"/>
                    </a:cxn>
                  </a:cxnLst>
                  <a:rect l="0" t="0" r="r" b="b"/>
                  <a:pathLst>
                    <a:path w="147" h="33">
                      <a:moveTo>
                        <a:pt x="0" y="0"/>
                      </a:moveTo>
                      <a:lnTo>
                        <a:pt x="49" y="0"/>
                      </a:lnTo>
                      <a:lnTo>
                        <a:pt x="115" y="16"/>
                      </a:lnTo>
                      <a:lnTo>
                        <a:pt x="131" y="33"/>
                      </a:lnTo>
                      <a:lnTo>
                        <a:pt x="14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7" name="Freeform 7669"/>
                <p:cNvSpPr>
                  <a:spLocks/>
                </p:cNvSpPr>
                <p:nvPr/>
              </p:nvSpPr>
              <p:spPr bwMode="auto">
                <a:xfrm>
                  <a:off x="7166" y="2266"/>
                  <a:ext cx="24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148" y="0"/>
                    </a:cxn>
                    <a:cxn ang="0">
                      <a:pos x="246" y="0"/>
                    </a:cxn>
                  </a:cxnLst>
                  <a:rect l="0" t="0" r="r" b="b"/>
                  <a:pathLst>
                    <a:path w="246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148" y="0"/>
                      </a:lnTo>
                      <a:lnTo>
                        <a:pt x="24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8" name="Freeform 7670"/>
                <p:cNvSpPr>
                  <a:spLocks/>
                </p:cNvSpPr>
                <p:nvPr/>
              </p:nvSpPr>
              <p:spPr bwMode="auto">
                <a:xfrm>
                  <a:off x="7855" y="200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79" name="Line 7671"/>
                <p:cNvSpPr>
                  <a:spLocks noChangeShapeType="1"/>
                </p:cNvSpPr>
                <p:nvPr/>
              </p:nvSpPr>
              <p:spPr bwMode="auto">
                <a:xfrm flipH="1">
                  <a:off x="7871" y="195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0" name="Line 7672"/>
                <p:cNvSpPr>
                  <a:spLocks noChangeShapeType="1"/>
                </p:cNvSpPr>
                <p:nvPr/>
              </p:nvSpPr>
              <p:spPr bwMode="auto">
                <a:xfrm>
                  <a:off x="7871" y="197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1" name="Line 7673"/>
                <p:cNvSpPr>
                  <a:spLocks noChangeShapeType="1"/>
                </p:cNvSpPr>
                <p:nvPr/>
              </p:nvSpPr>
              <p:spPr bwMode="auto">
                <a:xfrm flipV="1">
                  <a:off x="7855" y="198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2" name="Line 7674"/>
                <p:cNvSpPr>
                  <a:spLocks noChangeShapeType="1"/>
                </p:cNvSpPr>
                <p:nvPr/>
              </p:nvSpPr>
              <p:spPr bwMode="auto">
                <a:xfrm flipV="1">
                  <a:off x="7871" y="197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3" name="Line 7675"/>
                <p:cNvSpPr>
                  <a:spLocks noChangeShapeType="1"/>
                </p:cNvSpPr>
                <p:nvPr/>
              </p:nvSpPr>
              <p:spPr bwMode="auto">
                <a:xfrm>
                  <a:off x="7871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4" name="Line 7676"/>
                <p:cNvSpPr>
                  <a:spLocks noChangeShapeType="1"/>
                </p:cNvSpPr>
                <p:nvPr/>
              </p:nvSpPr>
              <p:spPr bwMode="auto">
                <a:xfrm>
                  <a:off x="7871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5" name="Freeform 7677"/>
                <p:cNvSpPr>
                  <a:spLocks/>
                </p:cNvSpPr>
                <p:nvPr/>
              </p:nvSpPr>
              <p:spPr bwMode="auto">
                <a:xfrm>
                  <a:off x="7707" y="2939"/>
                  <a:ext cx="115" cy="33"/>
                </a:xfrm>
                <a:custGeom>
                  <a:avLst/>
                  <a:gdLst/>
                  <a:ahLst/>
                  <a:cxnLst>
                    <a:cxn ang="0">
                      <a:pos x="115" y="33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5" h="33">
                      <a:moveTo>
                        <a:pt x="115" y="33"/>
                      </a:move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6" name="Freeform 7678"/>
                <p:cNvSpPr>
                  <a:spLocks/>
                </p:cNvSpPr>
                <p:nvPr/>
              </p:nvSpPr>
              <p:spPr bwMode="auto">
                <a:xfrm>
                  <a:off x="7822" y="2972"/>
                  <a:ext cx="19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8" y="0"/>
                    </a:cxn>
                    <a:cxn ang="0">
                      <a:pos x="197" y="0"/>
                    </a:cxn>
                  </a:cxnLst>
                  <a:rect l="0" t="0" r="r" b="b"/>
                  <a:pathLst>
                    <a:path w="197">
                      <a:moveTo>
                        <a:pt x="0" y="0"/>
                      </a:moveTo>
                      <a:lnTo>
                        <a:pt x="98" y="0"/>
                      </a:lnTo>
                      <a:lnTo>
                        <a:pt x="19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7" name="Freeform 7679"/>
                <p:cNvSpPr>
                  <a:spLocks/>
                </p:cNvSpPr>
                <p:nvPr/>
              </p:nvSpPr>
              <p:spPr bwMode="auto">
                <a:xfrm>
                  <a:off x="7822" y="2972"/>
                  <a:ext cx="197" cy="0"/>
                </a:xfrm>
                <a:custGeom>
                  <a:avLst/>
                  <a:gdLst/>
                  <a:ahLst/>
                  <a:cxnLst>
                    <a:cxn ang="0">
                      <a:pos x="197" y="0"/>
                    </a:cxn>
                    <a:cxn ang="0">
                      <a:pos x="148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7">
                      <a:moveTo>
                        <a:pt x="197" y="0"/>
                      </a:moveTo>
                      <a:lnTo>
                        <a:pt x="148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8" name="Line 7680"/>
                <p:cNvSpPr>
                  <a:spLocks noChangeShapeType="1"/>
                </p:cNvSpPr>
                <p:nvPr/>
              </p:nvSpPr>
              <p:spPr bwMode="auto">
                <a:xfrm flipV="1">
                  <a:off x="8019" y="2956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89" name="Freeform 7681"/>
                <p:cNvSpPr>
                  <a:spLocks/>
                </p:cNvSpPr>
                <p:nvPr/>
              </p:nvSpPr>
              <p:spPr bwMode="auto">
                <a:xfrm>
                  <a:off x="4493" y="1790"/>
                  <a:ext cx="345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49" y="16"/>
                    </a:cxn>
                    <a:cxn ang="0">
                      <a:pos x="197" y="16"/>
                    </a:cxn>
                    <a:cxn ang="0">
                      <a:pos x="345" y="16"/>
                    </a:cxn>
                  </a:cxnLst>
                  <a:rect l="0" t="0" r="r" b="b"/>
                  <a:pathLst>
                    <a:path w="345" h="16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49" y="16"/>
                      </a:lnTo>
                      <a:lnTo>
                        <a:pt x="197" y="16"/>
                      </a:lnTo>
                      <a:lnTo>
                        <a:pt x="345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0" name="Freeform 7682"/>
                <p:cNvSpPr>
                  <a:spLocks/>
                </p:cNvSpPr>
                <p:nvPr/>
              </p:nvSpPr>
              <p:spPr bwMode="auto">
                <a:xfrm>
                  <a:off x="6904" y="3908"/>
                  <a:ext cx="147" cy="214"/>
                </a:xfrm>
                <a:custGeom>
                  <a:avLst/>
                  <a:gdLst/>
                  <a:ahLst/>
                  <a:cxnLst>
                    <a:cxn ang="0">
                      <a:pos x="147" y="0"/>
                    </a:cxn>
                    <a:cxn ang="0">
                      <a:pos x="49" y="148"/>
                    </a:cxn>
                    <a:cxn ang="0">
                      <a:pos x="0" y="214"/>
                    </a:cxn>
                  </a:cxnLst>
                  <a:rect l="0" t="0" r="r" b="b"/>
                  <a:pathLst>
                    <a:path w="147" h="214">
                      <a:moveTo>
                        <a:pt x="147" y="0"/>
                      </a:moveTo>
                      <a:lnTo>
                        <a:pt x="49" y="148"/>
                      </a:lnTo>
                      <a:lnTo>
                        <a:pt x="0" y="214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1" name="Freeform 7683"/>
                <p:cNvSpPr>
                  <a:spLocks/>
                </p:cNvSpPr>
                <p:nvPr/>
              </p:nvSpPr>
              <p:spPr bwMode="auto">
                <a:xfrm>
                  <a:off x="6920" y="3908"/>
                  <a:ext cx="148" cy="214"/>
                </a:xfrm>
                <a:custGeom>
                  <a:avLst/>
                  <a:gdLst/>
                  <a:ahLst/>
                  <a:cxnLst>
                    <a:cxn ang="0">
                      <a:pos x="0" y="214"/>
                    </a:cxn>
                    <a:cxn ang="0">
                      <a:pos x="0" y="197"/>
                    </a:cxn>
                    <a:cxn ang="0">
                      <a:pos x="148" y="0"/>
                    </a:cxn>
                  </a:cxnLst>
                  <a:rect l="0" t="0" r="r" b="b"/>
                  <a:pathLst>
                    <a:path w="148" h="214">
                      <a:moveTo>
                        <a:pt x="0" y="214"/>
                      </a:moveTo>
                      <a:lnTo>
                        <a:pt x="0" y="197"/>
                      </a:lnTo>
                      <a:lnTo>
                        <a:pt x="14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2" name="Line 7684"/>
                <p:cNvSpPr>
                  <a:spLocks noChangeShapeType="1"/>
                </p:cNvSpPr>
                <p:nvPr/>
              </p:nvSpPr>
              <p:spPr bwMode="auto">
                <a:xfrm flipV="1">
                  <a:off x="6887" y="4122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3" name="Freeform 7685"/>
                <p:cNvSpPr>
                  <a:spLocks/>
                </p:cNvSpPr>
                <p:nvPr/>
              </p:nvSpPr>
              <p:spPr bwMode="auto">
                <a:xfrm>
                  <a:off x="4034" y="2381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16" y="49"/>
                    </a:cxn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49">
                      <a:moveTo>
                        <a:pt x="16" y="49"/>
                      </a:moveTo>
                      <a:lnTo>
                        <a:pt x="0" y="33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4" name="Line 7686"/>
                <p:cNvSpPr>
                  <a:spLocks noChangeShapeType="1"/>
                </p:cNvSpPr>
                <p:nvPr/>
              </p:nvSpPr>
              <p:spPr bwMode="auto">
                <a:xfrm>
                  <a:off x="4034" y="2398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5" name="Line 7687"/>
                <p:cNvSpPr>
                  <a:spLocks noChangeShapeType="1"/>
                </p:cNvSpPr>
                <p:nvPr/>
              </p:nvSpPr>
              <p:spPr bwMode="auto">
                <a:xfrm flipH="1" flipV="1">
                  <a:off x="4067" y="2463"/>
                  <a:ext cx="98" cy="361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6" name="Freeform 7688"/>
                <p:cNvSpPr>
                  <a:spLocks/>
                </p:cNvSpPr>
                <p:nvPr/>
              </p:nvSpPr>
              <p:spPr bwMode="auto">
                <a:xfrm>
                  <a:off x="3886" y="2233"/>
                  <a:ext cx="148" cy="1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6" y="82"/>
                    </a:cxn>
                    <a:cxn ang="0">
                      <a:pos x="99" y="115"/>
                    </a:cxn>
                    <a:cxn ang="0">
                      <a:pos x="132" y="132"/>
                    </a:cxn>
                    <a:cxn ang="0">
                      <a:pos x="148" y="148"/>
                    </a:cxn>
                  </a:cxnLst>
                  <a:rect l="0" t="0" r="r" b="b"/>
                  <a:pathLst>
                    <a:path w="148" h="148">
                      <a:moveTo>
                        <a:pt x="0" y="0"/>
                      </a:moveTo>
                      <a:lnTo>
                        <a:pt x="66" y="82"/>
                      </a:lnTo>
                      <a:lnTo>
                        <a:pt x="99" y="115"/>
                      </a:lnTo>
                      <a:lnTo>
                        <a:pt x="132" y="132"/>
                      </a:lnTo>
                      <a:lnTo>
                        <a:pt x="148" y="14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7" name="Freeform 7689"/>
                <p:cNvSpPr>
                  <a:spLocks/>
                </p:cNvSpPr>
                <p:nvPr/>
              </p:nvSpPr>
              <p:spPr bwMode="auto">
                <a:xfrm>
                  <a:off x="4018" y="238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16" y="17"/>
                    </a:cxn>
                  </a:cxnLst>
                  <a:rect l="0" t="0" r="r" b="b"/>
                  <a:pathLst>
                    <a:path w="16" h="17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16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8" name="Freeform 7690"/>
                <p:cNvSpPr>
                  <a:spLocks/>
                </p:cNvSpPr>
                <p:nvPr/>
              </p:nvSpPr>
              <p:spPr bwMode="auto">
                <a:xfrm>
                  <a:off x="4018" y="236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099" name="Line 7691"/>
                <p:cNvSpPr>
                  <a:spLocks noChangeShapeType="1"/>
                </p:cNvSpPr>
                <p:nvPr/>
              </p:nvSpPr>
              <p:spPr bwMode="auto">
                <a:xfrm flipH="1">
                  <a:off x="4018" y="236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0" name="Line 7692"/>
                <p:cNvSpPr>
                  <a:spLocks noChangeShapeType="1"/>
                </p:cNvSpPr>
                <p:nvPr/>
              </p:nvSpPr>
              <p:spPr bwMode="auto">
                <a:xfrm flipV="1">
                  <a:off x="4034" y="236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1" name="Line 7693"/>
                <p:cNvSpPr>
                  <a:spLocks noChangeShapeType="1"/>
                </p:cNvSpPr>
                <p:nvPr/>
              </p:nvSpPr>
              <p:spPr bwMode="auto">
                <a:xfrm>
                  <a:off x="4034" y="23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2" name="Line 7694"/>
                <p:cNvSpPr>
                  <a:spLocks noChangeShapeType="1"/>
                </p:cNvSpPr>
                <p:nvPr/>
              </p:nvSpPr>
              <p:spPr bwMode="auto">
                <a:xfrm flipH="1">
                  <a:off x="4018" y="236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3" name="Freeform 7695"/>
                <p:cNvSpPr>
                  <a:spLocks/>
                </p:cNvSpPr>
                <p:nvPr/>
              </p:nvSpPr>
              <p:spPr bwMode="auto">
                <a:xfrm>
                  <a:off x="3903" y="2233"/>
                  <a:ext cx="115" cy="132"/>
                </a:xfrm>
                <a:custGeom>
                  <a:avLst/>
                  <a:gdLst/>
                  <a:ahLst/>
                  <a:cxnLst>
                    <a:cxn ang="0">
                      <a:pos x="115" y="132"/>
                    </a:cxn>
                    <a:cxn ang="0">
                      <a:pos x="49" y="8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5" h="132">
                      <a:moveTo>
                        <a:pt x="115" y="132"/>
                      </a:moveTo>
                      <a:lnTo>
                        <a:pt x="49" y="8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4" name="Line 7696"/>
                <p:cNvSpPr>
                  <a:spLocks noChangeShapeType="1"/>
                </p:cNvSpPr>
                <p:nvPr/>
              </p:nvSpPr>
              <p:spPr bwMode="auto">
                <a:xfrm flipH="1" flipV="1">
                  <a:off x="4001" y="2250"/>
                  <a:ext cx="17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5" name="Line 7697"/>
                <p:cNvSpPr>
                  <a:spLocks noChangeShapeType="1"/>
                </p:cNvSpPr>
                <p:nvPr/>
              </p:nvSpPr>
              <p:spPr bwMode="auto">
                <a:xfrm flipH="1" flipV="1">
                  <a:off x="4018" y="2299"/>
                  <a:ext cx="16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6" name="Line 7698"/>
                <p:cNvSpPr>
                  <a:spLocks noChangeShapeType="1"/>
                </p:cNvSpPr>
                <p:nvPr/>
              </p:nvSpPr>
              <p:spPr bwMode="auto">
                <a:xfrm>
                  <a:off x="3870" y="221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7" name="Line 7699"/>
                <p:cNvSpPr>
                  <a:spLocks noChangeShapeType="1"/>
                </p:cNvSpPr>
                <p:nvPr/>
              </p:nvSpPr>
              <p:spPr bwMode="auto">
                <a:xfrm>
                  <a:off x="3886" y="22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8" name="Line 7700"/>
                <p:cNvSpPr>
                  <a:spLocks noChangeShapeType="1"/>
                </p:cNvSpPr>
                <p:nvPr/>
              </p:nvSpPr>
              <p:spPr bwMode="auto">
                <a:xfrm flipH="1" flipV="1">
                  <a:off x="3985" y="2217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09" name="Freeform 7701"/>
                <p:cNvSpPr>
                  <a:spLocks/>
                </p:cNvSpPr>
                <p:nvPr/>
              </p:nvSpPr>
              <p:spPr bwMode="auto">
                <a:xfrm>
                  <a:off x="3903" y="2217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16"/>
                    </a:cxn>
                    <a:cxn ang="0">
                      <a:pos x="49" y="16"/>
                    </a:cxn>
                  </a:cxnLst>
                  <a:rect l="0" t="0" r="r" b="b"/>
                  <a:pathLst>
                    <a:path w="49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33" y="16"/>
                      </a:lnTo>
                      <a:lnTo>
                        <a:pt x="49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0" name="Line 7702"/>
                <p:cNvSpPr>
                  <a:spLocks noChangeShapeType="1"/>
                </p:cNvSpPr>
                <p:nvPr/>
              </p:nvSpPr>
              <p:spPr bwMode="auto">
                <a:xfrm flipH="1">
                  <a:off x="3886" y="221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1" name="Line 7703"/>
                <p:cNvSpPr>
                  <a:spLocks noChangeShapeType="1"/>
                </p:cNvSpPr>
                <p:nvPr/>
              </p:nvSpPr>
              <p:spPr bwMode="auto">
                <a:xfrm>
                  <a:off x="3903" y="22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2" name="Freeform 7704"/>
                <p:cNvSpPr>
                  <a:spLocks/>
                </p:cNvSpPr>
                <p:nvPr/>
              </p:nvSpPr>
              <p:spPr bwMode="auto">
                <a:xfrm>
                  <a:off x="3903" y="221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3" name="Line 7705"/>
                <p:cNvSpPr>
                  <a:spLocks noChangeShapeType="1"/>
                </p:cNvSpPr>
                <p:nvPr/>
              </p:nvSpPr>
              <p:spPr bwMode="auto">
                <a:xfrm flipH="1">
                  <a:off x="3886" y="223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4" name="Line 7706"/>
                <p:cNvSpPr>
                  <a:spLocks noChangeShapeType="1"/>
                </p:cNvSpPr>
                <p:nvPr/>
              </p:nvSpPr>
              <p:spPr bwMode="auto">
                <a:xfrm>
                  <a:off x="3886" y="22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5" name="Line 7707"/>
                <p:cNvSpPr>
                  <a:spLocks noChangeShapeType="1"/>
                </p:cNvSpPr>
                <p:nvPr/>
              </p:nvSpPr>
              <p:spPr bwMode="auto">
                <a:xfrm>
                  <a:off x="3886" y="22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6" name="Freeform 7708"/>
                <p:cNvSpPr>
                  <a:spLocks/>
                </p:cNvSpPr>
                <p:nvPr/>
              </p:nvSpPr>
              <p:spPr bwMode="auto">
                <a:xfrm>
                  <a:off x="3903" y="22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7" name="Freeform 7709"/>
                <p:cNvSpPr>
                  <a:spLocks/>
                </p:cNvSpPr>
                <p:nvPr/>
              </p:nvSpPr>
              <p:spPr bwMode="auto">
                <a:xfrm>
                  <a:off x="3870" y="221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8" name="Line 7710"/>
                <p:cNvSpPr>
                  <a:spLocks noChangeShapeType="1"/>
                </p:cNvSpPr>
                <p:nvPr/>
              </p:nvSpPr>
              <p:spPr bwMode="auto">
                <a:xfrm>
                  <a:off x="3886" y="22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19" name="Line 7711"/>
                <p:cNvSpPr>
                  <a:spLocks noChangeShapeType="1"/>
                </p:cNvSpPr>
                <p:nvPr/>
              </p:nvSpPr>
              <p:spPr bwMode="auto">
                <a:xfrm>
                  <a:off x="3886" y="22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0" name="Freeform 7712"/>
                <p:cNvSpPr>
                  <a:spLocks/>
                </p:cNvSpPr>
                <p:nvPr/>
              </p:nvSpPr>
              <p:spPr bwMode="auto">
                <a:xfrm>
                  <a:off x="3788" y="2069"/>
                  <a:ext cx="98" cy="1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82"/>
                    </a:cxn>
                    <a:cxn ang="0">
                      <a:pos x="98" y="148"/>
                    </a:cxn>
                  </a:cxnLst>
                  <a:rect l="0" t="0" r="r" b="b"/>
                  <a:pathLst>
                    <a:path w="98" h="148">
                      <a:moveTo>
                        <a:pt x="0" y="0"/>
                      </a:moveTo>
                      <a:lnTo>
                        <a:pt x="49" y="82"/>
                      </a:lnTo>
                      <a:lnTo>
                        <a:pt x="98" y="14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1" name="Line 7713"/>
                <p:cNvSpPr>
                  <a:spLocks noChangeShapeType="1"/>
                </p:cNvSpPr>
                <p:nvPr/>
              </p:nvSpPr>
              <p:spPr bwMode="auto">
                <a:xfrm flipH="1" flipV="1">
                  <a:off x="3788" y="2053"/>
                  <a:ext cx="98" cy="164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2" name="Line 7714"/>
                <p:cNvSpPr>
                  <a:spLocks noChangeShapeType="1"/>
                </p:cNvSpPr>
                <p:nvPr/>
              </p:nvSpPr>
              <p:spPr bwMode="auto">
                <a:xfrm>
                  <a:off x="3772" y="2036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3" name="Line 7715"/>
                <p:cNvSpPr>
                  <a:spLocks noChangeShapeType="1"/>
                </p:cNvSpPr>
                <p:nvPr/>
              </p:nvSpPr>
              <p:spPr bwMode="auto">
                <a:xfrm flipH="1">
                  <a:off x="3772" y="20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4" name="Line 7716"/>
                <p:cNvSpPr>
                  <a:spLocks noChangeShapeType="1"/>
                </p:cNvSpPr>
                <p:nvPr/>
              </p:nvSpPr>
              <p:spPr bwMode="auto">
                <a:xfrm flipH="1" flipV="1">
                  <a:off x="3755" y="2020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5" name="Line 7717"/>
                <p:cNvSpPr>
                  <a:spLocks noChangeShapeType="1"/>
                </p:cNvSpPr>
                <p:nvPr/>
              </p:nvSpPr>
              <p:spPr bwMode="auto">
                <a:xfrm>
                  <a:off x="3739" y="2003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6" name="Line 7718"/>
                <p:cNvSpPr>
                  <a:spLocks noChangeShapeType="1"/>
                </p:cNvSpPr>
                <p:nvPr/>
              </p:nvSpPr>
              <p:spPr bwMode="auto">
                <a:xfrm flipV="1">
                  <a:off x="3755" y="200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7" name="Line 7719"/>
                <p:cNvSpPr>
                  <a:spLocks noChangeShapeType="1"/>
                </p:cNvSpPr>
                <p:nvPr/>
              </p:nvSpPr>
              <p:spPr bwMode="auto">
                <a:xfrm flipH="1" flipV="1">
                  <a:off x="3739" y="198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8" name="Line 7720"/>
                <p:cNvSpPr>
                  <a:spLocks noChangeShapeType="1"/>
                </p:cNvSpPr>
                <p:nvPr/>
              </p:nvSpPr>
              <p:spPr bwMode="auto">
                <a:xfrm>
                  <a:off x="3739" y="198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29" name="Line 7721"/>
                <p:cNvSpPr>
                  <a:spLocks noChangeShapeType="1"/>
                </p:cNvSpPr>
                <p:nvPr/>
              </p:nvSpPr>
              <p:spPr bwMode="auto">
                <a:xfrm>
                  <a:off x="3722" y="197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0" name="Line 7722"/>
                <p:cNvSpPr>
                  <a:spLocks noChangeShapeType="1"/>
                </p:cNvSpPr>
                <p:nvPr/>
              </p:nvSpPr>
              <p:spPr bwMode="auto">
                <a:xfrm>
                  <a:off x="3722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1" name="Freeform 7723"/>
                <p:cNvSpPr>
                  <a:spLocks/>
                </p:cNvSpPr>
                <p:nvPr/>
              </p:nvSpPr>
              <p:spPr bwMode="auto">
                <a:xfrm>
                  <a:off x="3722" y="197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2" name="Freeform 7724"/>
                <p:cNvSpPr>
                  <a:spLocks/>
                </p:cNvSpPr>
                <p:nvPr/>
              </p:nvSpPr>
              <p:spPr bwMode="auto">
                <a:xfrm>
                  <a:off x="3739" y="197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3" name="Line 7725"/>
                <p:cNvSpPr>
                  <a:spLocks noChangeShapeType="1"/>
                </p:cNvSpPr>
                <p:nvPr/>
              </p:nvSpPr>
              <p:spPr bwMode="auto">
                <a:xfrm flipV="1">
                  <a:off x="3739" y="197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4" name="Line 7726"/>
                <p:cNvSpPr>
                  <a:spLocks noChangeShapeType="1"/>
                </p:cNvSpPr>
                <p:nvPr/>
              </p:nvSpPr>
              <p:spPr bwMode="auto">
                <a:xfrm flipH="1">
                  <a:off x="3739" y="19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5" name="Line 7727"/>
                <p:cNvSpPr>
                  <a:spLocks noChangeShapeType="1"/>
                </p:cNvSpPr>
                <p:nvPr/>
              </p:nvSpPr>
              <p:spPr bwMode="auto">
                <a:xfrm flipH="1">
                  <a:off x="3722" y="198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6" name="Freeform 7728"/>
                <p:cNvSpPr>
                  <a:spLocks/>
                </p:cNvSpPr>
                <p:nvPr/>
              </p:nvSpPr>
              <p:spPr bwMode="auto">
                <a:xfrm>
                  <a:off x="3706" y="198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7" name="Line 7729"/>
                <p:cNvSpPr>
                  <a:spLocks noChangeShapeType="1"/>
                </p:cNvSpPr>
                <p:nvPr/>
              </p:nvSpPr>
              <p:spPr bwMode="auto">
                <a:xfrm>
                  <a:off x="3706" y="198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8" name="Line 7730"/>
                <p:cNvSpPr>
                  <a:spLocks noChangeShapeType="1"/>
                </p:cNvSpPr>
                <p:nvPr/>
              </p:nvSpPr>
              <p:spPr bwMode="auto">
                <a:xfrm>
                  <a:off x="3739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39" name="Line 7731"/>
                <p:cNvSpPr>
                  <a:spLocks noChangeShapeType="1"/>
                </p:cNvSpPr>
                <p:nvPr/>
              </p:nvSpPr>
              <p:spPr bwMode="auto">
                <a:xfrm>
                  <a:off x="3739" y="19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0" name="Freeform 7732"/>
                <p:cNvSpPr>
                  <a:spLocks/>
                </p:cNvSpPr>
                <p:nvPr/>
              </p:nvSpPr>
              <p:spPr bwMode="auto">
                <a:xfrm>
                  <a:off x="3755" y="198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1" name="Freeform 7733"/>
                <p:cNvSpPr>
                  <a:spLocks/>
                </p:cNvSpPr>
                <p:nvPr/>
              </p:nvSpPr>
              <p:spPr bwMode="auto">
                <a:xfrm>
                  <a:off x="3755" y="1987"/>
                  <a:ext cx="131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6" y="0"/>
                    </a:cxn>
                    <a:cxn ang="0">
                      <a:pos x="115" y="0"/>
                    </a:cxn>
                    <a:cxn ang="0">
                      <a:pos x="131" y="0"/>
                    </a:cxn>
                  </a:cxnLst>
                  <a:rect l="0" t="0" r="r" b="b"/>
                  <a:pathLst>
                    <a:path w="131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115" y="0"/>
                      </a:lnTo>
                      <a:lnTo>
                        <a:pt x="131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2" name="Freeform 7734"/>
                <p:cNvSpPr>
                  <a:spLocks/>
                </p:cNvSpPr>
                <p:nvPr/>
              </p:nvSpPr>
              <p:spPr bwMode="auto">
                <a:xfrm>
                  <a:off x="3722" y="198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3" name="Freeform 7735"/>
                <p:cNvSpPr>
                  <a:spLocks/>
                </p:cNvSpPr>
                <p:nvPr/>
              </p:nvSpPr>
              <p:spPr bwMode="auto">
                <a:xfrm>
                  <a:off x="3706" y="198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33" y="0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4" name="Freeform 7736"/>
                <p:cNvSpPr>
                  <a:spLocks/>
                </p:cNvSpPr>
                <p:nvPr/>
              </p:nvSpPr>
              <p:spPr bwMode="auto">
                <a:xfrm>
                  <a:off x="3706" y="197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5" name="Freeform 7737"/>
                <p:cNvSpPr>
                  <a:spLocks/>
                </p:cNvSpPr>
                <p:nvPr/>
              </p:nvSpPr>
              <p:spPr bwMode="auto">
                <a:xfrm>
                  <a:off x="3722" y="1954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33"/>
                    </a:cxn>
                    <a:cxn ang="0">
                      <a:pos x="33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3">
                      <a:moveTo>
                        <a:pt x="33" y="33"/>
                      </a:moveTo>
                      <a:lnTo>
                        <a:pt x="33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6" name="Freeform 7738"/>
                <p:cNvSpPr>
                  <a:spLocks/>
                </p:cNvSpPr>
                <p:nvPr/>
              </p:nvSpPr>
              <p:spPr bwMode="auto">
                <a:xfrm>
                  <a:off x="3755" y="1987"/>
                  <a:ext cx="131" cy="0"/>
                </a:xfrm>
                <a:custGeom>
                  <a:avLst/>
                  <a:gdLst/>
                  <a:ahLst/>
                  <a:cxnLst>
                    <a:cxn ang="0">
                      <a:pos x="131" y="0"/>
                    </a:cxn>
                    <a:cxn ang="0">
                      <a:pos x="3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1">
                      <a:moveTo>
                        <a:pt x="131" y="0"/>
                      </a:moveTo>
                      <a:lnTo>
                        <a:pt x="3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7" name="Line 7739"/>
                <p:cNvSpPr>
                  <a:spLocks noChangeShapeType="1"/>
                </p:cNvSpPr>
                <p:nvPr/>
              </p:nvSpPr>
              <p:spPr bwMode="auto">
                <a:xfrm flipH="1" flipV="1">
                  <a:off x="3706" y="1921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8" name="Freeform 7740"/>
                <p:cNvSpPr>
                  <a:spLocks/>
                </p:cNvSpPr>
                <p:nvPr/>
              </p:nvSpPr>
              <p:spPr bwMode="auto">
                <a:xfrm>
                  <a:off x="3690" y="1921"/>
                  <a:ext cx="32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33"/>
                    </a:cxn>
                    <a:cxn ang="0">
                      <a:pos x="32" y="50"/>
                    </a:cxn>
                  </a:cxnLst>
                  <a:rect l="0" t="0" r="r" b="b"/>
                  <a:pathLst>
                    <a:path w="32" h="50">
                      <a:moveTo>
                        <a:pt x="0" y="0"/>
                      </a:moveTo>
                      <a:lnTo>
                        <a:pt x="32" y="33"/>
                      </a:lnTo>
                      <a:lnTo>
                        <a:pt x="32" y="5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49" name="Line 7741"/>
                <p:cNvSpPr>
                  <a:spLocks noChangeShapeType="1"/>
                </p:cNvSpPr>
                <p:nvPr/>
              </p:nvSpPr>
              <p:spPr bwMode="auto">
                <a:xfrm flipH="1">
                  <a:off x="3542" y="1987"/>
                  <a:ext cx="164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0" name="Line 7742"/>
                <p:cNvSpPr>
                  <a:spLocks noChangeShapeType="1"/>
                </p:cNvSpPr>
                <p:nvPr/>
              </p:nvSpPr>
              <p:spPr bwMode="auto">
                <a:xfrm>
                  <a:off x="3542" y="1987"/>
                  <a:ext cx="164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1" name="Line 7743"/>
                <p:cNvSpPr>
                  <a:spLocks noChangeShapeType="1"/>
                </p:cNvSpPr>
                <p:nvPr/>
              </p:nvSpPr>
              <p:spPr bwMode="auto">
                <a:xfrm flipV="1">
                  <a:off x="4231" y="3235"/>
                  <a:ext cx="0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2" name="Line 7744"/>
                <p:cNvSpPr>
                  <a:spLocks noChangeShapeType="1"/>
                </p:cNvSpPr>
                <p:nvPr/>
              </p:nvSpPr>
              <p:spPr bwMode="auto">
                <a:xfrm flipH="1" flipV="1">
                  <a:off x="4165" y="2890"/>
                  <a:ext cx="66" cy="345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3" name="Line 7745"/>
                <p:cNvSpPr>
                  <a:spLocks noChangeShapeType="1"/>
                </p:cNvSpPr>
                <p:nvPr/>
              </p:nvSpPr>
              <p:spPr bwMode="auto">
                <a:xfrm flipH="1" flipV="1">
                  <a:off x="4149" y="2841"/>
                  <a:ext cx="16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4" name="Line 7746"/>
                <p:cNvSpPr>
                  <a:spLocks noChangeShapeType="1"/>
                </p:cNvSpPr>
                <p:nvPr/>
              </p:nvSpPr>
              <p:spPr bwMode="auto">
                <a:xfrm flipH="1" flipV="1">
                  <a:off x="4149" y="2824"/>
                  <a:ext cx="16" cy="6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5" name="Freeform 7747"/>
                <p:cNvSpPr>
                  <a:spLocks/>
                </p:cNvSpPr>
                <p:nvPr/>
              </p:nvSpPr>
              <p:spPr bwMode="auto">
                <a:xfrm>
                  <a:off x="3706" y="1823"/>
                  <a:ext cx="66" cy="33"/>
                </a:xfrm>
                <a:custGeom>
                  <a:avLst/>
                  <a:gdLst/>
                  <a:ahLst/>
                  <a:cxnLst>
                    <a:cxn ang="0">
                      <a:pos x="66" y="33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6" h="33">
                      <a:moveTo>
                        <a:pt x="66" y="33"/>
                      </a:move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6" name="Line 7748"/>
                <p:cNvSpPr>
                  <a:spLocks noChangeShapeType="1"/>
                </p:cNvSpPr>
                <p:nvPr/>
              </p:nvSpPr>
              <p:spPr bwMode="auto">
                <a:xfrm flipH="1">
                  <a:off x="3673" y="1823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7" name="Freeform 7749"/>
                <p:cNvSpPr>
                  <a:spLocks/>
                </p:cNvSpPr>
                <p:nvPr/>
              </p:nvSpPr>
              <p:spPr bwMode="auto">
                <a:xfrm>
                  <a:off x="3657" y="182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8" name="Freeform 7750"/>
                <p:cNvSpPr>
                  <a:spLocks/>
                </p:cNvSpPr>
                <p:nvPr/>
              </p:nvSpPr>
              <p:spPr bwMode="auto">
                <a:xfrm>
                  <a:off x="3657" y="183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59" name="Line 7751"/>
                <p:cNvSpPr>
                  <a:spLocks noChangeShapeType="1"/>
                </p:cNvSpPr>
                <p:nvPr/>
              </p:nvSpPr>
              <p:spPr bwMode="auto">
                <a:xfrm flipV="1">
                  <a:off x="3657" y="183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0" name="Line 7752"/>
                <p:cNvSpPr>
                  <a:spLocks noChangeShapeType="1"/>
                </p:cNvSpPr>
                <p:nvPr/>
              </p:nvSpPr>
              <p:spPr bwMode="auto">
                <a:xfrm flipH="1">
                  <a:off x="3657" y="182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1" name="Line 7753"/>
                <p:cNvSpPr>
                  <a:spLocks noChangeShapeType="1"/>
                </p:cNvSpPr>
                <p:nvPr/>
              </p:nvSpPr>
              <p:spPr bwMode="auto">
                <a:xfrm flipV="1">
                  <a:off x="3657" y="1757"/>
                  <a:ext cx="0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2" name="Line 7754"/>
                <p:cNvSpPr>
                  <a:spLocks noChangeShapeType="1"/>
                </p:cNvSpPr>
                <p:nvPr/>
              </p:nvSpPr>
              <p:spPr bwMode="auto">
                <a:xfrm>
                  <a:off x="3673" y="18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3" name="Freeform 7755"/>
                <p:cNvSpPr>
                  <a:spLocks/>
                </p:cNvSpPr>
                <p:nvPr/>
              </p:nvSpPr>
              <p:spPr bwMode="auto">
                <a:xfrm>
                  <a:off x="3657" y="182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4" name="Freeform 7756"/>
                <p:cNvSpPr>
                  <a:spLocks/>
                </p:cNvSpPr>
                <p:nvPr/>
              </p:nvSpPr>
              <p:spPr bwMode="auto">
                <a:xfrm>
                  <a:off x="3640" y="1823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33"/>
                    </a:cxn>
                  </a:cxnLst>
                  <a:rect l="0" t="0" r="r" b="b"/>
                  <a:pathLst>
                    <a:path w="17" h="33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5" name="Line 7757"/>
                <p:cNvSpPr>
                  <a:spLocks noChangeShapeType="1"/>
                </p:cNvSpPr>
                <p:nvPr/>
              </p:nvSpPr>
              <p:spPr bwMode="auto">
                <a:xfrm flipH="1">
                  <a:off x="3640" y="182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6" name="Freeform 7758"/>
                <p:cNvSpPr>
                  <a:spLocks/>
                </p:cNvSpPr>
                <p:nvPr/>
              </p:nvSpPr>
              <p:spPr bwMode="auto">
                <a:xfrm>
                  <a:off x="3329" y="1823"/>
                  <a:ext cx="311" cy="16"/>
                </a:xfrm>
                <a:custGeom>
                  <a:avLst/>
                  <a:gdLst/>
                  <a:ahLst/>
                  <a:cxnLst>
                    <a:cxn ang="0">
                      <a:pos x="311" y="0"/>
                    </a:cxn>
                    <a:cxn ang="0">
                      <a:pos x="311" y="0"/>
                    </a:cxn>
                    <a:cxn ang="0">
                      <a:pos x="229" y="16"/>
                    </a:cxn>
                    <a:cxn ang="0">
                      <a:pos x="180" y="16"/>
                    </a:cxn>
                    <a:cxn ang="0">
                      <a:pos x="131" y="16"/>
                    </a:cxn>
                    <a:cxn ang="0">
                      <a:pos x="82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11" h="16">
                      <a:moveTo>
                        <a:pt x="311" y="0"/>
                      </a:moveTo>
                      <a:lnTo>
                        <a:pt x="311" y="0"/>
                      </a:lnTo>
                      <a:lnTo>
                        <a:pt x="229" y="16"/>
                      </a:lnTo>
                      <a:lnTo>
                        <a:pt x="180" y="16"/>
                      </a:lnTo>
                      <a:lnTo>
                        <a:pt x="131" y="16"/>
                      </a:lnTo>
                      <a:lnTo>
                        <a:pt x="82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7" name="Line 7759"/>
                <p:cNvSpPr>
                  <a:spLocks noChangeShapeType="1"/>
                </p:cNvSpPr>
                <p:nvPr/>
              </p:nvSpPr>
              <p:spPr bwMode="auto">
                <a:xfrm>
                  <a:off x="3673" y="190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8" name="Line 7760"/>
                <p:cNvSpPr>
                  <a:spLocks noChangeShapeType="1"/>
                </p:cNvSpPr>
                <p:nvPr/>
              </p:nvSpPr>
              <p:spPr bwMode="auto">
                <a:xfrm flipH="1" flipV="1">
                  <a:off x="3690" y="1888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69" name="Freeform 7761"/>
                <p:cNvSpPr>
                  <a:spLocks/>
                </p:cNvSpPr>
                <p:nvPr/>
              </p:nvSpPr>
              <p:spPr bwMode="auto">
                <a:xfrm>
                  <a:off x="3657" y="1856"/>
                  <a:ext cx="33" cy="32"/>
                </a:xfrm>
                <a:custGeom>
                  <a:avLst/>
                  <a:gdLst/>
                  <a:ahLst/>
                  <a:cxnLst>
                    <a:cxn ang="0">
                      <a:pos x="33" y="32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33" y="32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0" name="Freeform 7762"/>
                <p:cNvSpPr>
                  <a:spLocks/>
                </p:cNvSpPr>
                <p:nvPr/>
              </p:nvSpPr>
              <p:spPr bwMode="auto">
                <a:xfrm>
                  <a:off x="3657" y="1856"/>
                  <a:ext cx="16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49"/>
                    </a:cxn>
                  </a:cxnLst>
                  <a:rect l="0" t="0" r="r" b="b"/>
                  <a:pathLst>
                    <a:path w="16" h="4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49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1" name="Line 7763"/>
                <p:cNvSpPr>
                  <a:spLocks noChangeShapeType="1"/>
                </p:cNvSpPr>
                <p:nvPr/>
              </p:nvSpPr>
              <p:spPr bwMode="auto">
                <a:xfrm>
                  <a:off x="3657" y="183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2" name="Line 7764"/>
                <p:cNvSpPr>
                  <a:spLocks noChangeShapeType="1"/>
                </p:cNvSpPr>
                <p:nvPr/>
              </p:nvSpPr>
              <p:spPr bwMode="auto">
                <a:xfrm>
                  <a:off x="3657" y="1757"/>
                  <a:ext cx="0" cy="8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3" name="Freeform 7765"/>
                <p:cNvSpPr>
                  <a:spLocks/>
                </p:cNvSpPr>
                <p:nvPr/>
              </p:nvSpPr>
              <p:spPr bwMode="auto">
                <a:xfrm>
                  <a:off x="3772" y="1856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4" name="Freeform 7766"/>
                <p:cNvSpPr>
                  <a:spLocks/>
                </p:cNvSpPr>
                <p:nvPr/>
              </p:nvSpPr>
              <p:spPr bwMode="auto">
                <a:xfrm>
                  <a:off x="3804" y="1839"/>
                  <a:ext cx="50" cy="17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33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50" h="17">
                      <a:moveTo>
                        <a:pt x="50" y="0"/>
                      </a:move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5" name="Freeform 7767"/>
                <p:cNvSpPr>
                  <a:spLocks/>
                </p:cNvSpPr>
                <p:nvPr/>
              </p:nvSpPr>
              <p:spPr bwMode="auto">
                <a:xfrm>
                  <a:off x="3854" y="1806"/>
                  <a:ext cx="114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82" y="0"/>
                    </a:cxn>
                    <a:cxn ang="0">
                      <a:pos x="114" y="0"/>
                    </a:cxn>
                  </a:cxnLst>
                  <a:rect l="0" t="0" r="r" b="b"/>
                  <a:pathLst>
                    <a:path w="114" h="33">
                      <a:moveTo>
                        <a:pt x="0" y="33"/>
                      </a:moveTo>
                      <a:lnTo>
                        <a:pt x="82" y="0"/>
                      </a:lnTo>
                      <a:lnTo>
                        <a:pt x="114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6" name="Line 7768"/>
                <p:cNvSpPr>
                  <a:spLocks noChangeShapeType="1"/>
                </p:cNvSpPr>
                <p:nvPr/>
              </p:nvSpPr>
              <p:spPr bwMode="auto">
                <a:xfrm>
                  <a:off x="4034" y="23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7" name="Line 7769"/>
                <p:cNvSpPr>
                  <a:spLocks noChangeShapeType="1"/>
                </p:cNvSpPr>
                <p:nvPr/>
              </p:nvSpPr>
              <p:spPr bwMode="auto">
                <a:xfrm flipH="1">
                  <a:off x="3886" y="198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8" name="Freeform 7770"/>
                <p:cNvSpPr>
                  <a:spLocks/>
                </p:cNvSpPr>
                <p:nvPr/>
              </p:nvSpPr>
              <p:spPr bwMode="auto">
                <a:xfrm>
                  <a:off x="3886" y="1987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79" name="Line 7771"/>
                <p:cNvSpPr>
                  <a:spLocks noChangeShapeType="1"/>
                </p:cNvSpPr>
                <p:nvPr/>
              </p:nvSpPr>
              <p:spPr bwMode="auto">
                <a:xfrm flipH="1">
                  <a:off x="3919" y="1971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0" name="Line 7772"/>
                <p:cNvSpPr>
                  <a:spLocks noChangeShapeType="1"/>
                </p:cNvSpPr>
                <p:nvPr/>
              </p:nvSpPr>
              <p:spPr bwMode="auto">
                <a:xfrm flipV="1">
                  <a:off x="3919" y="1971"/>
                  <a:ext cx="19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1" name="Line 7773"/>
                <p:cNvSpPr>
                  <a:spLocks noChangeShapeType="1"/>
                </p:cNvSpPr>
                <p:nvPr/>
              </p:nvSpPr>
              <p:spPr bwMode="auto">
                <a:xfrm flipH="1">
                  <a:off x="3968" y="1971"/>
                  <a:ext cx="148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2" name="Line 7774"/>
                <p:cNvSpPr>
                  <a:spLocks noChangeShapeType="1"/>
                </p:cNvSpPr>
                <p:nvPr/>
              </p:nvSpPr>
              <p:spPr bwMode="auto">
                <a:xfrm flipH="1">
                  <a:off x="4116" y="1971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3" name="Freeform 7775"/>
                <p:cNvSpPr>
                  <a:spLocks/>
                </p:cNvSpPr>
                <p:nvPr/>
              </p:nvSpPr>
              <p:spPr bwMode="auto">
                <a:xfrm>
                  <a:off x="4116" y="1971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4" name="Freeform 7776"/>
                <p:cNvSpPr>
                  <a:spLocks/>
                </p:cNvSpPr>
                <p:nvPr/>
              </p:nvSpPr>
              <p:spPr bwMode="auto">
                <a:xfrm>
                  <a:off x="4149" y="1954"/>
                  <a:ext cx="393" cy="17"/>
                </a:xfrm>
                <a:custGeom>
                  <a:avLst/>
                  <a:gdLst/>
                  <a:ahLst/>
                  <a:cxnLst>
                    <a:cxn ang="0">
                      <a:pos x="393" y="0"/>
                    </a:cxn>
                    <a:cxn ang="0">
                      <a:pos x="377" y="0"/>
                    </a:cxn>
                    <a:cxn ang="0">
                      <a:pos x="311" y="0"/>
                    </a:cxn>
                    <a:cxn ang="0">
                      <a:pos x="279" y="17"/>
                    </a:cxn>
                    <a:cxn ang="0">
                      <a:pos x="164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93" h="17">
                      <a:moveTo>
                        <a:pt x="393" y="0"/>
                      </a:moveTo>
                      <a:lnTo>
                        <a:pt x="377" y="0"/>
                      </a:lnTo>
                      <a:lnTo>
                        <a:pt x="311" y="0"/>
                      </a:lnTo>
                      <a:lnTo>
                        <a:pt x="279" y="17"/>
                      </a:lnTo>
                      <a:lnTo>
                        <a:pt x="164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5" name="Freeform 7777"/>
                <p:cNvSpPr>
                  <a:spLocks/>
                </p:cNvSpPr>
                <p:nvPr/>
              </p:nvSpPr>
              <p:spPr bwMode="auto">
                <a:xfrm>
                  <a:off x="4149" y="1954"/>
                  <a:ext cx="393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279" y="17"/>
                    </a:cxn>
                    <a:cxn ang="0">
                      <a:pos x="393" y="0"/>
                    </a:cxn>
                  </a:cxnLst>
                  <a:rect l="0" t="0" r="r" b="b"/>
                  <a:pathLst>
                    <a:path w="393" h="17">
                      <a:moveTo>
                        <a:pt x="0" y="17"/>
                      </a:moveTo>
                      <a:lnTo>
                        <a:pt x="279" y="17"/>
                      </a:lnTo>
                      <a:lnTo>
                        <a:pt x="39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6" name="Line 7778"/>
                <p:cNvSpPr>
                  <a:spLocks noChangeShapeType="1"/>
                </p:cNvSpPr>
                <p:nvPr/>
              </p:nvSpPr>
              <p:spPr bwMode="auto">
                <a:xfrm flipH="1">
                  <a:off x="4542" y="195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7" name="Line 7779"/>
                <p:cNvSpPr>
                  <a:spLocks noChangeShapeType="1"/>
                </p:cNvSpPr>
                <p:nvPr/>
              </p:nvSpPr>
              <p:spPr bwMode="auto">
                <a:xfrm>
                  <a:off x="4542" y="195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8" name="Freeform 7780"/>
                <p:cNvSpPr>
                  <a:spLocks/>
                </p:cNvSpPr>
                <p:nvPr/>
              </p:nvSpPr>
              <p:spPr bwMode="auto">
                <a:xfrm>
                  <a:off x="4575" y="1938"/>
                  <a:ext cx="443" cy="16"/>
                </a:xfrm>
                <a:custGeom>
                  <a:avLst/>
                  <a:gdLst/>
                  <a:ahLst/>
                  <a:cxnLst>
                    <a:cxn ang="0">
                      <a:pos x="443" y="0"/>
                    </a:cxn>
                    <a:cxn ang="0">
                      <a:pos x="312" y="0"/>
                    </a:cxn>
                    <a:cxn ang="0">
                      <a:pos x="213" y="0"/>
                    </a:cxn>
                    <a:cxn ang="0">
                      <a:pos x="148" y="0"/>
                    </a:cxn>
                    <a:cxn ang="0">
                      <a:pos x="66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443" h="16">
                      <a:moveTo>
                        <a:pt x="443" y="0"/>
                      </a:moveTo>
                      <a:lnTo>
                        <a:pt x="312" y="0"/>
                      </a:lnTo>
                      <a:lnTo>
                        <a:pt x="213" y="0"/>
                      </a:lnTo>
                      <a:lnTo>
                        <a:pt x="148" y="0"/>
                      </a:lnTo>
                      <a:lnTo>
                        <a:pt x="66" y="0"/>
                      </a:ln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89" name="Freeform 7781"/>
                <p:cNvSpPr>
                  <a:spLocks/>
                </p:cNvSpPr>
                <p:nvPr/>
              </p:nvSpPr>
              <p:spPr bwMode="auto">
                <a:xfrm>
                  <a:off x="4575" y="1938"/>
                  <a:ext cx="44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66" y="0"/>
                    </a:cxn>
                    <a:cxn ang="0">
                      <a:pos x="197" y="0"/>
                    </a:cxn>
                    <a:cxn ang="0">
                      <a:pos x="377" y="0"/>
                    </a:cxn>
                    <a:cxn ang="0">
                      <a:pos x="443" y="16"/>
                    </a:cxn>
                  </a:cxnLst>
                  <a:rect l="0" t="0" r="r" b="b"/>
                  <a:pathLst>
                    <a:path w="443" h="16">
                      <a:moveTo>
                        <a:pt x="0" y="16"/>
                      </a:moveTo>
                      <a:lnTo>
                        <a:pt x="66" y="0"/>
                      </a:lnTo>
                      <a:lnTo>
                        <a:pt x="197" y="0"/>
                      </a:lnTo>
                      <a:lnTo>
                        <a:pt x="377" y="0"/>
                      </a:lnTo>
                      <a:lnTo>
                        <a:pt x="44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0" name="Freeform 7782"/>
                <p:cNvSpPr>
                  <a:spLocks/>
                </p:cNvSpPr>
                <p:nvPr/>
              </p:nvSpPr>
              <p:spPr bwMode="auto">
                <a:xfrm>
                  <a:off x="3952" y="221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1" name="Line 7783"/>
                <p:cNvSpPr>
                  <a:spLocks noChangeShapeType="1"/>
                </p:cNvSpPr>
                <p:nvPr/>
              </p:nvSpPr>
              <p:spPr bwMode="auto">
                <a:xfrm>
                  <a:off x="3739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2" name="Freeform 7784"/>
                <p:cNvSpPr>
                  <a:spLocks/>
                </p:cNvSpPr>
                <p:nvPr/>
              </p:nvSpPr>
              <p:spPr bwMode="auto">
                <a:xfrm>
                  <a:off x="3739" y="198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3" name="Freeform 7785"/>
                <p:cNvSpPr>
                  <a:spLocks/>
                </p:cNvSpPr>
                <p:nvPr/>
              </p:nvSpPr>
              <p:spPr bwMode="auto">
                <a:xfrm>
                  <a:off x="3804" y="2217"/>
                  <a:ext cx="66" cy="0"/>
                </a:xfrm>
                <a:custGeom>
                  <a:avLst/>
                  <a:gdLst/>
                  <a:ahLst/>
                  <a:cxnLst>
                    <a:cxn ang="0">
                      <a:pos x="66" y="0"/>
                    </a:cxn>
                    <a:cxn ang="0">
                      <a:pos x="6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6">
                      <a:moveTo>
                        <a:pt x="66" y="0"/>
                      </a:moveTo>
                      <a:lnTo>
                        <a:pt x="6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4" name="Freeform 7786"/>
                <p:cNvSpPr>
                  <a:spLocks/>
                </p:cNvSpPr>
                <p:nvPr/>
              </p:nvSpPr>
              <p:spPr bwMode="auto">
                <a:xfrm>
                  <a:off x="3575" y="2217"/>
                  <a:ext cx="229" cy="16"/>
                </a:xfrm>
                <a:custGeom>
                  <a:avLst/>
                  <a:gdLst/>
                  <a:ahLst/>
                  <a:cxnLst>
                    <a:cxn ang="0">
                      <a:pos x="229" y="0"/>
                    </a:cxn>
                    <a:cxn ang="0">
                      <a:pos x="197" y="0"/>
                    </a:cxn>
                    <a:cxn ang="0">
                      <a:pos x="164" y="0"/>
                    </a:cxn>
                    <a:cxn ang="0">
                      <a:pos x="147" y="0"/>
                    </a:cxn>
                    <a:cxn ang="0">
                      <a:pos x="131" y="0"/>
                    </a:cxn>
                    <a:cxn ang="0">
                      <a:pos x="98" y="0"/>
                    </a:cxn>
                    <a:cxn ang="0">
                      <a:pos x="82" y="0"/>
                    </a:cxn>
                    <a:cxn ang="0">
                      <a:pos x="49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229" h="16">
                      <a:moveTo>
                        <a:pt x="229" y="0"/>
                      </a:moveTo>
                      <a:lnTo>
                        <a:pt x="197" y="0"/>
                      </a:lnTo>
                      <a:lnTo>
                        <a:pt x="164" y="0"/>
                      </a:lnTo>
                      <a:lnTo>
                        <a:pt x="147" y="0"/>
                      </a:lnTo>
                      <a:lnTo>
                        <a:pt x="131" y="0"/>
                      </a:lnTo>
                      <a:lnTo>
                        <a:pt x="98" y="0"/>
                      </a:lnTo>
                      <a:lnTo>
                        <a:pt x="82" y="0"/>
                      </a:lnTo>
                      <a:lnTo>
                        <a:pt x="49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5" name="Freeform 7787"/>
                <p:cNvSpPr>
                  <a:spLocks/>
                </p:cNvSpPr>
                <p:nvPr/>
              </p:nvSpPr>
              <p:spPr bwMode="auto">
                <a:xfrm>
                  <a:off x="3460" y="2233"/>
                  <a:ext cx="115" cy="17"/>
                </a:xfrm>
                <a:custGeom>
                  <a:avLst/>
                  <a:gdLst/>
                  <a:ahLst/>
                  <a:cxnLst>
                    <a:cxn ang="0">
                      <a:pos x="115" y="0"/>
                    </a:cxn>
                    <a:cxn ang="0">
                      <a:pos x="82" y="0"/>
                    </a:cxn>
                    <a:cxn ang="0">
                      <a:pos x="49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15" h="17">
                      <a:moveTo>
                        <a:pt x="115" y="0"/>
                      </a:moveTo>
                      <a:lnTo>
                        <a:pt x="82" y="0"/>
                      </a:lnTo>
                      <a:lnTo>
                        <a:pt x="49" y="0"/>
                      </a:ln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6" name="Line 7788"/>
                <p:cNvSpPr>
                  <a:spLocks noChangeShapeType="1"/>
                </p:cNvSpPr>
                <p:nvPr/>
              </p:nvSpPr>
              <p:spPr bwMode="auto">
                <a:xfrm>
                  <a:off x="3444" y="226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7" name="Freeform 7789"/>
                <p:cNvSpPr>
                  <a:spLocks/>
                </p:cNvSpPr>
                <p:nvPr/>
              </p:nvSpPr>
              <p:spPr bwMode="auto">
                <a:xfrm>
                  <a:off x="3444" y="225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8" name="Freeform 7790"/>
                <p:cNvSpPr>
                  <a:spLocks/>
                </p:cNvSpPr>
                <p:nvPr/>
              </p:nvSpPr>
              <p:spPr bwMode="auto">
                <a:xfrm>
                  <a:off x="7511" y="289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199" name="Freeform 7791"/>
                <p:cNvSpPr>
                  <a:spLocks/>
                </p:cNvSpPr>
                <p:nvPr/>
              </p:nvSpPr>
              <p:spPr bwMode="auto">
                <a:xfrm>
                  <a:off x="7511" y="29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0" name="Line 7792"/>
                <p:cNvSpPr>
                  <a:spLocks noChangeShapeType="1"/>
                </p:cNvSpPr>
                <p:nvPr/>
              </p:nvSpPr>
              <p:spPr bwMode="auto">
                <a:xfrm>
                  <a:off x="7511" y="28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1" name="Freeform 7793"/>
                <p:cNvSpPr>
                  <a:spLocks/>
                </p:cNvSpPr>
                <p:nvPr/>
              </p:nvSpPr>
              <p:spPr bwMode="auto">
                <a:xfrm>
                  <a:off x="7494" y="289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2" name="Freeform 7794"/>
                <p:cNvSpPr>
                  <a:spLocks/>
                </p:cNvSpPr>
                <p:nvPr/>
              </p:nvSpPr>
              <p:spPr bwMode="auto">
                <a:xfrm>
                  <a:off x="7511" y="289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3" name="Line 7795"/>
                <p:cNvSpPr>
                  <a:spLocks noChangeShapeType="1"/>
                </p:cNvSpPr>
                <p:nvPr/>
              </p:nvSpPr>
              <p:spPr bwMode="auto">
                <a:xfrm>
                  <a:off x="7511" y="28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4" name="Line 7796"/>
                <p:cNvSpPr>
                  <a:spLocks noChangeShapeType="1"/>
                </p:cNvSpPr>
                <p:nvPr/>
              </p:nvSpPr>
              <p:spPr bwMode="auto">
                <a:xfrm>
                  <a:off x="7511" y="28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5" name="Line 7797"/>
                <p:cNvSpPr>
                  <a:spLocks noChangeShapeType="1"/>
                </p:cNvSpPr>
                <p:nvPr/>
              </p:nvSpPr>
              <p:spPr bwMode="auto">
                <a:xfrm>
                  <a:off x="7511" y="28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6" name="Line 7798"/>
                <p:cNvSpPr>
                  <a:spLocks noChangeShapeType="1"/>
                </p:cNvSpPr>
                <p:nvPr/>
              </p:nvSpPr>
              <p:spPr bwMode="auto">
                <a:xfrm>
                  <a:off x="7511" y="29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7" name="Freeform 7799"/>
                <p:cNvSpPr>
                  <a:spLocks/>
                </p:cNvSpPr>
                <p:nvPr/>
              </p:nvSpPr>
              <p:spPr bwMode="auto">
                <a:xfrm>
                  <a:off x="7478" y="2923"/>
                  <a:ext cx="33" cy="6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33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33" h="66">
                      <a:moveTo>
                        <a:pt x="33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33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8" name="Freeform 7800"/>
                <p:cNvSpPr>
                  <a:spLocks/>
                </p:cNvSpPr>
                <p:nvPr/>
              </p:nvSpPr>
              <p:spPr bwMode="auto">
                <a:xfrm>
                  <a:off x="7511" y="292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09" name="Freeform 7801"/>
                <p:cNvSpPr>
                  <a:spLocks/>
                </p:cNvSpPr>
                <p:nvPr/>
              </p:nvSpPr>
              <p:spPr bwMode="auto">
                <a:xfrm>
                  <a:off x="7494" y="290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0" name="Line 7802"/>
                <p:cNvSpPr>
                  <a:spLocks noChangeShapeType="1"/>
                </p:cNvSpPr>
                <p:nvPr/>
              </p:nvSpPr>
              <p:spPr bwMode="auto">
                <a:xfrm>
                  <a:off x="7511" y="29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1" name="Line 7803"/>
                <p:cNvSpPr>
                  <a:spLocks noChangeShapeType="1"/>
                </p:cNvSpPr>
                <p:nvPr/>
              </p:nvSpPr>
              <p:spPr bwMode="auto">
                <a:xfrm>
                  <a:off x="7511" y="29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2" name="Line 7804"/>
                <p:cNvSpPr>
                  <a:spLocks noChangeShapeType="1"/>
                </p:cNvSpPr>
                <p:nvPr/>
              </p:nvSpPr>
              <p:spPr bwMode="auto">
                <a:xfrm>
                  <a:off x="7511" y="29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3" name="Freeform 7805"/>
                <p:cNvSpPr>
                  <a:spLocks/>
                </p:cNvSpPr>
                <p:nvPr/>
              </p:nvSpPr>
              <p:spPr bwMode="auto">
                <a:xfrm>
                  <a:off x="4214" y="2200"/>
                  <a:ext cx="181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99" y="0"/>
                    </a:cxn>
                    <a:cxn ang="0">
                      <a:pos x="148" y="0"/>
                    </a:cxn>
                    <a:cxn ang="0">
                      <a:pos x="181" y="0"/>
                    </a:cxn>
                  </a:cxnLst>
                  <a:rect l="0" t="0" r="r" b="b"/>
                  <a:pathLst>
                    <a:path w="181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99" y="0"/>
                      </a:lnTo>
                      <a:lnTo>
                        <a:pt x="148" y="0"/>
                      </a:lnTo>
                      <a:lnTo>
                        <a:pt x="181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4" name="Freeform 7806"/>
                <p:cNvSpPr>
                  <a:spLocks/>
                </p:cNvSpPr>
                <p:nvPr/>
              </p:nvSpPr>
              <p:spPr bwMode="auto">
                <a:xfrm>
                  <a:off x="4395" y="2168"/>
                  <a:ext cx="213" cy="32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33" y="32"/>
                    </a:cxn>
                    <a:cxn ang="0">
                      <a:pos x="131" y="0"/>
                    </a:cxn>
                    <a:cxn ang="0">
                      <a:pos x="213" y="0"/>
                    </a:cxn>
                  </a:cxnLst>
                  <a:rect l="0" t="0" r="r" b="b"/>
                  <a:pathLst>
                    <a:path w="213" h="32">
                      <a:moveTo>
                        <a:pt x="0" y="32"/>
                      </a:moveTo>
                      <a:lnTo>
                        <a:pt x="33" y="32"/>
                      </a:lnTo>
                      <a:lnTo>
                        <a:pt x="131" y="0"/>
                      </a:lnTo>
                      <a:lnTo>
                        <a:pt x="21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5" name="Freeform 7807"/>
                <p:cNvSpPr>
                  <a:spLocks/>
                </p:cNvSpPr>
                <p:nvPr/>
              </p:nvSpPr>
              <p:spPr bwMode="auto">
                <a:xfrm>
                  <a:off x="4116" y="2184"/>
                  <a:ext cx="98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9" y="16"/>
                    </a:cxn>
                    <a:cxn ang="0">
                      <a:pos x="98" y="16"/>
                    </a:cxn>
                  </a:cxnLst>
                  <a:rect l="0" t="0" r="r" b="b"/>
                  <a:pathLst>
                    <a:path w="98" h="16">
                      <a:moveTo>
                        <a:pt x="0" y="0"/>
                      </a:moveTo>
                      <a:lnTo>
                        <a:pt x="49" y="16"/>
                      </a:lnTo>
                      <a:lnTo>
                        <a:pt x="98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6" name="Freeform 7808"/>
                <p:cNvSpPr>
                  <a:spLocks/>
                </p:cNvSpPr>
                <p:nvPr/>
              </p:nvSpPr>
              <p:spPr bwMode="auto">
                <a:xfrm>
                  <a:off x="5821" y="1938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7" name="Freeform 7809"/>
                <p:cNvSpPr>
                  <a:spLocks/>
                </p:cNvSpPr>
                <p:nvPr/>
              </p:nvSpPr>
              <p:spPr bwMode="auto">
                <a:xfrm>
                  <a:off x="4296" y="1757"/>
                  <a:ext cx="197" cy="4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0" y="33"/>
                    </a:cxn>
                    <a:cxn ang="0">
                      <a:pos x="99" y="49"/>
                    </a:cxn>
                    <a:cxn ang="0">
                      <a:pos x="197" y="33"/>
                    </a:cxn>
                  </a:cxnLst>
                  <a:rect l="0" t="0" r="r" b="b"/>
                  <a:pathLst>
                    <a:path w="197" h="49">
                      <a:moveTo>
                        <a:pt x="0" y="0"/>
                      </a:moveTo>
                      <a:lnTo>
                        <a:pt x="50" y="33"/>
                      </a:lnTo>
                      <a:lnTo>
                        <a:pt x="99" y="49"/>
                      </a:lnTo>
                      <a:lnTo>
                        <a:pt x="197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8" name="Freeform 7810"/>
                <p:cNvSpPr>
                  <a:spLocks/>
                </p:cNvSpPr>
                <p:nvPr/>
              </p:nvSpPr>
              <p:spPr bwMode="auto">
                <a:xfrm>
                  <a:off x="5854" y="2053"/>
                  <a:ext cx="17" cy="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6"/>
                    </a:cxn>
                    <a:cxn ang="0">
                      <a:pos x="17" y="33"/>
                    </a:cxn>
                    <a:cxn ang="0">
                      <a:pos x="17" y="49"/>
                    </a:cxn>
                    <a:cxn ang="0">
                      <a:pos x="17" y="65"/>
                    </a:cxn>
                    <a:cxn ang="0">
                      <a:pos x="17" y="82"/>
                    </a:cxn>
                    <a:cxn ang="0">
                      <a:pos x="0" y="98"/>
                    </a:cxn>
                  </a:cxnLst>
                  <a:rect l="0" t="0" r="r" b="b"/>
                  <a:pathLst>
                    <a:path w="17" h="98">
                      <a:moveTo>
                        <a:pt x="0" y="0"/>
                      </a:moveTo>
                      <a:lnTo>
                        <a:pt x="17" y="16"/>
                      </a:lnTo>
                      <a:lnTo>
                        <a:pt x="17" y="33"/>
                      </a:lnTo>
                      <a:lnTo>
                        <a:pt x="17" y="49"/>
                      </a:lnTo>
                      <a:lnTo>
                        <a:pt x="17" y="65"/>
                      </a:lnTo>
                      <a:lnTo>
                        <a:pt x="17" y="82"/>
                      </a:lnTo>
                      <a:lnTo>
                        <a:pt x="0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19" name="Freeform 7811"/>
                <p:cNvSpPr>
                  <a:spLocks/>
                </p:cNvSpPr>
                <p:nvPr/>
              </p:nvSpPr>
              <p:spPr bwMode="auto">
                <a:xfrm>
                  <a:off x="5821" y="256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0" name="Line 7812"/>
                <p:cNvSpPr>
                  <a:spLocks noChangeShapeType="1"/>
                </p:cNvSpPr>
                <p:nvPr/>
              </p:nvSpPr>
              <p:spPr bwMode="auto">
                <a:xfrm>
                  <a:off x="5821" y="254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1" name="Freeform 7813"/>
                <p:cNvSpPr>
                  <a:spLocks/>
                </p:cNvSpPr>
                <p:nvPr/>
              </p:nvSpPr>
              <p:spPr bwMode="auto">
                <a:xfrm>
                  <a:off x="7215" y="2907"/>
                  <a:ext cx="17" cy="49"/>
                </a:xfrm>
                <a:custGeom>
                  <a:avLst/>
                  <a:gdLst/>
                  <a:ahLst/>
                  <a:cxnLst>
                    <a:cxn ang="0">
                      <a:pos x="17" y="49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49">
                      <a:moveTo>
                        <a:pt x="17" y="49"/>
                      </a:move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2" name="Freeform 7814"/>
                <p:cNvSpPr>
                  <a:spLocks/>
                </p:cNvSpPr>
                <p:nvPr/>
              </p:nvSpPr>
              <p:spPr bwMode="auto">
                <a:xfrm>
                  <a:off x="7363" y="3268"/>
                  <a:ext cx="49" cy="98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33" y="16"/>
                    </a:cxn>
                    <a:cxn ang="0">
                      <a:pos x="33" y="33"/>
                    </a:cxn>
                    <a:cxn ang="0">
                      <a:pos x="0" y="98"/>
                    </a:cxn>
                  </a:cxnLst>
                  <a:rect l="0" t="0" r="r" b="b"/>
                  <a:pathLst>
                    <a:path w="49" h="98">
                      <a:moveTo>
                        <a:pt x="49" y="0"/>
                      </a:moveTo>
                      <a:lnTo>
                        <a:pt x="33" y="16"/>
                      </a:lnTo>
                      <a:lnTo>
                        <a:pt x="33" y="33"/>
                      </a:lnTo>
                      <a:lnTo>
                        <a:pt x="0" y="98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3" name="Line 7815"/>
                <p:cNvSpPr>
                  <a:spLocks noChangeShapeType="1"/>
                </p:cNvSpPr>
                <p:nvPr/>
              </p:nvSpPr>
              <p:spPr bwMode="auto">
                <a:xfrm flipH="1">
                  <a:off x="5543" y="504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4" name="Line 7816"/>
                <p:cNvSpPr>
                  <a:spLocks noChangeShapeType="1"/>
                </p:cNvSpPr>
                <p:nvPr/>
              </p:nvSpPr>
              <p:spPr bwMode="auto">
                <a:xfrm>
                  <a:off x="5428" y="537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5" name="Freeform 7817"/>
                <p:cNvSpPr>
                  <a:spLocks/>
                </p:cNvSpPr>
                <p:nvPr/>
              </p:nvSpPr>
              <p:spPr bwMode="auto">
                <a:xfrm>
                  <a:off x="4214" y="5353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6" name="Freeform 7818"/>
                <p:cNvSpPr>
                  <a:spLocks/>
                </p:cNvSpPr>
                <p:nvPr/>
              </p:nvSpPr>
              <p:spPr bwMode="auto">
                <a:xfrm>
                  <a:off x="4214" y="535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7" name="Freeform 7819"/>
                <p:cNvSpPr>
                  <a:spLocks/>
                </p:cNvSpPr>
                <p:nvPr/>
              </p:nvSpPr>
              <p:spPr bwMode="auto">
                <a:xfrm>
                  <a:off x="4214" y="5337"/>
                  <a:ext cx="6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33" y="33"/>
                    </a:cxn>
                    <a:cxn ang="0">
                      <a:pos x="50" y="16"/>
                    </a:cxn>
                    <a:cxn ang="0">
                      <a:pos x="50" y="16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17" y="33"/>
                      </a:lnTo>
                      <a:lnTo>
                        <a:pt x="17" y="33"/>
                      </a:lnTo>
                      <a:lnTo>
                        <a:pt x="33" y="33"/>
                      </a:lnTo>
                      <a:lnTo>
                        <a:pt x="50" y="16"/>
                      </a:lnTo>
                      <a:lnTo>
                        <a:pt x="50" y="16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8" name="Freeform 7820"/>
                <p:cNvSpPr>
                  <a:spLocks/>
                </p:cNvSpPr>
                <p:nvPr/>
              </p:nvSpPr>
              <p:spPr bwMode="auto">
                <a:xfrm>
                  <a:off x="3968" y="1757"/>
                  <a:ext cx="328" cy="49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17" y="33"/>
                    </a:cxn>
                    <a:cxn ang="0">
                      <a:pos x="148" y="17"/>
                    </a:cxn>
                    <a:cxn ang="0">
                      <a:pos x="328" y="0"/>
                    </a:cxn>
                  </a:cxnLst>
                  <a:rect l="0" t="0" r="r" b="b"/>
                  <a:pathLst>
                    <a:path w="328" h="49">
                      <a:moveTo>
                        <a:pt x="0" y="49"/>
                      </a:moveTo>
                      <a:lnTo>
                        <a:pt x="17" y="33"/>
                      </a:lnTo>
                      <a:lnTo>
                        <a:pt x="148" y="17"/>
                      </a:lnTo>
                      <a:lnTo>
                        <a:pt x="32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29" name="Freeform 7821"/>
                <p:cNvSpPr>
                  <a:spLocks/>
                </p:cNvSpPr>
                <p:nvPr/>
              </p:nvSpPr>
              <p:spPr bwMode="auto">
                <a:xfrm>
                  <a:off x="1837" y="376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0" name="Freeform 7822"/>
                <p:cNvSpPr>
                  <a:spLocks/>
                </p:cNvSpPr>
                <p:nvPr/>
              </p:nvSpPr>
              <p:spPr bwMode="auto">
                <a:xfrm>
                  <a:off x="541" y="246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1" name="Line 7823"/>
                <p:cNvSpPr>
                  <a:spLocks noChangeShapeType="1"/>
                </p:cNvSpPr>
                <p:nvPr/>
              </p:nvSpPr>
              <p:spPr bwMode="auto">
                <a:xfrm>
                  <a:off x="541" y="246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2" name="Freeform 7824"/>
                <p:cNvSpPr>
                  <a:spLocks/>
                </p:cNvSpPr>
                <p:nvPr/>
              </p:nvSpPr>
              <p:spPr bwMode="auto">
                <a:xfrm>
                  <a:off x="541" y="246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3" name="Line 7825"/>
                <p:cNvSpPr>
                  <a:spLocks noChangeShapeType="1"/>
                </p:cNvSpPr>
                <p:nvPr/>
              </p:nvSpPr>
              <p:spPr bwMode="auto">
                <a:xfrm>
                  <a:off x="722" y="246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4" name="Line 7826"/>
                <p:cNvSpPr>
                  <a:spLocks noChangeShapeType="1"/>
                </p:cNvSpPr>
                <p:nvPr/>
              </p:nvSpPr>
              <p:spPr bwMode="auto">
                <a:xfrm>
                  <a:off x="738" y="244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5" name="Line 7827"/>
                <p:cNvSpPr>
                  <a:spLocks noChangeShapeType="1"/>
                </p:cNvSpPr>
                <p:nvPr/>
              </p:nvSpPr>
              <p:spPr bwMode="auto">
                <a:xfrm>
                  <a:off x="1263" y="3301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6" name="Freeform 7828"/>
                <p:cNvSpPr>
                  <a:spLocks/>
                </p:cNvSpPr>
                <p:nvPr/>
              </p:nvSpPr>
              <p:spPr bwMode="auto">
                <a:xfrm>
                  <a:off x="2165" y="400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7" name="Freeform 7829"/>
                <p:cNvSpPr>
                  <a:spLocks/>
                </p:cNvSpPr>
                <p:nvPr/>
              </p:nvSpPr>
              <p:spPr bwMode="auto">
                <a:xfrm>
                  <a:off x="2214" y="3990"/>
                  <a:ext cx="147" cy="33"/>
                </a:xfrm>
                <a:custGeom>
                  <a:avLst/>
                  <a:gdLst/>
                  <a:ahLst/>
                  <a:cxnLst>
                    <a:cxn ang="0">
                      <a:pos x="147" y="33"/>
                    </a:cxn>
                    <a:cxn ang="0">
                      <a:pos x="65" y="17"/>
                    </a:cxn>
                    <a:cxn ang="0">
                      <a:pos x="65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7" h="33">
                      <a:moveTo>
                        <a:pt x="147" y="33"/>
                      </a:moveTo>
                      <a:lnTo>
                        <a:pt x="65" y="17"/>
                      </a:lnTo>
                      <a:lnTo>
                        <a:pt x="65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8" name="Freeform 7830"/>
                <p:cNvSpPr>
                  <a:spLocks/>
                </p:cNvSpPr>
                <p:nvPr/>
              </p:nvSpPr>
              <p:spPr bwMode="auto">
                <a:xfrm>
                  <a:off x="1279" y="3498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49"/>
                    </a:cxn>
                    <a:cxn ang="0">
                      <a:pos x="16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9">
                      <a:moveTo>
                        <a:pt x="33" y="49"/>
                      </a:moveTo>
                      <a:lnTo>
                        <a:pt x="16" y="33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39" name="Freeform 7831"/>
                <p:cNvSpPr>
                  <a:spLocks/>
                </p:cNvSpPr>
                <p:nvPr/>
              </p:nvSpPr>
              <p:spPr bwMode="auto">
                <a:xfrm>
                  <a:off x="1279" y="3498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49"/>
                    </a:cxn>
                    <a:cxn ang="0">
                      <a:pos x="16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9">
                      <a:moveTo>
                        <a:pt x="33" y="49"/>
                      </a:moveTo>
                      <a:lnTo>
                        <a:pt x="16" y="33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0" name="Freeform 7832"/>
                <p:cNvSpPr>
                  <a:spLocks/>
                </p:cNvSpPr>
                <p:nvPr/>
              </p:nvSpPr>
              <p:spPr bwMode="auto">
                <a:xfrm>
                  <a:off x="1279" y="3136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1" name="Freeform 7833"/>
                <p:cNvSpPr>
                  <a:spLocks/>
                </p:cNvSpPr>
                <p:nvPr/>
              </p:nvSpPr>
              <p:spPr bwMode="auto">
                <a:xfrm>
                  <a:off x="1148" y="3186"/>
                  <a:ext cx="16" cy="82"/>
                </a:xfrm>
                <a:custGeom>
                  <a:avLst/>
                  <a:gdLst/>
                  <a:ahLst/>
                  <a:cxnLst>
                    <a:cxn ang="0">
                      <a:pos x="16" y="82"/>
                    </a:cxn>
                    <a:cxn ang="0">
                      <a:pos x="16" y="65"/>
                    </a:cxn>
                    <a:cxn ang="0">
                      <a:pos x="0" y="49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82">
                      <a:moveTo>
                        <a:pt x="16" y="82"/>
                      </a:moveTo>
                      <a:lnTo>
                        <a:pt x="16" y="65"/>
                      </a:lnTo>
                      <a:lnTo>
                        <a:pt x="0" y="49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2" name="Freeform 7834"/>
                <p:cNvSpPr>
                  <a:spLocks/>
                </p:cNvSpPr>
                <p:nvPr/>
              </p:nvSpPr>
              <p:spPr bwMode="auto">
                <a:xfrm>
                  <a:off x="1148" y="3186"/>
                  <a:ext cx="16" cy="82"/>
                </a:xfrm>
                <a:custGeom>
                  <a:avLst/>
                  <a:gdLst/>
                  <a:ahLst/>
                  <a:cxnLst>
                    <a:cxn ang="0">
                      <a:pos x="16" y="82"/>
                    </a:cxn>
                    <a:cxn ang="0">
                      <a:pos x="16" y="65"/>
                    </a:cxn>
                    <a:cxn ang="0">
                      <a:pos x="16" y="65"/>
                    </a:cxn>
                    <a:cxn ang="0">
                      <a:pos x="16" y="49"/>
                    </a:cxn>
                    <a:cxn ang="0">
                      <a:pos x="16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82">
                      <a:moveTo>
                        <a:pt x="16" y="82"/>
                      </a:moveTo>
                      <a:lnTo>
                        <a:pt x="16" y="65"/>
                      </a:lnTo>
                      <a:lnTo>
                        <a:pt x="16" y="65"/>
                      </a:lnTo>
                      <a:lnTo>
                        <a:pt x="16" y="49"/>
                      </a:lnTo>
                      <a:lnTo>
                        <a:pt x="16" y="33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3" name="Freeform 7835"/>
                <p:cNvSpPr>
                  <a:spLocks/>
                </p:cNvSpPr>
                <p:nvPr/>
              </p:nvSpPr>
              <p:spPr bwMode="auto">
                <a:xfrm>
                  <a:off x="1181" y="3251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4" name="Freeform 7836"/>
                <p:cNvSpPr>
                  <a:spLocks/>
                </p:cNvSpPr>
                <p:nvPr/>
              </p:nvSpPr>
              <p:spPr bwMode="auto">
                <a:xfrm>
                  <a:off x="558" y="2480"/>
                  <a:ext cx="49" cy="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49" y="32"/>
                    </a:cxn>
                  </a:cxnLst>
                  <a:rect l="0" t="0" r="r" b="b"/>
                  <a:pathLst>
                    <a:path w="49" h="32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49" y="32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5" name="Freeform 7837"/>
                <p:cNvSpPr>
                  <a:spLocks/>
                </p:cNvSpPr>
                <p:nvPr/>
              </p:nvSpPr>
              <p:spPr bwMode="auto">
                <a:xfrm>
                  <a:off x="558" y="24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6" name="Freeform 7838"/>
                <p:cNvSpPr>
                  <a:spLocks/>
                </p:cNvSpPr>
                <p:nvPr/>
              </p:nvSpPr>
              <p:spPr bwMode="auto">
                <a:xfrm>
                  <a:off x="541" y="24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7" name="Line 7839"/>
                <p:cNvSpPr>
                  <a:spLocks noChangeShapeType="1"/>
                </p:cNvSpPr>
                <p:nvPr/>
              </p:nvSpPr>
              <p:spPr bwMode="auto">
                <a:xfrm>
                  <a:off x="558" y="24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8" name="Freeform 7840"/>
                <p:cNvSpPr>
                  <a:spLocks/>
                </p:cNvSpPr>
                <p:nvPr/>
              </p:nvSpPr>
              <p:spPr bwMode="auto">
                <a:xfrm>
                  <a:off x="558" y="246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49" name="Freeform 7841"/>
                <p:cNvSpPr>
                  <a:spLocks/>
                </p:cNvSpPr>
                <p:nvPr/>
              </p:nvSpPr>
              <p:spPr bwMode="auto">
                <a:xfrm>
                  <a:off x="541" y="248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0" name="Line 7842"/>
                <p:cNvSpPr>
                  <a:spLocks noChangeShapeType="1"/>
                </p:cNvSpPr>
                <p:nvPr/>
              </p:nvSpPr>
              <p:spPr bwMode="auto">
                <a:xfrm>
                  <a:off x="541" y="24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1" name="Line 7843"/>
                <p:cNvSpPr>
                  <a:spLocks noChangeShapeType="1"/>
                </p:cNvSpPr>
                <p:nvPr/>
              </p:nvSpPr>
              <p:spPr bwMode="auto">
                <a:xfrm>
                  <a:off x="541" y="24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2" name="Line 7844"/>
                <p:cNvSpPr>
                  <a:spLocks noChangeShapeType="1"/>
                </p:cNvSpPr>
                <p:nvPr/>
              </p:nvSpPr>
              <p:spPr bwMode="auto">
                <a:xfrm flipH="1" flipV="1">
                  <a:off x="1230" y="3416"/>
                  <a:ext cx="33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5253" name="Group 7845"/>
              <p:cNvGrpSpPr>
                <a:grpSpLocks/>
              </p:cNvGrpSpPr>
              <p:nvPr/>
            </p:nvGrpSpPr>
            <p:grpSpPr bwMode="auto">
              <a:xfrm>
                <a:off x="607" y="2463"/>
                <a:ext cx="2000" cy="1692"/>
                <a:chOff x="607" y="2463"/>
                <a:chExt cx="2000" cy="1692"/>
              </a:xfrm>
            </p:grpSpPr>
            <p:sp>
              <p:nvSpPr>
                <p:cNvPr id="665254" name="Freeform 7846"/>
                <p:cNvSpPr>
                  <a:spLocks/>
                </p:cNvSpPr>
                <p:nvPr/>
              </p:nvSpPr>
              <p:spPr bwMode="auto">
                <a:xfrm>
                  <a:off x="1263" y="3465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5" name="Line 7847"/>
                <p:cNvSpPr>
                  <a:spLocks noChangeShapeType="1"/>
                </p:cNvSpPr>
                <p:nvPr/>
              </p:nvSpPr>
              <p:spPr bwMode="auto">
                <a:xfrm>
                  <a:off x="1263" y="34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6" name="Line 7848"/>
                <p:cNvSpPr>
                  <a:spLocks noChangeShapeType="1"/>
                </p:cNvSpPr>
                <p:nvPr/>
              </p:nvSpPr>
              <p:spPr bwMode="auto">
                <a:xfrm>
                  <a:off x="1263" y="34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7" name="Line 7849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65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8" name="Freeform 7850"/>
                <p:cNvSpPr>
                  <a:spLocks/>
                </p:cNvSpPr>
                <p:nvPr/>
              </p:nvSpPr>
              <p:spPr bwMode="auto">
                <a:xfrm>
                  <a:off x="1181" y="3317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59" name="Line 7851"/>
                <p:cNvSpPr>
                  <a:spLocks noChangeShapeType="1"/>
                </p:cNvSpPr>
                <p:nvPr/>
              </p:nvSpPr>
              <p:spPr bwMode="auto">
                <a:xfrm flipV="1">
                  <a:off x="1164" y="326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0" name="Freeform 7852"/>
                <p:cNvSpPr>
                  <a:spLocks/>
                </p:cNvSpPr>
                <p:nvPr/>
              </p:nvSpPr>
              <p:spPr bwMode="auto">
                <a:xfrm>
                  <a:off x="1181" y="330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1" name="Freeform 7853"/>
                <p:cNvSpPr>
                  <a:spLocks/>
                </p:cNvSpPr>
                <p:nvPr/>
              </p:nvSpPr>
              <p:spPr bwMode="auto">
                <a:xfrm>
                  <a:off x="1181" y="330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2" name="Line 7854"/>
                <p:cNvSpPr>
                  <a:spLocks noChangeShapeType="1"/>
                </p:cNvSpPr>
                <p:nvPr/>
              </p:nvSpPr>
              <p:spPr bwMode="auto">
                <a:xfrm flipH="1">
                  <a:off x="1164" y="328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3" name="Freeform 7855"/>
                <p:cNvSpPr>
                  <a:spLocks/>
                </p:cNvSpPr>
                <p:nvPr/>
              </p:nvSpPr>
              <p:spPr bwMode="auto">
                <a:xfrm>
                  <a:off x="1164" y="330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4" name="Line 7856"/>
                <p:cNvSpPr>
                  <a:spLocks noChangeShapeType="1"/>
                </p:cNvSpPr>
                <p:nvPr/>
              </p:nvSpPr>
              <p:spPr bwMode="auto">
                <a:xfrm>
                  <a:off x="1164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5" name="Line 7857"/>
                <p:cNvSpPr>
                  <a:spLocks noChangeShapeType="1"/>
                </p:cNvSpPr>
                <p:nvPr/>
              </p:nvSpPr>
              <p:spPr bwMode="auto">
                <a:xfrm>
                  <a:off x="1164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6" name="Line 7858"/>
                <p:cNvSpPr>
                  <a:spLocks noChangeShapeType="1"/>
                </p:cNvSpPr>
                <p:nvPr/>
              </p:nvSpPr>
              <p:spPr bwMode="auto">
                <a:xfrm>
                  <a:off x="1164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7" name="Line 7859"/>
                <p:cNvSpPr>
                  <a:spLocks noChangeShapeType="1"/>
                </p:cNvSpPr>
                <p:nvPr/>
              </p:nvSpPr>
              <p:spPr bwMode="auto">
                <a:xfrm>
                  <a:off x="1181" y="33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8" name="Line 7860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69" name="Line 7861"/>
                <p:cNvSpPr>
                  <a:spLocks noChangeShapeType="1"/>
                </p:cNvSpPr>
                <p:nvPr/>
              </p:nvSpPr>
              <p:spPr bwMode="auto">
                <a:xfrm flipV="1">
                  <a:off x="1181" y="328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0" name="Line 7862"/>
                <p:cNvSpPr>
                  <a:spLocks noChangeShapeType="1"/>
                </p:cNvSpPr>
                <p:nvPr/>
              </p:nvSpPr>
              <p:spPr bwMode="auto">
                <a:xfrm flipV="1">
                  <a:off x="1181" y="328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1" name="Freeform 7863"/>
                <p:cNvSpPr>
                  <a:spLocks/>
                </p:cNvSpPr>
                <p:nvPr/>
              </p:nvSpPr>
              <p:spPr bwMode="auto">
                <a:xfrm>
                  <a:off x="1181" y="326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2" name="Line 7864"/>
                <p:cNvSpPr>
                  <a:spLocks noChangeShapeType="1"/>
                </p:cNvSpPr>
                <p:nvPr/>
              </p:nvSpPr>
              <p:spPr bwMode="auto">
                <a:xfrm flipV="1">
                  <a:off x="1164" y="32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3" name="Line 7865"/>
                <p:cNvSpPr>
                  <a:spLocks noChangeShapeType="1"/>
                </p:cNvSpPr>
                <p:nvPr/>
              </p:nvSpPr>
              <p:spPr bwMode="auto">
                <a:xfrm flipV="1">
                  <a:off x="1164" y="32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4" name="Line 7866"/>
                <p:cNvSpPr>
                  <a:spLocks noChangeShapeType="1"/>
                </p:cNvSpPr>
                <p:nvPr/>
              </p:nvSpPr>
              <p:spPr bwMode="auto">
                <a:xfrm flipH="1" flipV="1">
                  <a:off x="1164" y="326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5" name="Line 7867"/>
                <p:cNvSpPr>
                  <a:spLocks noChangeShapeType="1"/>
                </p:cNvSpPr>
                <p:nvPr/>
              </p:nvSpPr>
              <p:spPr bwMode="auto">
                <a:xfrm flipH="1" flipV="1">
                  <a:off x="1164" y="3284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6" name="Line 7868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7" name="Line 7869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8" name="Line 7870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79" name="Line 7871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0" name="Line 7872"/>
                <p:cNvSpPr>
                  <a:spLocks noChangeShapeType="1"/>
                </p:cNvSpPr>
                <p:nvPr/>
              </p:nvSpPr>
              <p:spPr bwMode="auto">
                <a:xfrm>
                  <a:off x="118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1" name="Line 7873"/>
                <p:cNvSpPr>
                  <a:spLocks noChangeShapeType="1"/>
                </p:cNvSpPr>
                <p:nvPr/>
              </p:nvSpPr>
              <p:spPr bwMode="auto">
                <a:xfrm flipH="1" flipV="1">
                  <a:off x="1213" y="338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2" name="Freeform 7874"/>
                <p:cNvSpPr>
                  <a:spLocks/>
                </p:cNvSpPr>
                <p:nvPr/>
              </p:nvSpPr>
              <p:spPr bwMode="auto">
                <a:xfrm>
                  <a:off x="1230" y="339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3" name="Line 7875"/>
                <p:cNvSpPr>
                  <a:spLocks noChangeShapeType="1"/>
                </p:cNvSpPr>
                <p:nvPr/>
              </p:nvSpPr>
              <p:spPr bwMode="auto">
                <a:xfrm flipV="1">
                  <a:off x="1213" y="336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4" name="Line 7876"/>
                <p:cNvSpPr>
                  <a:spLocks noChangeShapeType="1"/>
                </p:cNvSpPr>
                <p:nvPr/>
              </p:nvSpPr>
              <p:spPr bwMode="auto">
                <a:xfrm>
                  <a:off x="1213" y="33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5" name="Freeform 7877"/>
                <p:cNvSpPr>
                  <a:spLocks/>
                </p:cNvSpPr>
                <p:nvPr/>
              </p:nvSpPr>
              <p:spPr bwMode="auto">
                <a:xfrm>
                  <a:off x="1213" y="33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6" name="Line 7878"/>
                <p:cNvSpPr>
                  <a:spLocks noChangeShapeType="1"/>
                </p:cNvSpPr>
                <p:nvPr/>
              </p:nvSpPr>
              <p:spPr bwMode="auto">
                <a:xfrm flipH="1" flipV="1">
                  <a:off x="1197" y="335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7" name="Line 7879"/>
                <p:cNvSpPr>
                  <a:spLocks noChangeShapeType="1"/>
                </p:cNvSpPr>
                <p:nvPr/>
              </p:nvSpPr>
              <p:spPr bwMode="auto">
                <a:xfrm>
                  <a:off x="1263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8" name="Freeform 7880"/>
                <p:cNvSpPr>
                  <a:spLocks/>
                </p:cNvSpPr>
                <p:nvPr/>
              </p:nvSpPr>
              <p:spPr bwMode="auto">
                <a:xfrm>
                  <a:off x="1246" y="330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89" name="Line 7881"/>
                <p:cNvSpPr>
                  <a:spLocks noChangeShapeType="1"/>
                </p:cNvSpPr>
                <p:nvPr/>
              </p:nvSpPr>
              <p:spPr bwMode="auto">
                <a:xfrm>
                  <a:off x="1263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0" name="Line 7882"/>
                <p:cNvSpPr>
                  <a:spLocks noChangeShapeType="1"/>
                </p:cNvSpPr>
                <p:nvPr/>
              </p:nvSpPr>
              <p:spPr bwMode="auto">
                <a:xfrm>
                  <a:off x="1263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1" name="Line 7883"/>
                <p:cNvSpPr>
                  <a:spLocks noChangeShapeType="1"/>
                </p:cNvSpPr>
                <p:nvPr/>
              </p:nvSpPr>
              <p:spPr bwMode="auto">
                <a:xfrm>
                  <a:off x="1263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2" name="Freeform 7884"/>
                <p:cNvSpPr>
                  <a:spLocks/>
                </p:cNvSpPr>
                <p:nvPr/>
              </p:nvSpPr>
              <p:spPr bwMode="auto">
                <a:xfrm>
                  <a:off x="918" y="2808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3" name="Line 7885"/>
                <p:cNvSpPr>
                  <a:spLocks noChangeShapeType="1"/>
                </p:cNvSpPr>
                <p:nvPr/>
              </p:nvSpPr>
              <p:spPr bwMode="auto">
                <a:xfrm>
                  <a:off x="918" y="2660"/>
                  <a:ext cx="17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4" name="Line 7886"/>
                <p:cNvSpPr>
                  <a:spLocks noChangeShapeType="1"/>
                </p:cNvSpPr>
                <p:nvPr/>
              </p:nvSpPr>
              <p:spPr bwMode="auto">
                <a:xfrm flipH="1" flipV="1">
                  <a:off x="1099" y="2824"/>
                  <a:ext cx="32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5" name="Freeform 7887"/>
                <p:cNvSpPr>
                  <a:spLocks/>
                </p:cNvSpPr>
                <p:nvPr/>
              </p:nvSpPr>
              <p:spPr bwMode="auto">
                <a:xfrm>
                  <a:off x="968" y="2857"/>
                  <a:ext cx="49" cy="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7"/>
                    </a:cxn>
                    <a:cxn ang="0">
                      <a:pos x="49" y="66"/>
                    </a:cxn>
                  </a:cxnLst>
                  <a:rect l="0" t="0" r="r" b="b"/>
                  <a:pathLst>
                    <a:path w="49" h="66">
                      <a:moveTo>
                        <a:pt x="0" y="0"/>
                      </a:moveTo>
                      <a:lnTo>
                        <a:pt x="16" y="17"/>
                      </a:lnTo>
                      <a:lnTo>
                        <a:pt x="49" y="6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6" name="Line 7888"/>
                <p:cNvSpPr>
                  <a:spLocks noChangeShapeType="1"/>
                </p:cNvSpPr>
                <p:nvPr/>
              </p:nvSpPr>
              <p:spPr bwMode="auto">
                <a:xfrm>
                  <a:off x="738" y="262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7" name="Line 7889"/>
                <p:cNvSpPr>
                  <a:spLocks noChangeShapeType="1"/>
                </p:cNvSpPr>
                <p:nvPr/>
              </p:nvSpPr>
              <p:spPr bwMode="auto">
                <a:xfrm>
                  <a:off x="738" y="2611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8" name="Line 7890"/>
                <p:cNvSpPr>
                  <a:spLocks noChangeShapeType="1"/>
                </p:cNvSpPr>
                <p:nvPr/>
              </p:nvSpPr>
              <p:spPr bwMode="auto">
                <a:xfrm>
                  <a:off x="738" y="2463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299" name="Line 7891"/>
                <p:cNvSpPr>
                  <a:spLocks noChangeShapeType="1"/>
                </p:cNvSpPr>
                <p:nvPr/>
              </p:nvSpPr>
              <p:spPr bwMode="auto">
                <a:xfrm>
                  <a:off x="754" y="246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0" name="Line 7892"/>
                <p:cNvSpPr>
                  <a:spLocks noChangeShapeType="1"/>
                </p:cNvSpPr>
                <p:nvPr/>
              </p:nvSpPr>
              <p:spPr bwMode="auto">
                <a:xfrm flipH="1" flipV="1">
                  <a:off x="754" y="261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1" name="Line 7893"/>
                <p:cNvSpPr>
                  <a:spLocks noChangeShapeType="1"/>
                </p:cNvSpPr>
                <p:nvPr/>
              </p:nvSpPr>
              <p:spPr bwMode="auto">
                <a:xfrm>
                  <a:off x="771" y="2627"/>
                  <a:ext cx="49" cy="5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2" name="Line 7894"/>
                <p:cNvSpPr>
                  <a:spLocks noChangeShapeType="1"/>
                </p:cNvSpPr>
                <p:nvPr/>
              </p:nvSpPr>
              <p:spPr bwMode="auto">
                <a:xfrm>
                  <a:off x="754" y="257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3" name="Line 7895"/>
                <p:cNvSpPr>
                  <a:spLocks noChangeShapeType="1"/>
                </p:cNvSpPr>
                <p:nvPr/>
              </p:nvSpPr>
              <p:spPr bwMode="auto">
                <a:xfrm>
                  <a:off x="869" y="2611"/>
                  <a:ext cx="49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4" name="Freeform 7896"/>
                <p:cNvSpPr>
                  <a:spLocks/>
                </p:cNvSpPr>
                <p:nvPr/>
              </p:nvSpPr>
              <p:spPr bwMode="auto">
                <a:xfrm>
                  <a:off x="656" y="2562"/>
                  <a:ext cx="6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16"/>
                    </a:cxn>
                    <a:cxn ang="0">
                      <a:pos x="66" y="33"/>
                    </a:cxn>
                  </a:cxnLst>
                  <a:rect l="0" t="0" r="r" b="b"/>
                  <a:pathLst>
                    <a:path w="66" h="33">
                      <a:moveTo>
                        <a:pt x="0" y="0"/>
                      </a:moveTo>
                      <a:lnTo>
                        <a:pt x="33" y="16"/>
                      </a:lnTo>
                      <a:lnTo>
                        <a:pt x="6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5" name="Line 7897"/>
                <p:cNvSpPr>
                  <a:spLocks noChangeShapeType="1"/>
                </p:cNvSpPr>
                <p:nvPr/>
              </p:nvSpPr>
              <p:spPr bwMode="auto">
                <a:xfrm>
                  <a:off x="656" y="25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6" name="Line 7898"/>
                <p:cNvSpPr>
                  <a:spLocks noChangeShapeType="1"/>
                </p:cNvSpPr>
                <p:nvPr/>
              </p:nvSpPr>
              <p:spPr bwMode="auto">
                <a:xfrm>
                  <a:off x="623" y="252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7" name="Line 7899"/>
                <p:cNvSpPr>
                  <a:spLocks noChangeShapeType="1"/>
                </p:cNvSpPr>
                <p:nvPr/>
              </p:nvSpPr>
              <p:spPr bwMode="auto">
                <a:xfrm>
                  <a:off x="623" y="252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8" name="Line 7900"/>
                <p:cNvSpPr>
                  <a:spLocks noChangeShapeType="1"/>
                </p:cNvSpPr>
                <p:nvPr/>
              </p:nvSpPr>
              <p:spPr bwMode="auto">
                <a:xfrm>
                  <a:off x="607" y="2512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09" name="Line 7901"/>
                <p:cNvSpPr>
                  <a:spLocks noChangeShapeType="1"/>
                </p:cNvSpPr>
                <p:nvPr/>
              </p:nvSpPr>
              <p:spPr bwMode="auto">
                <a:xfrm flipH="1" flipV="1">
                  <a:off x="623" y="2529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0" name="Line 7902"/>
                <p:cNvSpPr>
                  <a:spLocks noChangeShapeType="1"/>
                </p:cNvSpPr>
                <p:nvPr/>
              </p:nvSpPr>
              <p:spPr bwMode="auto">
                <a:xfrm>
                  <a:off x="640" y="254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1" name="Line 7903"/>
                <p:cNvSpPr>
                  <a:spLocks noChangeShapeType="1"/>
                </p:cNvSpPr>
                <p:nvPr/>
              </p:nvSpPr>
              <p:spPr bwMode="auto">
                <a:xfrm>
                  <a:off x="640" y="254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2" name="Line 7904"/>
                <p:cNvSpPr>
                  <a:spLocks noChangeShapeType="1"/>
                </p:cNvSpPr>
                <p:nvPr/>
              </p:nvSpPr>
              <p:spPr bwMode="auto">
                <a:xfrm flipH="1" flipV="1">
                  <a:off x="640" y="254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3" name="Line 7905"/>
                <p:cNvSpPr>
                  <a:spLocks noChangeShapeType="1"/>
                </p:cNvSpPr>
                <p:nvPr/>
              </p:nvSpPr>
              <p:spPr bwMode="auto">
                <a:xfrm>
                  <a:off x="722" y="2595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4" name="Line 7906"/>
                <p:cNvSpPr>
                  <a:spLocks noChangeShapeType="1"/>
                </p:cNvSpPr>
                <p:nvPr/>
              </p:nvSpPr>
              <p:spPr bwMode="auto">
                <a:xfrm>
                  <a:off x="722" y="2595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5" name="Line 7907"/>
                <p:cNvSpPr>
                  <a:spLocks noChangeShapeType="1"/>
                </p:cNvSpPr>
                <p:nvPr/>
              </p:nvSpPr>
              <p:spPr bwMode="auto">
                <a:xfrm flipH="1">
                  <a:off x="738" y="2611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6" name="Line 7908"/>
                <p:cNvSpPr>
                  <a:spLocks noChangeShapeType="1"/>
                </p:cNvSpPr>
                <p:nvPr/>
              </p:nvSpPr>
              <p:spPr bwMode="auto">
                <a:xfrm flipH="1" flipV="1">
                  <a:off x="722" y="2595"/>
                  <a:ext cx="32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7" name="Line 7909"/>
                <p:cNvSpPr>
                  <a:spLocks noChangeShapeType="1"/>
                </p:cNvSpPr>
                <p:nvPr/>
              </p:nvSpPr>
              <p:spPr bwMode="auto">
                <a:xfrm>
                  <a:off x="754" y="26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8" name="Line 7910"/>
                <p:cNvSpPr>
                  <a:spLocks noChangeShapeType="1"/>
                </p:cNvSpPr>
                <p:nvPr/>
              </p:nvSpPr>
              <p:spPr bwMode="auto">
                <a:xfrm>
                  <a:off x="754" y="25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19" name="Line 7911"/>
                <p:cNvSpPr>
                  <a:spLocks noChangeShapeType="1"/>
                </p:cNvSpPr>
                <p:nvPr/>
              </p:nvSpPr>
              <p:spPr bwMode="auto">
                <a:xfrm>
                  <a:off x="738" y="246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0" name="Line 7912"/>
                <p:cNvSpPr>
                  <a:spLocks noChangeShapeType="1"/>
                </p:cNvSpPr>
                <p:nvPr/>
              </p:nvSpPr>
              <p:spPr bwMode="auto">
                <a:xfrm>
                  <a:off x="738" y="246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1" name="Line 7913"/>
                <p:cNvSpPr>
                  <a:spLocks noChangeShapeType="1"/>
                </p:cNvSpPr>
                <p:nvPr/>
              </p:nvSpPr>
              <p:spPr bwMode="auto">
                <a:xfrm>
                  <a:off x="754" y="246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2" name="Line 7914"/>
                <p:cNvSpPr>
                  <a:spLocks noChangeShapeType="1"/>
                </p:cNvSpPr>
                <p:nvPr/>
              </p:nvSpPr>
              <p:spPr bwMode="auto">
                <a:xfrm>
                  <a:off x="853" y="2710"/>
                  <a:ext cx="16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3" name="Line 7915"/>
                <p:cNvSpPr>
                  <a:spLocks noChangeShapeType="1"/>
                </p:cNvSpPr>
                <p:nvPr/>
              </p:nvSpPr>
              <p:spPr bwMode="auto">
                <a:xfrm>
                  <a:off x="869" y="2742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4" name="Line 7916"/>
                <p:cNvSpPr>
                  <a:spLocks noChangeShapeType="1"/>
                </p:cNvSpPr>
                <p:nvPr/>
              </p:nvSpPr>
              <p:spPr bwMode="auto">
                <a:xfrm>
                  <a:off x="820" y="267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5" name="Line 7917"/>
                <p:cNvSpPr>
                  <a:spLocks noChangeShapeType="1"/>
                </p:cNvSpPr>
                <p:nvPr/>
              </p:nvSpPr>
              <p:spPr bwMode="auto">
                <a:xfrm>
                  <a:off x="836" y="269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6" name="Line 7918"/>
                <p:cNvSpPr>
                  <a:spLocks noChangeShapeType="1"/>
                </p:cNvSpPr>
                <p:nvPr/>
              </p:nvSpPr>
              <p:spPr bwMode="auto">
                <a:xfrm>
                  <a:off x="902" y="277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7" name="Line 7919"/>
                <p:cNvSpPr>
                  <a:spLocks noChangeShapeType="1"/>
                </p:cNvSpPr>
                <p:nvPr/>
              </p:nvSpPr>
              <p:spPr bwMode="auto">
                <a:xfrm>
                  <a:off x="918" y="279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8" name="Line 7920"/>
                <p:cNvSpPr>
                  <a:spLocks noChangeShapeType="1"/>
                </p:cNvSpPr>
                <p:nvPr/>
              </p:nvSpPr>
              <p:spPr bwMode="auto">
                <a:xfrm>
                  <a:off x="836" y="256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29" name="Line 7921"/>
                <p:cNvSpPr>
                  <a:spLocks noChangeShapeType="1"/>
                </p:cNvSpPr>
                <p:nvPr/>
              </p:nvSpPr>
              <p:spPr bwMode="auto">
                <a:xfrm flipH="1">
                  <a:off x="771" y="254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0" name="Line 7922"/>
                <p:cNvSpPr>
                  <a:spLocks noChangeShapeType="1"/>
                </p:cNvSpPr>
                <p:nvPr/>
              </p:nvSpPr>
              <p:spPr bwMode="auto">
                <a:xfrm>
                  <a:off x="820" y="254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1" name="Line 7923"/>
                <p:cNvSpPr>
                  <a:spLocks noChangeShapeType="1"/>
                </p:cNvSpPr>
                <p:nvPr/>
              </p:nvSpPr>
              <p:spPr bwMode="auto">
                <a:xfrm>
                  <a:off x="771" y="256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2" name="Line 7924"/>
                <p:cNvSpPr>
                  <a:spLocks noChangeShapeType="1"/>
                </p:cNvSpPr>
                <p:nvPr/>
              </p:nvSpPr>
              <p:spPr bwMode="auto">
                <a:xfrm flipH="1">
                  <a:off x="754" y="257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3" name="Freeform 7925"/>
                <p:cNvSpPr>
                  <a:spLocks/>
                </p:cNvSpPr>
                <p:nvPr/>
              </p:nvSpPr>
              <p:spPr bwMode="auto">
                <a:xfrm>
                  <a:off x="804" y="2512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16"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6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4" name="Line 7926"/>
                <p:cNvSpPr>
                  <a:spLocks noChangeShapeType="1"/>
                </p:cNvSpPr>
                <p:nvPr/>
              </p:nvSpPr>
              <p:spPr bwMode="auto">
                <a:xfrm>
                  <a:off x="787" y="249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5" name="Line 7927"/>
                <p:cNvSpPr>
                  <a:spLocks noChangeShapeType="1"/>
                </p:cNvSpPr>
                <p:nvPr/>
              </p:nvSpPr>
              <p:spPr bwMode="auto">
                <a:xfrm>
                  <a:off x="787" y="254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6" name="Line 7928"/>
                <p:cNvSpPr>
                  <a:spLocks noChangeShapeType="1"/>
                </p:cNvSpPr>
                <p:nvPr/>
              </p:nvSpPr>
              <p:spPr bwMode="auto">
                <a:xfrm>
                  <a:off x="787" y="252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7" name="Line 7929"/>
                <p:cNvSpPr>
                  <a:spLocks noChangeShapeType="1"/>
                </p:cNvSpPr>
                <p:nvPr/>
              </p:nvSpPr>
              <p:spPr bwMode="auto">
                <a:xfrm>
                  <a:off x="787" y="251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8" name="Line 7930"/>
                <p:cNvSpPr>
                  <a:spLocks noChangeShapeType="1"/>
                </p:cNvSpPr>
                <p:nvPr/>
              </p:nvSpPr>
              <p:spPr bwMode="auto">
                <a:xfrm>
                  <a:off x="787" y="25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39" name="Line 7931"/>
                <p:cNvSpPr>
                  <a:spLocks noChangeShapeType="1"/>
                </p:cNvSpPr>
                <p:nvPr/>
              </p:nvSpPr>
              <p:spPr bwMode="auto">
                <a:xfrm>
                  <a:off x="787" y="251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0" name="Line 7932"/>
                <p:cNvSpPr>
                  <a:spLocks noChangeShapeType="1"/>
                </p:cNvSpPr>
                <p:nvPr/>
              </p:nvSpPr>
              <p:spPr bwMode="auto">
                <a:xfrm>
                  <a:off x="804" y="251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1" name="Line 7933"/>
                <p:cNvSpPr>
                  <a:spLocks noChangeShapeType="1"/>
                </p:cNvSpPr>
                <p:nvPr/>
              </p:nvSpPr>
              <p:spPr bwMode="auto">
                <a:xfrm>
                  <a:off x="787" y="251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2" name="Line 7934"/>
                <p:cNvSpPr>
                  <a:spLocks noChangeShapeType="1"/>
                </p:cNvSpPr>
                <p:nvPr/>
              </p:nvSpPr>
              <p:spPr bwMode="auto">
                <a:xfrm>
                  <a:off x="787" y="251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3" name="Line 7935"/>
                <p:cNvSpPr>
                  <a:spLocks noChangeShapeType="1"/>
                </p:cNvSpPr>
                <p:nvPr/>
              </p:nvSpPr>
              <p:spPr bwMode="auto">
                <a:xfrm>
                  <a:off x="771" y="249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4" name="Line 7936"/>
                <p:cNvSpPr>
                  <a:spLocks noChangeShapeType="1"/>
                </p:cNvSpPr>
                <p:nvPr/>
              </p:nvSpPr>
              <p:spPr bwMode="auto">
                <a:xfrm>
                  <a:off x="771" y="24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5" name="Line 7937"/>
                <p:cNvSpPr>
                  <a:spLocks noChangeShapeType="1"/>
                </p:cNvSpPr>
                <p:nvPr/>
              </p:nvSpPr>
              <p:spPr bwMode="auto">
                <a:xfrm>
                  <a:off x="771" y="24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6" name="Line 7938"/>
                <p:cNvSpPr>
                  <a:spLocks noChangeShapeType="1"/>
                </p:cNvSpPr>
                <p:nvPr/>
              </p:nvSpPr>
              <p:spPr bwMode="auto">
                <a:xfrm>
                  <a:off x="820" y="254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7" name="Line 7939"/>
                <p:cNvSpPr>
                  <a:spLocks noChangeShapeType="1"/>
                </p:cNvSpPr>
                <p:nvPr/>
              </p:nvSpPr>
              <p:spPr bwMode="auto">
                <a:xfrm>
                  <a:off x="820" y="254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8" name="Line 7940"/>
                <p:cNvSpPr>
                  <a:spLocks noChangeShapeType="1"/>
                </p:cNvSpPr>
                <p:nvPr/>
              </p:nvSpPr>
              <p:spPr bwMode="auto">
                <a:xfrm>
                  <a:off x="869" y="26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49" name="Line 7941"/>
                <p:cNvSpPr>
                  <a:spLocks noChangeShapeType="1"/>
                </p:cNvSpPr>
                <p:nvPr/>
              </p:nvSpPr>
              <p:spPr bwMode="auto">
                <a:xfrm>
                  <a:off x="869" y="25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0" name="Line 7942"/>
                <p:cNvSpPr>
                  <a:spLocks noChangeShapeType="1"/>
                </p:cNvSpPr>
                <p:nvPr/>
              </p:nvSpPr>
              <p:spPr bwMode="auto">
                <a:xfrm>
                  <a:off x="853" y="2578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1" name="Line 7943"/>
                <p:cNvSpPr>
                  <a:spLocks noChangeShapeType="1"/>
                </p:cNvSpPr>
                <p:nvPr/>
              </p:nvSpPr>
              <p:spPr bwMode="auto">
                <a:xfrm>
                  <a:off x="853" y="257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2" name="Freeform 7944"/>
                <p:cNvSpPr>
                  <a:spLocks/>
                </p:cNvSpPr>
                <p:nvPr/>
              </p:nvSpPr>
              <p:spPr bwMode="auto">
                <a:xfrm>
                  <a:off x="853" y="257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3" name="Freeform 7945"/>
                <p:cNvSpPr>
                  <a:spLocks/>
                </p:cNvSpPr>
                <p:nvPr/>
              </p:nvSpPr>
              <p:spPr bwMode="auto">
                <a:xfrm>
                  <a:off x="1115" y="3054"/>
                  <a:ext cx="33" cy="132"/>
                </a:xfrm>
                <a:custGeom>
                  <a:avLst/>
                  <a:gdLst/>
                  <a:ahLst/>
                  <a:cxnLst>
                    <a:cxn ang="0">
                      <a:pos x="33" y="132"/>
                    </a:cxn>
                    <a:cxn ang="0">
                      <a:pos x="16" y="50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32">
                      <a:moveTo>
                        <a:pt x="33" y="132"/>
                      </a:moveTo>
                      <a:lnTo>
                        <a:pt x="16" y="50"/>
                      </a:ln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4" name="Freeform 7946"/>
                <p:cNvSpPr>
                  <a:spLocks/>
                </p:cNvSpPr>
                <p:nvPr/>
              </p:nvSpPr>
              <p:spPr bwMode="auto">
                <a:xfrm>
                  <a:off x="1115" y="3054"/>
                  <a:ext cx="33" cy="132"/>
                </a:xfrm>
                <a:custGeom>
                  <a:avLst/>
                  <a:gdLst/>
                  <a:ahLst/>
                  <a:cxnLst>
                    <a:cxn ang="0">
                      <a:pos x="33" y="132"/>
                    </a:cxn>
                    <a:cxn ang="0">
                      <a:pos x="16" y="33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32">
                      <a:moveTo>
                        <a:pt x="33" y="132"/>
                      </a:moveTo>
                      <a:lnTo>
                        <a:pt x="16" y="33"/>
                      </a:ln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5" name="Freeform 7947"/>
                <p:cNvSpPr>
                  <a:spLocks/>
                </p:cNvSpPr>
                <p:nvPr/>
              </p:nvSpPr>
              <p:spPr bwMode="auto">
                <a:xfrm>
                  <a:off x="1213" y="2989"/>
                  <a:ext cx="17" cy="98"/>
                </a:xfrm>
                <a:custGeom>
                  <a:avLst/>
                  <a:gdLst/>
                  <a:ahLst/>
                  <a:cxnLst>
                    <a:cxn ang="0">
                      <a:pos x="17" y="98"/>
                    </a:cxn>
                    <a:cxn ang="0">
                      <a:pos x="17" y="98"/>
                    </a:cxn>
                    <a:cxn ang="0">
                      <a:pos x="17" y="82"/>
                    </a:cxn>
                    <a:cxn ang="0">
                      <a:pos x="17" y="82"/>
                    </a:cxn>
                    <a:cxn ang="0">
                      <a:pos x="17" y="82"/>
                    </a:cxn>
                    <a:cxn ang="0">
                      <a:pos x="0" y="65"/>
                    </a:cxn>
                    <a:cxn ang="0">
                      <a:pos x="0" y="65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98">
                      <a:moveTo>
                        <a:pt x="17" y="98"/>
                      </a:moveTo>
                      <a:lnTo>
                        <a:pt x="17" y="98"/>
                      </a:lnTo>
                      <a:lnTo>
                        <a:pt x="17" y="82"/>
                      </a:lnTo>
                      <a:lnTo>
                        <a:pt x="17" y="82"/>
                      </a:lnTo>
                      <a:lnTo>
                        <a:pt x="17" y="82"/>
                      </a:lnTo>
                      <a:lnTo>
                        <a:pt x="0" y="65"/>
                      </a:lnTo>
                      <a:lnTo>
                        <a:pt x="0" y="65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6" name="Line 7948"/>
                <p:cNvSpPr>
                  <a:spLocks noChangeShapeType="1"/>
                </p:cNvSpPr>
                <p:nvPr/>
              </p:nvSpPr>
              <p:spPr bwMode="auto">
                <a:xfrm flipH="1" flipV="1">
                  <a:off x="1082" y="2989"/>
                  <a:ext cx="33" cy="65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7" name="Line 7949"/>
                <p:cNvSpPr>
                  <a:spLocks noChangeShapeType="1"/>
                </p:cNvSpPr>
                <p:nvPr/>
              </p:nvSpPr>
              <p:spPr bwMode="auto">
                <a:xfrm>
                  <a:off x="1017" y="2923"/>
                  <a:ext cx="33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8" name="Line 7950"/>
                <p:cNvSpPr>
                  <a:spLocks noChangeShapeType="1"/>
                </p:cNvSpPr>
                <p:nvPr/>
              </p:nvSpPr>
              <p:spPr bwMode="auto">
                <a:xfrm flipH="1" flipV="1">
                  <a:off x="1050" y="2972"/>
                  <a:ext cx="32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59" name="Freeform 7951"/>
                <p:cNvSpPr>
                  <a:spLocks/>
                </p:cNvSpPr>
                <p:nvPr/>
              </p:nvSpPr>
              <p:spPr bwMode="auto">
                <a:xfrm>
                  <a:off x="1197" y="320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0" name="Freeform 7952"/>
                <p:cNvSpPr>
                  <a:spLocks/>
                </p:cNvSpPr>
                <p:nvPr/>
              </p:nvSpPr>
              <p:spPr bwMode="auto">
                <a:xfrm>
                  <a:off x="1213" y="313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1" name="Line 7953"/>
                <p:cNvSpPr>
                  <a:spLocks noChangeShapeType="1"/>
                </p:cNvSpPr>
                <p:nvPr/>
              </p:nvSpPr>
              <p:spPr bwMode="auto">
                <a:xfrm>
                  <a:off x="1197" y="32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2" name="Line 7954"/>
                <p:cNvSpPr>
                  <a:spLocks noChangeShapeType="1"/>
                </p:cNvSpPr>
                <p:nvPr/>
              </p:nvSpPr>
              <p:spPr bwMode="auto">
                <a:xfrm>
                  <a:off x="1181" y="32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3" name="Freeform 7955"/>
                <p:cNvSpPr>
                  <a:spLocks/>
                </p:cNvSpPr>
                <p:nvPr/>
              </p:nvSpPr>
              <p:spPr bwMode="auto">
                <a:xfrm>
                  <a:off x="1181" y="3219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4" name="Freeform 7956"/>
                <p:cNvSpPr>
                  <a:spLocks/>
                </p:cNvSpPr>
                <p:nvPr/>
              </p:nvSpPr>
              <p:spPr bwMode="auto">
                <a:xfrm>
                  <a:off x="1181" y="323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5" name="Line 7957"/>
                <p:cNvSpPr>
                  <a:spLocks noChangeShapeType="1"/>
                </p:cNvSpPr>
                <p:nvPr/>
              </p:nvSpPr>
              <p:spPr bwMode="auto">
                <a:xfrm flipV="1">
                  <a:off x="1181" y="323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6" name="Line 7958"/>
                <p:cNvSpPr>
                  <a:spLocks noChangeShapeType="1"/>
                </p:cNvSpPr>
                <p:nvPr/>
              </p:nvSpPr>
              <p:spPr bwMode="auto">
                <a:xfrm>
                  <a:off x="1181" y="32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7" name="Line 7959"/>
                <p:cNvSpPr>
                  <a:spLocks noChangeShapeType="1"/>
                </p:cNvSpPr>
                <p:nvPr/>
              </p:nvSpPr>
              <p:spPr bwMode="auto">
                <a:xfrm flipV="1">
                  <a:off x="1197" y="320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8" name="Line 7960"/>
                <p:cNvSpPr>
                  <a:spLocks noChangeShapeType="1"/>
                </p:cNvSpPr>
                <p:nvPr/>
              </p:nvSpPr>
              <p:spPr bwMode="auto">
                <a:xfrm>
                  <a:off x="1197" y="321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69" name="Freeform 7961"/>
                <p:cNvSpPr>
                  <a:spLocks/>
                </p:cNvSpPr>
                <p:nvPr/>
              </p:nvSpPr>
              <p:spPr bwMode="auto">
                <a:xfrm>
                  <a:off x="1197" y="321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0" name="Freeform 7962"/>
                <p:cNvSpPr>
                  <a:spLocks/>
                </p:cNvSpPr>
                <p:nvPr/>
              </p:nvSpPr>
              <p:spPr bwMode="auto">
                <a:xfrm>
                  <a:off x="1197" y="318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1" name="Line 7963"/>
                <p:cNvSpPr>
                  <a:spLocks noChangeShapeType="1"/>
                </p:cNvSpPr>
                <p:nvPr/>
              </p:nvSpPr>
              <p:spPr bwMode="auto">
                <a:xfrm>
                  <a:off x="1197" y="32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2" name="Line 7964"/>
                <p:cNvSpPr>
                  <a:spLocks noChangeShapeType="1"/>
                </p:cNvSpPr>
                <p:nvPr/>
              </p:nvSpPr>
              <p:spPr bwMode="auto">
                <a:xfrm>
                  <a:off x="1197" y="32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3" name="Line 7965"/>
                <p:cNvSpPr>
                  <a:spLocks noChangeShapeType="1"/>
                </p:cNvSpPr>
                <p:nvPr/>
              </p:nvSpPr>
              <p:spPr bwMode="auto">
                <a:xfrm flipV="1">
                  <a:off x="1197" y="316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4" name="Freeform 7966"/>
                <p:cNvSpPr>
                  <a:spLocks/>
                </p:cNvSpPr>
                <p:nvPr/>
              </p:nvSpPr>
              <p:spPr bwMode="auto">
                <a:xfrm>
                  <a:off x="1197" y="31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5" name="Freeform 7967"/>
                <p:cNvSpPr>
                  <a:spLocks/>
                </p:cNvSpPr>
                <p:nvPr/>
              </p:nvSpPr>
              <p:spPr bwMode="auto">
                <a:xfrm>
                  <a:off x="1213" y="316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6" name="Freeform 7968"/>
                <p:cNvSpPr>
                  <a:spLocks/>
                </p:cNvSpPr>
                <p:nvPr/>
              </p:nvSpPr>
              <p:spPr bwMode="auto">
                <a:xfrm>
                  <a:off x="1213" y="3153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7" name="Line 7969"/>
                <p:cNvSpPr>
                  <a:spLocks noChangeShapeType="1"/>
                </p:cNvSpPr>
                <p:nvPr/>
              </p:nvSpPr>
              <p:spPr bwMode="auto">
                <a:xfrm>
                  <a:off x="1213" y="31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8" name="Freeform 7970"/>
                <p:cNvSpPr>
                  <a:spLocks/>
                </p:cNvSpPr>
                <p:nvPr/>
              </p:nvSpPr>
              <p:spPr bwMode="auto">
                <a:xfrm>
                  <a:off x="1230" y="310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79" name="Line 7971"/>
                <p:cNvSpPr>
                  <a:spLocks noChangeShapeType="1"/>
                </p:cNvSpPr>
                <p:nvPr/>
              </p:nvSpPr>
              <p:spPr bwMode="auto">
                <a:xfrm flipV="1">
                  <a:off x="1246" y="3087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0" name="Line 7972"/>
                <p:cNvSpPr>
                  <a:spLocks noChangeShapeType="1"/>
                </p:cNvSpPr>
                <p:nvPr/>
              </p:nvSpPr>
              <p:spPr bwMode="auto">
                <a:xfrm>
                  <a:off x="1213" y="31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1" name="Freeform 7973"/>
                <p:cNvSpPr>
                  <a:spLocks/>
                </p:cNvSpPr>
                <p:nvPr/>
              </p:nvSpPr>
              <p:spPr bwMode="auto">
                <a:xfrm>
                  <a:off x="1213" y="312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2" name="Line 7974"/>
                <p:cNvSpPr>
                  <a:spLocks noChangeShapeType="1"/>
                </p:cNvSpPr>
                <p:nvPr/>
              </p:nvSpPr>
              <p:spPr bwMode="auto">
                <a:xfrm>
                  <a:off x="1213" y="31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3" name="Freeform 7975"/>
                <p:cNvSpPr>
                  <a:spLocks/>
                </p:cNvSpPr>
                <p:nvPr/>
              </p:nvSpPr>
              <p:spPr bwMode="auto">
                <a:xfrm>
                  <a:off x="1230" y="3104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4" name="Line 7976"/>
                <p:cNvSpPr>
                  <a:spLocks noChangeShapeType="1"/>
                </p:cNvSpPr>
                <p:nvPr/>
              </p:nvSpPr>
              <p:spPr bwMode="auto">
                <a:xfrm>
                  <a:off x="1230" y="31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5" name="Line 7977"/>
                <p:cNvSpPr>
                  <a:spLocks noChangeShapeType="1"/>
                </p:cNvSpPr>
                <p:nvPr/>
              </p:nvSpPr>
              <p:spPr bwMode="auto">
                <a:xfrm>
                  <a:off x="1230" y="310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6" name="Line 7978"/>
                <p:cNvSpPr>
                  <a:spLocks noChangeShapeType="1"/>
                </p:cNvSpPr>
                <p:nvPr/>
              </p:nvSpPr>
              <p:spPr bwMode="auto">
                <a:xfrm flipH="1">
                  <a:off x="1230" y="30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7" name="Line 7979"/>
                <p:cNvSpPr>
                  <a:spLocks noChangeShapeType="1"/>
                </p:cNvSpPr>
                <p:nvPr/>
              </p:nvSpPr>
              <p:spPr bwMode="auto">
                <a:xfrm flipV="1">
                  <a:off x="1230" y="3087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8" name="Line 7980"/>
                <p:cNvSpPr>
                  <a:spLocks noChangeShapeType="1"/>
                </p:cNvSpPr>
                <p:nvPr/>
              </p:nvSpPr>
              <p:spPr bwMode="auto">
                <a:xfrm>
                  <a:off x="1230" y="30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89" name="Line 7981"/>
                <p:cNvSpPr>
                  <a:spLocks noChangeShapeType="1"/>
                </p:cNvSpPr>
                <p:nvPr/>
              </p:nvSpPr>
              <p:spPr bwMode="auto">
                <a:xfrm flipV="1">
                  <a:off x="1263" y="312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0" name="Line 7982"/>
                <p:cNvSpPr>
                  <a:spLocks noChangeShapeType="1"/>
                </p:cNvSpPr>
                <p:nvPr/>
              </p:nvSpPr>
              <p:spPr bwMode="auto">
                <a:xfrm>
                  <a:off x="1263" y="31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1" name="Line 7983"/>
                <p:cNvSpPr>
                  <a:spLocks noChangeShapeType="1"/>
                </p:cNvSpPr>
                <p:nvPr/>
              </p:nvSpPr>
              <p:spPr bwMode="auto">
                <a:xfrm flipH="1" flipV="1">
                  <a:off x="1246" y="310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2" name="Freeform 7984"/>
                <p:cNvSpPr>
                  <a:spLocks/>
                </p:cNvSpPr>
                <p:nvPr/>
              </p:nvSpPr>
              <p:spPr bwMode="auto">
                <a:xfrm>
                  <a:off x="1246" y="310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3" name="Line 7985"/>
                <p:cNvSpPr>
                  <a:spLocks noChangeShapeType="1"/>
                </p:cNvSpPr>
                <p:nvPr/>
              </p:nvSpPr>
              <p:spPr bwMode="auto">
                <a:xfrm flipH="1">
                  <a:off x="1263" y="313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4" name="Line 7986"/>
                <p:cNvSpPr>
                  <a:spLocks noChangeShapeType="1"/>
                </p:cNvSpPr>
                <p:nvPr/>
              </p:nvSpPr>
              <p:spPr bwMode="auto">
                <a:xfrm>
                  <a:off x="1263" y="31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5" name="Freeform 7987"/>
                <p:cNvSpPr>
                  <a:spLocks/>
                </p:cNvSpPr>
                <p:nvPr/>
              </p:nvSpPr>
              <p:spPr bwMode="auto">
                <a:xfrm>
                  <a:off x="1181" y="293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6" name="Freeform 7988"/>
                <p:cNvSpPr>
                  <a:spLocks/>
                </p:cNvSpPr>
                <p:nvPr/>
              </p:nvSpPr>
              <p:spPr bwMode="auto">
                <a:xfrm>
                  <a:off x="1148" y="2890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7" name="Freeform 7989"/>
                <p:cNvSpPr>
                  <a:spLocks/>
                </p:cNvSpPr>
                <p:nvPr/>
              </p:nvSpPr>
              <p:spPr bwMode="auto">
                <a:xfrm>
                  <a:off x="1131" y="2857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17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17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8" name="Line 7990"/>
                <p:cNvSpPr>
                  <a:spLocks noChangeShapeType="1"/>
                </p:cNvSpPr>
                <p:nvPr/>
              </p:nvSpPr>
              <p:spPr bwMode="auto">
                <a:xfrm>
                  <a:off x="1131" y="285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399" name="Line 7991"/>
                <p:cNvSpPr>
                  <a:spLocks noChangeShapeType="1"/>
                </p:cNvSpPr>
                <p:nvPr/>
              </p:nvSpPr>
              <p:spPr bwMode="auto">
                <a:xfrm flipH="1" flipV="1">
                  <a:off x="1164" y="292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0" name="Line 7992"/>
                <p:cNvSpPr>
                  <a:spLocks noChangeShapeType="1"/>
                </p:cNvSpPr>
                <p:nvPr/>
              </p:nvSpPr>
              <p:spPr bwMode="auto">
                <a:xfrm flipV="1">
                  <a:off x="1164" y="29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1" name="Line 7993"/>
                <p:cNvSpPr>
                  <a:spLocks noChangeShapeType="1"/>
                </p:cNvSpPr>
                <p:nvPr/>
              </p:nvSpPr>
              <p:spPr bwMode="auto">
                <a:xfrm flipV="1">
                  <a:off x="1164" y="290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2" name="Line 7994"/>
                <p:cNvSpPr>
                  <a:spLocks noChangeShapeType="1"/>
                </p:cNvSpPr>
                <p:nvPr/>
              </p:nvSpPr>
              <p:spPr bwMode="auto">
                <a:xfrm>
                  <a:off x="1164" y="290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3" name="Line 7995"/>
                <p:cNvSpPr>
                  <a:spLocks noChangeShapeType="1"/>
                </p:cNvSpPr>
                <p:nvPr/>
              </p:nvSpPr>
              <p:spPr bwMode="auto">
                <a:xfrm>
                  <a:off x="1181" y="29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4" name="Freeform 7996"/>
                <p:cNvSpPr>
                  <a:spLocks/>
                </p:cNvSpPr>
                <p:nvPr/>
              </p:nvSpPr>
              <p:spPr bwMode="auto">
                <a:xfrm>
                  <a:off x="1197" y="29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5" name="Line 7997"/>
                <p:cNvSpPr>
                  <a:spLocks noChangeShapeType="1"/>
                </p:cNvSpPr>
                <p:nvPr/>
              </p:nvSpPr>
              <p:spPr bwMode="auto">
                <a:xfrm>
                  <a:off x="1213" y="298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6" name="Freeform 7998"/>
                <p:cNvSpPr>
                  <a:spLocks/>
                </p:cNvSpPr>
                <p:nvPr/>
              </p:nvSpPr>
              <p:spPr bwMode="auto">
                <a:xfrm>
                  <a:off x="1197" y="2972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7" name="Line 7999"/>
                <p:cNvSpPr>
                  <a:spLocks noChangeShapeType="1"/>
                </p:cNvSpPr>
                <p:nvPr/>
              </p:nvSpPr>
              <p:spPr bwMode="auto">
                <a:xfrm flipV="1">
                  <a:off x="1197" y="295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8" name="Line 8000"/>
                <p:cNvSpPr>
                  <a:spLocks noChangeShapeType="1"/>
                </p:cNvSpPr>
                <p:nvPr/>
              </p:nvSpPr>
              <p:spPr bwMode="auto">
                <a:xfrm>
                  <a:off x="1197" y="29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09" name="Freeform 8001"/>
                <p:cNvSpPr>
                  <a:spLocks/>
                </p:cNvSpPr>
                <p:nvPr/>
              </p:nvSpPr>
              <p:spPr bwMode="auto">
                <a:xfrm>
                  <a:off x="968" y="2726"/>
                  <a:ext cx="65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5" y="33"/>
                    </a:cxn>
                    <a:cxn ang="0">
                      <a:pos x="65" y="33"/>
                    </a:cxn>
                    <a:cxn ang="0">
                      <a:pos x="65" y="33"/>
                    </a:cxn>
                    <a:cxn ang="0">
                      <a:pos x="65" y="33"/>
                    </a:cxn>
                    <a:cxn ang="0">
                      <a:pos x="65" y="33"/>
                    </a:cxn>
                    <a:cxn ang="0">
                      <a:pos x="65" y="33"/>
                    </a:cxn>
                    <a:cxn ang="0">
                      <a:pos x="65" y="33"/>
                    </a:cxn>
                  </a:cxnLst>
                  <a:rect l="0" t="0" r="r" b="b"/>
                  <a:pathLst>
                    <a:path w="65" h="33">
                      <a:moveTo>
                        <a:pt x="0" y="0"/>
                      </a:moveTo>
                      <a:lnTo>
                        <a:pt x="65" y="33"/>
                      </a:lnTo>
                      <a:lnTo>
                        <a:pt x="65" y="33"/>
                      </a:lnTo>
                      <a:lnTo>
                        <a:pt x="65" y="33"/>
                      </a:lnTo>
                      <a:lnTo>
                        <a:pt x="65" y="33"/>
                      </a:lnTo>
                      <a:lnTo>
                        <a:pt x="65" y="33"/>
                      </a:lnTo>
                      <a:lnTo>
                        <a:pt x="65" y="33"/>
                      </a:lnTo>
                      <a:lnTo>
                        <a:pt x="65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0" name="Line 8002"/>
                <p:cNvSpPr>
                  <a:spLocks noChangeShapeType="1"/>
                </p:cNvSpPr>
                <p:nvPr/>
              </p:nvSpPr>
              <p:spPr bwMode="auto">
                <a:xfrm flipV="1">
                  <a:off x="1050" y="2742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1" name="Freeform 8003"/>
                <p:cNvSpPr>
                  <a:spLocks/>
                </p:cNvSpPr>
                <p:nvPr/>
              </p:nvSpPr>
              <p:spPr bwMode="auto">
                <a:xfrm>
                  <a:off x="1033" y="275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2" name="Line 8004"/>
                <p:cNvSpPr>
                  <a:spLocks noChangeShapeType="1"/>
                </p:cNvSpPr>
                <p:nvPr/>
              </p:nvSpPr>
              <p:spPr bwMode="auto">
                <a:xfrm>
                  <a:off x="951" y="282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3" name="Line 8005"/>
                <p:cNvSpPr>
                  <a:spLocks noChangeShapeType="1"/>
                </p:cNvSpPr>
                <p:nvPr/>
              </p:nvSpPr>
              <p:spPr bwMode="auto">
                <a:xfrm>
                  <a:off x="951" y="284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4" name="Line 8006"/>
                <p:cNvSpPr>
                  <a:spLocks noChangeShapeType="1"/>
                </p:cNvSpPr>
                <p:nvPr/>
              </p:nvSpPr>
              <p:spPr bwMode="auto">
                <a:xfrm>
                  <a:off x="935" y="269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5" name="Freeform 8007"/>
                <p:cNvSpPr>
                  <a:spLocks/>
                </p:cNvSpPr>
                <p:nvPr/>
              </p:nvSpPr>
              <p:spPr bwMode="auto">
                <a:xfrm>
                  <a:off x="951" y="271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</a:cxnLst>
                  <a:rect l="0" t="0" r="r" b="b"/>
                  <a:pathLst>
                    <a:path w="17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6" name="Line 8008"/>
                <p:cNvSpPr>
                  <a:spLocks noChangeShapeType="1"/>
                </p:cNvSpPr>
                <p:nvPr/>
              </p:nvSpPr>
              <p:spPr bwMode="auto">
                <a:xfrm>
                  <a:off x="1050" y="275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7" name="Freeform 8009"/>
                <p:cNvSpPr>
                  <a:spLocks/>
                </p:cNvSpPr>
                <p:nvPr/>
              </p:nvSpPr>
              <p:spPr bwMode="auto">
                <a:xfrm>
                  <a:off x="1066" y="2775"/>
                  <a:ext cx="33" cy="49"/>
                </a:xfrm>
                <a:custGeom>
                  <a:avLst/>
                  <a:gdLst/>
                  <a:ahLst/>
                  <a:cxnLst>
                    <a:cxn ang="0">
                      <a:pos x="33" y="49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9">
                      <a:moveTo>
                        <a:pt x="33" y="49"/>
                      </a:move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8" name="Line 8010"/>
                <p:cNvSpPr>
                  <a:spLocks noChangeShapeType="1"/>
                </p:cNvSpPr>
                <p:nvPr/>
              </p:nvSpPr>
              <p:spPr bwMode="auto">
                <a:xfrm>
                  <a:off x="1050" y="27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19" name="Line 8011"/>
                <p:cNvSpPr>
                  <a:spLocks noChangeShapeType="1"/>
                </p:cNvSpPr>
                <p:nvPr/>
              </p:nvSpPr>
              <p:spPr bwMode="auto">
                <a:xfrm>
                  <a:off x="1099" y="282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0" name="Line 8012"/>
                <p:cNvSpPr>
                  <a:spLocks noChangeShapeType="1"/>
                </p:cNvSpPr>
                <p:nvPr/>
              </p:nvSpPr>
              <p:spPr bwMode="auto">
                <a:xfrm>
                  <a:off x="1066" y="277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1" name="Line 8013"/>
                <p:cNvSpPr>
                  <a:spLocks noChangeShapeType="1"/>
                </p:cNvSpPr>
                <p:nvPr/>
              </p:nvSpPr>
              <p:spPr bwMode="auto">
                <a:xfrm>
                  <a:off x="1066" y="277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2" name="Freeform 8014"/>
                <p:cNvSpPr>
                  <a:spLocks/>
                </p:cNvSpPr>
                <p:nvPr/>
              </p:nvSpPr>
              <p:spPr bwMode="auto">
                <a:xfrm>
                  <a:off x="2230" y="4072"/>
                  <a:ext cx="115" cy="83"/>
                </a:xfrm>
                <a:custGeom>
                  <a:avLst/>
                  <a:gdLst/>
                  <a:ahLst/>
                  <a:cxnLst>
                    <a:cxn ang="0">
                      <a:pos x="115" y="83"/>
                    </a:cxn>
                    <a:cxn ang="0">
                      <a:pos x="99" y="6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5" h="83">
                      <a:moveTo>
                        <a:pt x="115" y="83"/>
                      </a:moveTo>
                      <a:lnTo>
                        <a:pt x="99" y="6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3" name="Line 8015"/>
                <p:cNvSpPr>
                  <a:spLocks noChangeShapeType="1"/>
                </p:cNvSpPr>
                <p:nvPr/>
              </p:nvSpPr>
              <p:spPr bwMode="auto">
                <a:xfrm flipH="1" flipV="1">
                  <a:off x="2197" y="4040"/>
                  <a:ext cx="33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4" name="Freeform 8016"/>
                <p:cNvSpPr>
                  <a:spLocks/>
                </p:cNvSpPr>
                <p:nvPr/>
              </p:nvSpPr>
              <p:spPr bwMode="auto">
                <a:xfrm>
                  <a:off x="2197" y="40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5" name="Line 8017"/>
                <p:cNvSpPr>
                  <a:spLocks noChangeShapeType="1"/>
                </p:cNvSpPr>
                <p:nvPr/>
              </p:nvSpPr>
              <p:spPr bwMode="auto">
                <a:xfrm flipH="1" flipV="1">
                  <a:off x="2181" y="402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6" name="Line 8018"/>
                <p:cNvSpPr>
                  <a:spLocks noChangeShapeType="1"/>
                </p:cNvSpPr>
                <p:nvPr/>
              </p:nvSpPr>
              <p:spPr bwMode="auto">
                <a:xfrm>
                  <a:off x="2197" y="404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7" name="Freeform 8019"/>
                <p:cNvSpPr>
                  <a:spLocks/>
                </p:cNvSpPr>
                <p:nvPr/>
              </p:nvSpPr>
              <p:spPr bwMode="auto">
                <a:xfrm>
                  <a:off x="2361" y="4023"/>
                  <a:ext cx="148" cy="49"/>
                </a:xfrm>
                <a:custGeom>
                  <a:avLst/>
                  <a:gdLst/>
                  <a:ahLst/>
                  <a:cxnLst>
                    <a:cxn ang="0">
                      <a:pos x="148" y="49"/>
                    </a:cxn>
                    <a:cxn ang="0">
                      <a:pos x="5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8" h="49">
                      <a:moveTo>
                        <a:pt x="148" y="49"/>
                      </a:moveTo>
                      <a:lnTo>
                        <a:pt x="5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8" name="Line 8020"/>
                <p:cNvSpPr>
                  <a:spLocks noChangeShapeType="1"/>
                </p:cNvSpPr>
                <p:nvPr/>
              </p:nvSpPr>
              <p:spPr bwMode="auto">
                <a:xfrm>
                  <a:off x="2361" y="402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29" name="Freeform 8021"/>
                <p:cNvSpPr>
                  <a:spLocks/>
                </p:cNvSpPr>
                <p:nvPr/>
              </p:nvSpPr>
              <p:spPr bwMode="auto">
                <a:xfrm>
                  <a:off x="2509" y="4072"/>
                  <a:ext cx="98" cy="33"/>
                </a:xfrm>
                <a:custGeom>
                  <a:avLst/>
                  <a:gdLst/>
                  <a:ahLst/>
                  <a:cxnLst>
                    <a:cxn ang="0">
                      <a:pos x="98" y="33"/>
                    </a:cxn>
                    <a:cxn ang="0">
                      <a:pos x="98" y="33"/>
                    </a:cxn>
                    <a:cxn ang="0">
                      <a:pos x="82" y="33"/>
                    </a:cxn>
                    <a:cxn ang="0">
                      <a:pos x="82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8" h="33">
                      <a:moveTo>
                        <a:pt x="98" y="33"/>
                      </a:moveTo>
                      <a:lnTo>
                        <a:pt x="98" y="33"/>
                      </a:lnTo>
                      <a:lnTo>
                        <a:pt x="82" y="33"/>
                      </a:lnTo>
                      <a:lnTo>
                        <a:pt x="82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0" name="Freeform 8022"/>
                <p:cNvSpPr>
                  <a:spLocks/>
                </p:cNvSpPr>
                <p:nvPr/>
              </p:nvSpPr>
              <p:spPr bwMode="auto">
                <a:xfrm>
                  <a:off x="1361" y="323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1" name="Line 8023"/>
                <p:cNvSpPr>
                  <a:spLocks noChangeShapeType="1"/>
                </p:cNvSpPr>
                <p:nvPr/>
              </p:nvSpPr>
              <p:spPr bwMode="auto">
                <a:xfrm flipH="1" flipV="1">
                  <a:off x="1951" y="3941"/>
                  <a:ext cx="82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2" name="Line 8024"/>
                <p:cNvSpPr>
                  <a:spLocks noChangeShapeType="1"/>
                </p:cNvSpPr>
                <p:nvPr/>
              </p:nvSpPr>
              <p:spPr bwMode="auto">
                <a:xfrm flipH="1" flipV="1">
                  <a:off x="1902" y="3793"/>
                  <a:ext cx="148" cy="115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3" name="Freeform 8025"/>
                <p:cNvSpPr>
                  <a:spLocks/>
                </p:cNvSpPr>
                <p:nvPr/>
              </p:nvSpPr>
              <p:spPr bwMode="auto">
                <a:xfrm>
                  <a:off x="1361" y="362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4" name="Line 8026"/>
                <p:cNvSpPr>
                  <a:spLocks noChangeShapeType="1"/>
                </p:cNvSpPr>
                <p:nvPr/>
              </p:nvSpPr>
              <p:spPr bwMode="auto">
                <a:xfrm flipV="1">
                  <a:off x="1377" y="36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5" name="Line 8027"/>
                <p:cNvSpPr>
                  <a:spLocks noChangeShapeType="1"/>
                </p:cNvSpPr>
                <p:nvPr/>
              </p:nvSpPr>
              <p:spPr bwMode="auto">
                <a:xfrm flipV="1">
                  <a:off x="1525" y="362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6" name="Freeform 8028"/>
                <p:cNvSpPr>
                  <a:spLocks/>
                </p:cNvSpPr>
                <p:nvPr/>
              </p:nvSpPr>
              <p:spPr bwMode="auto">
                <a:xfrm>
                  <a:off x="1623" y="3810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33" y="16"/>
                    </a:cxn>
                  </a:cxnLst>
                  <a:rect l="0" t="0" r="r" b="b"/>
                  <a:pathLst>
                    <a:path w="33"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33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7" name="Line 8029"/>
                <p:cNvSpPr>
                  <a:spLocks noChangeShapeType="1"/>
                </p:cNvSpPr>
                <p:nvPr/>
              </p:nvSpPr>
              <p:spPr bwMode="auto">
                <a:xfrm>
                  <a:off x="1623" y="3810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8" name="Freeform 8030"/>
                <p:cNvSpPr>
                  <a:spLocks/>
                </p:cNvSpPr>
                <p:nvPr/>
              </p:nvSpPr>
              <p:spPr bwMode="auto">
                <a:xfrm>
                  <a:off x="1623" y="379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</a:cxnLst>
                  <a:rect l="0" t="0" r="r" b="b"/>
                  <a:pathLst>
                    <a:path w="17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39" name="Line 8031"/>
                <p:cNvSpPr>
                  <a:spLocks noChangeShapeType="1"/>
                </p:cNvSpPr>
                <p:nvPr/>
              </p:nvSpPr>
              <p:spPr bwMode="auto">
                <a:xfrm>
                  <a:off x="1623" y="36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0" name="Freeform 8032"/>
                <p:cNvSpPr>
                  <a:spLocks/>
                </p:cNvSpPr>
                <p:nvPr/>
              </p:nvSpPr>
              <p:spPr bwMode="auto">
                <a:xfrm>
                  <a:off x="1607" y="3810"/>
                  <a:ext cx="49" cy="16"/>
                </a:xfrm>
                <a:custGeom>
                  <a:avLst/>
                  <a:gdLst/>
                  <a:ahLst/>
                  <a:cxnLst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49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16">
                      <a:moveTo>
                        <a:pt x="49" y="16"/>
                      </a:moveTo>
                      <a:lnTo>
                        <a:pt x="49" y="16"/>
                      </a:lnTo>
                      <a:lnTo>
                        <a:pt x="49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1" name="Line 8033"/>
                <p:cNvSpPr>
                  <a:spLocks noChangeShapeType="1"/>
                </p:cNvSpPr>
                <p:nvPr/>
              </p:nvSpPr>
              <p:spPr bwMode="auto">
                <a:xfrm flipH="1" flipV="1">
                  <a:off x="1623" y="3793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2" name="Freeform 8034"/>
                <p:cNvSpPr>
                  <a:spLocks/>
                </p:cNvSpPr>
                <p:nvPr/>
              </p:nvSpPr>
              <p:spPr bwMode="auto">
                <a:xfrm>
                  <a:off x="1623" y="3810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3" name="Line 8035"/>
                <p:cNvSpPr>
                  <a:spLocks noChangeShapeType="1"/>
                </p:cNvSpPr>
                <p:nvPr/>
              </p:nvSpPr>
              <p:spPr bwMode="auto">
                <a:xfrm flipH="1" flipV="1">
                  <a:off x="1705" y="361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4" name="Line 8036"/>
                <p:cNvSpPr>
                  <a:spLocks noChangeShapeType="1"/>
                </p:cNvSpPr>
                <p:nvPr/>
              </p:nvSpPr>
              <p:spPr bwMode="auto">
                <a:xfrm flipH="1" flipV="1">
                  <a:off x="1623" y="3547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5" name="Line 8037"/>
                <p:cNvSpPr>
                  <a:spLocks noChangeShapeType="1"/>
                </p:cNvSpPr>
                <p:nvPr/>
              </p:nvSpPr>
              <p:spPr bwMode="auto">
                <a:xfrm>
                  <a:off x="1459" y="36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6" name="Freeform 8038"/>
                <p:cNvSpPr>
                  <a:spLocks/>
                </p:cNvSpPr>
                <p:nvPr/>
              </p:nvSpPr>
              <p:spPr bwMode="auto">
                <a:xfrm>
                  <a:off x="1427" y="3711"/>
                  <a:ext cx="32" cy="17"/>
                </a:xfrm>
                <a:custGeom>
                  <a:avLst/>
                  <a:gdLst/>
                  <a:ahLst/>
                  <a:cxnLst>
                    <a:cxn ang="0">
                      <a:pos x="32" y="17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17">
                      <a:moveTo>
                        <a:pt x="32" y="17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7" name="Freeform 8039"/>
                <p:cNvSpPr>
                  <a:spLocks/>
                </p:cNvSpPr>
                <p:nvPr/>
              </p:nvSpPr>
              <p:spPr bwMode="auto">
                <a:xfrm>
                  <a:off x="1427" y="3695"/>
                  <a:ext cx="49" cy="33"/>
                </a:xfrm>
                <a:custGeom>
                  <a:avLst/>
                  <a:gdLst/>
                  <a:ahLst/>
                  <a:cxnLst>
                    <a:cxn ang="0">
                      <a:pos x="49" y="33"/>
                    </a:cxn>
                    <a:cxn ang="0">
                      <a:pos x="32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33">
                      <a:moveTo>
                        <a:pt x="49" y="33"/>
                      </a:moveTo>
                      <a:lnTo>
                        <a:pt x="32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8" name="Freeform 8040"/>
                <p:cNvSpPr>
                  <a:spLocks/>
                </p:cNvSpPr>
                <p:nvPr/>
              </p:nvSpPr>
              <p:spPr bwMode="auto">
                <a:xfrm>
                  <a:off x="1377" y="3646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49" name="Line 8041"/>
                <p:cNvSpPr>
                  <a:spLocks noChangeShapeType="1"/>
                </p:cNvSpPr>
                <p:nvPr/>
              </p:nvSpPr>
              <p:spPr bwMode="auto">
                <a:xfrm flipH="1" flipV="1">
                  <a:off x="1377" y="364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0" name="Line 8042"/>
                <p:cNvSpPr>
                  <a:spLocks noChangeShapeType="1"/>
                </p:cNvSpPr>
                <p:nvPr/>
              </p:nvSpPr>
              <p:spPr bwMode="auto">
                <a:xfrm>
                  <a:off x="1377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1" name="Line 8043"/>
                <p:cNvSpPr>
                  <a:spLocks noChangeShapeType="1"/>
                </p:cNvSpPr>
                <p:nvPr/>
              </p:nvSpPr>
              <p:spPr bwMode="auto">
                <a:xfrm>
                  <a:off x="1377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2" name="Line 8044"/>
                <p:cNvSpPr>
                  <a:spLocks noChangeShapeType="1"/>
                </p:cNvSpPr>
                <p:nvPr/>
              </p:nvSpPr>
              <p:spPr bwMode="auto">
                <a:xfrm>
                  <a:off x="1377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3" name="Freeform 8045"/>
                <p:cNvSpPr>
                  <a:spLocks/>
                </p:cNvSpPr>
                <p:nvPr/>
              </p:nvSpPr>
              <p:spPr bwMode="auto">
                <a:xfrm>
                  <a:off x="1377" y="3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5454" name="Group 8046"/>
              <p:cNvGrpSpPr>
                <a:grpSpLocks/>
              </p:cNvGrpSpPr>
              <p:nvPr/>
            </p:nvGrpSpPr>
            <p:grpSpPr bwMode="auto">
              <a:xfrm>
                <a:off x="1295" y="3251"/>
                <a:ext cx="525" cy="641"/>
                <a:chOff x="1295" y="3251"/>
                <a:chExt cx="525" cy="641"/>
              </a:xfrm>
            </p:grpSpPr>
            <p:sp>
              <p:nvSpPr>
                <p:cNvPr id="665455" name="Freeform 8047"/>
                <p:cNvSpPr>
                  <a:spLocks/>
                </p:cNvSpPr>
                <p:nvPr/>
              </p:nvSpPr>
              <p:spPr bwMode="auto">
                <a:xfrm>
                  <a:off x="1394" y="366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6" name="Freeform 8048"/>
                <p:cNvSpPr>
                  <a:spLocks/>
                </p:cNvSpPr>
                <p:nvPr/>
              </p:nvSpPr>
              <p:spPr bwMode="auto">
                <a:xfrm>
                  <a:off x="1410" y="364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7" name="Freeform 8049"/>
                <p:cNvSpPr>
                  <a:spLocks/>
                </p:cNvSpPr>
                <p:nvPr/>
              </p:nvSpPr>
              <p:spPr bwMode="auto">
                <a:xfrm>
                  <a:off x="1410" y="367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8" name="Freeform 8050"/>
                <p:cNvSpPr>
                  <a:spLocks/>
                </p:cNvSpPr>
                <p:nvPr/>
              </p:nvSpPr>
              <p:spPr bwMode="auto">
                <a:xfrm>
                  <a:off x="1410" y="369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59" name="Line 8051"/>
                <p:cNvSpPr>
                  <a:spLocks noChangeShapeType="1"/>
                </p:cNvSpPr>
                <p:nvPr/>
              </p:nvSpPr>
              <p:spPr bwMode="auto">
                <a:xfrm flipV="1">
                  <a:off x="1410" y="367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0" name="Line 8052"/>
                <p:cNvSpPr>
                  <a:spLocks noChangeShapeType="1"/>
                </p:cNvSpPr>
                <p:nvPr/>
              </p:nvSpPr>
              <p:spPr bwMode="auto">
                <a:xfrm>
                  <a:off x="1394" y="36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1" name="Line 8053"/>
                <p:cNvSpPr>
                  <a:spLocks noChangeShapeType="1"/>
                </p:cNvSpPr>
                <p:nvPr/>
              </p:nvSpPr>
              <p:spPr bwMode="auto">
                <a:xfrm>
                  <a:off x="1394" y="366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2" name="Line 8054"/>
                <p:cNvSpPr>
                  <a:spLocks noChangeShapeType="1"/>
                </p:cNvSpPr>
                <p:nvPr/>
              </p:nvSpPr>
              <p:spPr bwMode="auto">
                <a:xfrm>
                  <a:off x="1394" y="36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3" name="Freeform 8055"/>
                <p:cNvSpPr>
                  <a:spLocks/>
                </p:cNvSpPr>
                <p:nvPr/>
              </p:nvSpPr>
              <p:spPr bwMode="auto">
                <a:xfrm>
                  <a:off x="1394" y="366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4" name="Freeform 8056"/>
                <p:cNvSpPr>
                  <a:spLocks/>
                </p:cNvSpPr>
                <p:nvPr/>
              </p:nvSpPr>
              <p:spPr bwMode="auto">
                <a:xfrm>
                  <a:off x="1394" y="3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5" name="Line 8057"/>
                <p:cNvSpPr>
                  <a:spLocks noChangeShapeType="1"/>
                </p:cNvSpPr>
                <p:nvPr/>
              </p:nvSpPr>
              <p:spPr bwMode="auto">
                <a:xfrm>
                  <a:off x="1377" y="36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6" name="Line 8058"/>
                <p:cNvSpPr>
                  <a:spLocks noChangeShapeType="1"/>
                </p:cNvSpPr>
                <p:nvPr/>
              </p:nvSpPr>
              <p:spPr bwMode="auto">
                <a:xfrm>
                  <a:off x="1394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7" name="Line 8059"/>
                <p:cNvSpPr>
                  <a:spLocks noChangeShapeType="1"/>
                </p:cNvSpPr>
                <p:nvPr/>
              </p:nvSpPr>
              <p:spPr bwMode="auto">
                <a:xfrm flipH="1" flipV="1">
                  <a:off x="1377" y="364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8" name="Line 8060"/>
                <p:cNvSpPr>
                  <a:spLocks noChangeShapeType="1"/>
                </p:cNvSpPr>
                <p:nvPr/>
              </p:nvSpPr>
              <p:spPr bwMode="auto">
                <a:xfrm flipV="1">
                  <a:off x="1394" y="36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69" name="Freeform 8061"/>
                <p:cNvSpPr>
                  <a:spLocks/>
                </p:cNvSpPr>
                <p:nvPr/>
              </p:nvSpPr>
              <p:spPr bwMode="auto">
                <a:xfrm>
                  <a:off x="1377" y="364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0" name="Line 8062"/>
                <p:cNvSpPr>
                  <a:spLocks noChangeShapeType="1"/>
                </p:cNvSpPr>
                <p:nvPr/>
              </p:nvSpPr>
              <p:spPr bwMode="auto">
                <a:xfrm>
                  <a:off x="1394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1" name="Line 8063"/>
                <p:cNvSpPr>
                  <a:spLocks noChangeShapeType="1"/>
                </p:cNvSpPr>
                <p:nvPr/>
              </p:nvSpPr>
              <p:spPr bwMode="auto">
                <a:xfrm flipH="1">
                  <a:off x="1377" y="36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2" name="Line 8064"/>
                <p:cNvSpPr>
                  <a:spLocks noChangeShapeType="1"/>
                </p:cNvSpPr>
                <p:nvPr/>
              </p:nvSpPr>
              <p:spPr bwMode="auto">
                <a:xfrm>
                  <a:off x="1394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3" name="Freeform 8065"/>
                <p:cNvSpPr>
                  <a:spLocks/>
                </p:cNvSpPr>
                <p:nvPr/>
              </p:nvSpPr>
              <p:spPr bwMode="auto">
                <a:xfrm>
                  <a:off x="1394" y="3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4" name="Line 8066"/>
                <p:cNvSpPr>
                  <a:spLocks noChangeShapeType="1"/>
                </p:cNvSpPr>
                <p:nvPr/>
              </p:nvSpPr>
              <p:spPr bwMode="auto">
                <a:xfrm>
                  <a:off x="1394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5" name="Freeform 8067"/>
                <p:cNvSpPr>
                  <a:spLocks/>
                </p:cNvSpPr>
                <p:nvPr/>
              </p:nvSpPr>
              <p:spPr bwMode="auto">
                <a:xfrm>
                  <a:off x="1410" y="364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6" name="Line 8068"/>
                <p:cNvSpPr>
                  <a:spLocks noChangeShapeType="1"/>
                </p:cNvSpPr>
                <p:nvPr/>
              </p:nvSpPr>
              <p:spPr bwMode="auto">
                <a:xfrm>
                  <a:off x="1410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7" name="Line 8069"/>
                <p:cNvSpPr>
                  <a:spLocks noChangeShapeType="1"/>
                </p:cNvSpPr>
                <p:nvPr/>
              </p:nvSpPr>
              <p:spPr bwMode="auto">
                <a:xfrm>
                  <a:off x="1410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8" name="Freeform 8070"/>
                <p:cNvSpPr>
                  <a:spLocks/>
                </p:cNvSpPr>
                <p:nvPr/>
              </p:nvSpPr>
              <p:spPr bwMode="auto">
                <a:xfrm>
                  <a:off x="1427" y="36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79" name="Line 8071"/>
                <p:cNvSpPr>
                  <a:spLocks noChangeShapeType="1"/>
                </p:cNvSpPr>
                <p:nvPr/>
              </p:nvSpPr>
              <p:spPr bwMode="auto">
                <a:xfrm>
                  <a:off x="1427" y="369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0" name="Line 8072"/>
                <p:cNvSpPr>
                  <a:spLocks noChangeShapeType="1"/>
                </p:cNvSpPr>
                <p:nvPr/>
              </p:nvSpPr>
              <p:spPr bwMode="auto">
                <a:xfrm>
                  <a:off x="1427" y="36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1" name="Line 8073"/>
                <p:cNvSpPr>
                  <a:spLocks noChangeShapeType="1"/>
                </p:cNvSpPr>
                <p:nvPr/>
              </p:nvSpPr>
              <p:spPr bwMode="auto">
                <a:xfrm>
                  <a:off x="1443" y="36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2" name="Line 8074"/>
                <p:cNvSpPr>
                  <a:spLocks noChangeShapeType="1"/>
                </p:cNvSpPr>
                <p:nvPr/>
              </p:nvSpPr>
              <p:spPr bwMode="auto">
                <a:xfrm flipH="1" flipV="1">
                  <a:off x="1459" y="3728"/>
                  <a:ext cx="5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3" name="Freeform 8075"/>
                <p:cNvSpPr>
                  <a:spLocks/>
                </p:cNvSpPr>
                <p:nvPr/>
              </p:nvSpPr>
              <p:spPr bwMode="auto">
                <a:xfrm>
                  <a:off x="1476" y="3728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4" name="Line 8076"/>
                <p:cNvSpPr>
                  <a:spLocks noChangeShapeType="1"/>
                </p:cNvSpPr>
                <p:nvPr/>
              </p:nvSpPr>
              <p:spPr bwMode="auto">
                <a:xfrm flipV="1">
                  <a:off x="1525" y="3711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5" name="Line 8077"/>
                <p:cNvSpPr>
                  <a:spLocks noChangeShapeType="1"/>
                </p:cNvSpPr>
                <p:nvPr/>
              </p:nvSpPr>
              <p:spPr bwMode="auto">
                <a:xfrm>
                  <a:off x="1541" y="364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6" name="Line 8078"/>
                <p:cNvSpPr>
                  <a:spLocks noChangeShapeType="1"/>
                </p:cNvSpPr>
                <p:nvPr/>
              </p:nvSpPr>
              <p:spPr bwMode="auto">
                <a:xfrm flipH="1" flipV="1">
                  <a:off x="1541" y="3777"/>
                  <a:ext cx="5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7" name="Freeform 8079"/>
                <p:cNvSpPr>
                  <a:spLocks/>
                </p:cNvSpPr>
                <p:nvPr/>
              </p:nvSpPr>
              <p:spPr bwMode="auto">
                <a:xfrm>
                  <a:off x="1541" y="376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8" name="Freeform 8080"/>
                <p:cNvSpPr>
                  <a:spLocks/>
                </p:cNvSpPr>
                <p:nvPr/>
              </p:nvSpPr>
              <p:spPr bwMode="auto">
                <a:xfrm>
                  <a:off x="1509" y="374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89" name="Freeform 8081"/>
                <p:cNvSpPr>
                  <a:spLocks/>
                </p:cNvSpPr>
                <p:nvPr/>
              </p:nvSpPr>
              <p:spPr bwMode="auto">
                <a:xfrm>
                  <a:off x="1509" y="374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0" name="Line 8082"/>
                <p:cNvSpPr>
                  <a:spLocks noChangeShapeType="1"/>
                </p:cNvSpPr>
                <p:nvPr/>
              </p:nvSpPr>
              <p:spPr bwMode="auto">
                <a:xfrm flipV="1">
                  <a:off x="1525" y="374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1" name="Line 8083"/>
                <p:cNvSpPr>
                  <a:spLocks noChangeShapeType="1"/>
                </p:cNvSpPr>
                <p:nvPr/>
              </p:nvSpPr>
              <p:spPr bwMode="auto">
                <a:xfrm>
                  <a:off x="1525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2" name="Freeform 8084"/>
                <p:cNvSpPr>
                  <a:spLocks/>
                </p:cNvSpPr>
                <p:nvPr/>
              </p:nvSpPr>
              <p:spPr bwMode="auto">
                <a:xfrm>
                  <a:off x="1525" y="376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3" name="Line 8085"/>
                <p:cNvSpPr>
                  <a:spLocks noChangeShapeType="1"/>
                </p:cNvSpPr>
                <p:nvPr/>
              </p:nvSpPr>
              <p:spPr bwMode="auto">
                <a:xfrm flipH="1">
                  <a:off x="1525" y="376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4" name="Freeform 8086"/>
                <p:cNvSpPr>
                  <a:spLocks/>
                </p:cNvSpPr>
                <p:nvPr/>
              </p:nvSpPr>
              <p:spPr bwMode="auto">
                <a:xfrm>
                  <a:off x="1525" y="374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5" name="Line 8087"/>
                <p:cNvSpPr>
                  <a:spLocks noChangeShapeType="1"/>
                </p:cNvSpPr>
                <p:nvPr/>
              </p:nvSpPr>
              <p:spPr bwMode="auto">
                <a:xfrm flipH="1" flipV="1">
                  <a:off x="1525" y="374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6" name="Line 8088"/>
                <p:cNvSpPr>
                  <a:spLocks noChangeShapeType="1"/>
                </p:cNvSpPr>
                <p:nvPr/>
              </p:nvSpPr>
              <p:spPr bwMode="auto">
                <a:xfrm>
                  <a:off x="1525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7" name="Line 8089"/>
                <p:cNvSpPr>
                  <a:spLocks noChangeShapeType="1"/>
                </p:cNvSpPr>
                <p:nvPr/>
              </p:nvSpPr>
              <p:spPr bwMode="auto">
                <a:xfrm>
                  <a:off x="1525" y="37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8" name="Line 8090"/>
                <p:cNvSpPr>
                  <a:spLocks noChangeShapeType="1"/>
                </p:cNvSpPr>
                <p:nvPr/>
              </p:nvSpPr>
              <p:spPr bwMode="auto">
                <a:xfrm>
                  <a:off x="1525" y="37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499" name="Freeform 8091"/>
                <p:cNvSpPr>
                  <a:spLocks/>
                </p:cNvSpPr>
                <p:nvPr/>
              </p:nvSpPr>
              <p:spPr bwMode="auto">
                <a:xfrm>
                  <a:off x="1525" y="37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0" name="Line 8092"/>
                <p:cNvSpPr>
                  <a:spLocks noChangeShapeType="1"/>
                </p:cNvSpPr>
                <p:nvPr/>
              </p:nvSpPr>
              <p:spPr bwMode="auto">
                <a:xfrm>
                  <a:off x="1525" y="374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1" name="Freeform 8093"/>
                <p:cNvSpPr>
                  <a:spLocks/>
                </p:cNvSpPr>
                <p:nvPr/>
              </p:nvSpPr>
              <p:spPr bwMode="auto">
                <a:xfrm>
                  <a:off x="1525" y="37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2" name="Line 8094"/>
                <p:cNvSpPr>
                  <a:spLocks noChangeShapeType="1"/>
                </p:cNvSpPr>
                <p:nvPr/>
              </p:nvSpPr>
              <p:spPr bwMode="auto">
                <a:xfrm flipV="1">
                  <a:off x="1541" y="376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3" name="Freeform 8095"/>
                <p:cNvSpPr>
                  <a:spLocks/>
                </p:cNvSpPr>
                <p:nvPr/>
              </p:nvSpPr>
              <p:spPr bwMode="auto">
                <a:xfrm>
                  <a:off x="1541" y="37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4" name="Freeform 8096"/>
                <p:cNvSpPr>
                  <a:spLocks/>
                </p:cNvSpPr>
                <p:nvPr/>
              </p:nvSpPr>
              <p:spPr bwMode="auto">
                <a:xfrm>
                  <a:off x="1541" y="37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5" name="Line 8097"/>
                <p:cNvSpPr>
                  <a:spLocks noChangeShapeType="1"/>
                </p:cNvSpPr>
                <p:nvPr/>
              </p:nvSpPr>
              <p:spPr bwMode="auto">
                <a:xfrm>
                  <a:off x="1476" y="3646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6" name="Line 8098"/>
                <p:cNvSpPr>
                  <a:spLocks noChangeShapeType="1"/>
                </p:cNvSpPr>
                <p:nvPr/>
              </p:nvSpPr>
              <p:spPr bwMode="auto">
                <a:xfrm flipV="1">
                  <a:off x="1525" y="3662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7" name="Line 8099"/>
                <p:cNvSpPr>
                  <a:spLocks noChangeShapeType="1"/>
                </p:cNvSpPr>
                <p:nvPr/>
              </p:nvSpPr>
              <p:spPr bwMode="auto">
                <a:xfrm>
                  <a:off x="1476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8" name="Line 8100"/>
                <p:cNvSpPr>
                  <a:spLocks noChangeShapeType="1"/>
                </p:cNvSpPr>
                <p:nvPr/>
              </p:nvSpPr>
              <p:spPr bwMode="auto">
                <a:xfrm>
                  <a:off x="1476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09" name="Line 8101"/>
                <p:cNvSpPr>
                  <a:spLocks noChangeShapeType="1"/>
                </p:cNvSpPr>
                <p:nvPr/>
              </p:nvSpPr>
              <p:spPr bwMode="auto">
                <a:xfrm>
                  <a:off x="1525" y="37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0" name="Line 8102"/>
                <p:cNvSpPr>
                  <a:spLocks noChangeShapeType="1"/>
                </p:cNvSpPr>
                <p:nvPr/>
              </p:nvSpPr>
              <p:spPr bwMode="auto">
                <a:xfrm>
                  <a:off x="1525" y="371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1" name="Line 8103"/>
                <p:cNvSpPr>
                  <a:spLocks noChangeShapeType="1"/>
                </p:cNvSpPr>
                <p:nvPr/>
              </p:nvSpPr>
              <p:spPr bwMode="auto">
                <a:xfrm flipV="1">
                  <a:off x="1525" y="369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2" name="Line 8104"/>
                <p:cNvSpPr>
                  <a:spLocks noChangeShapeType="1"/>
                </p:cNvSpPr>
                <p:nvPr/>
              </p:nvSpPr>
              <p:spPr bwMode="auto">
                <a:xfrm>
                  <a:off x="1525" y="36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3" name="Line 8105"/>
                <p:cNvSpPr>
                  <a:spLocks noChangeShapeType="1"/>
                </p:cNvSpPr>
                <p:nvPr/>
              </p:nvSpPr>
              <p:spPr bwMode="auto">
                <a:xfrm flipV="1">
                  <a:off x="1525" y="364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4" name="Line 8106"/>
                <p:cNvSpPr>
                  <a:spLocks noChangeShapeType="1"/>
                </p:cNvSpPr>
                <p:nvPr/>
              </p:nvSpPr>
              <p:spPr bwMode="auto">
                <a:xfrm>
                  <a:off x="1541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5" name="Line 8107"/>
                <p:cNvSpPr>
                  <a:spLocks noChangeShapeType="1"/>
                </p:cNvSpPr>
                <p:nvPr/>
              </p:nvSpPr>
              <p:spPr bwMode="auto">
                <a:xfrm>
                  <a:off x="1541" y="364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6" name="Line 8108"/>
                <p:cNvSpPr>
                  <a:spLocks noChangeShapeType="1"/>
                </p:cNvSpPr>
                <p:nvPr/>
              </p:nvSpPr>
              <p:spPr bwMode="auto">
                <a:xfrm flipH="1">
                  <a:off x="1591" y="379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7" name="Line 8109"/>
                <p:cNvSpPr>
                  <a:spLocks noChangeShapeType="1"/>
                </p:cNvSpPr>
                <p:nvPr/>
              </p:nvSpPr>
              <p:spPr bwMode="auto">
                <a:xfrm flipH="1" flipV="1">
                  <a:off x="1558" y="3777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8" name="Freeform 8110"/>
                <p:cNvSpPr>
                  <a:spLocks/>
                </p:cNvSpPr>
                <p:nvPr/>
              </p:nvSpPr>
              <p:spPr bwMode="auto">
                <a:xfrm>
                  <a:off x="1607" y="3810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19" name="Line 8111"/>
                <p:cNvSpPr>
                  <a:spLocks noChangeShapeType="1"/>
                </p:cNvSpPr>
                <p:nvPr/>
              </p:nvSpPr>
              <p:spPr bwMode="auto">
                <a:xfrm flipH="1" flipV="1">
                  <a:off x="1607" y="379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0" name="Freeform 8112"/>
                <p:cNvSpPr>
                  <a:spLocks/>
                </p:cNvSpPr>
                <p:nvPr/>
              </p:nvSpPr>
              <p:spPr bwMode="auto">
                <a:xfrm>
                  <a:off x="1607" y="379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1" name="Line 8113"/>
                <p:cNvSpPr>
                  <a:spLocks noChangeShapeType="1"/>
                </p:cNvSpPr>
                <p:nvPr/>
              </p:nvSpPr>
              <p:spPr bwMode="auto">
                <a:xfrm>
                  <a:off x="1607" y="379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2" name="Line 8114"/>
                <p:cNvSpPr>
                  <a:spLocks noChangeShapeType="1"/>
                </p:cNvSpPr>
                <p:nvPr/>
              </p:nvSpPr>
              <p:spPr bwMode="auto">
                <a:xfrm>
                  <a:off x="1607" y="381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3" name="Freeform 8115"/>
                <p:cNvSpPr>
                  <a:spLocks/>
                </p:cNvSpPr>
                <p:nvPr/>
              </p:nvSpPr>
              <p:spPr bwMode="auto">
                <a:xfrm>
                  <a:off x="1623" y="379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4" name="Line 8116"/>
                <p:cNvSpPr>
                  <a:spLocks noChangeShapeType="1"/>
                </p:cNvSpPr>
                <p:nvPr/>
              </p:nvSpPr>
              <p:spPr bwMode="auto">
                <a:xfrm>
                  <a:off x="1591" y="364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5" name="Line 8117"/>
                <p:cNvSpPr>
                  <a:spLocks noChangeShapeType="1"/>
                </p:cNvSpPr>
                <p:nvPr/>
              </p:nvSpPr>
              <p:spPr bwMode="auto">
                <a:xfrm>
                  <a:off x="1558" y="364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6" name="Line 8118"/>
                <p:cNvSpPr>
                  <a:spLocks noChangeShapeType="1"/>
                </p:cNvSpPr>
                <p:nvPr/>
              </p:nvSpPr>
              <p:spPr bwMode="auto">
                <a:xfrm flipV="1">
                  <a:off x="1607" y="362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7" name="Line 8119"/>
                <p:cNvSpPr>
                  <a:spLocks noChangeShapeType="1"/>
                </p:cNvSpPr>
                <p:nvPr/>
              </p:nvSpPr>
              <p:spPr bwMode="auto">
                <a:xfrm flipV="1">
                  <a:off x="1509" y="343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8" name="Freeform 8120"/>
                <p:cNvSpPr>
                  <a:spLocks/>
                </p:cNvSpPr>
                <p:nvPr/>
              </p:nvSpPr>
              <p:spPr bwMode="auto">
                <a:xfrm>
                  <a:off x="1509" y="343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29" name="Freeform 8121"/>
                <p:cNvSpPr>
                  <a:spLocks/>
                </p:cNvSpPr>
                <p:nvPr/>
              </p:nvSpPr>
              <p:spPr bwMode="auto">
                <a:xfrm>
                  <a:off x="1443" y="335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0" name="Line 8122"/>
                <p:cNvSpPr>
                  <a:spLocks noChangeShapeType="1"/>
                </p:cNvSpPr>
                <p:nvPr/>
              </p:nvSpPr>
              <p:spPr bwMode="auto">
                <a:xfrm flipH="1" flipV="1">
                  <a:off x="1312" y="3563"/>
                  <a:ext cx="33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1" name="Freeform 8123"/>
                <p:cNvSpPr>
                  <a:spLocks/>
                </p:cNvSpPr>
                <p:nvPr/>
              </p:nvSpPr>
              <p:spPr bwMode="auto">
                <a:xfrm>
                  <a:off x="1328" y="3563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2" name="Line 8124"/>
                <p:cNvSpPr>
                  <a:spLocks noChangeShapeType="1"/>
                </p:cNvSpPr>
                <p:nvPr/>
              </p:nvSpPr>
              <p:spPr bwMode="auto">
                <a:xfrm flipV="1">
                  <a:off x="1312" y="354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3" name="Line 8125"/>
                <p:cNvSpPr>
                  <a:spLocks noChangeShapeType="1"/>
                </p:cNvSpPr>
                <p:nvPr/>
              </p:nvSpPr>
              <p:spPr bwMode="auto">
                <a:xfrm flipH="1" flipV="1">
                  <a:off x="1312" y="3547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4" name="Line 8126"/>
                <p:cNvSpPr>
                  <a:spLocks noChangeShapeType="1"/>
                </p:cNvSpPr>
                <p:nvPr/>
              </p:nvSpPr>
              <p:spPr bwMode="auto">
                <a:xfrm flipH="1" flipV="1">
                  <a:off x="1345" y="3596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5" name="Freeform 8127"/>
                <p:cNvSpPr>
                  <a:spLocks/>
                </p:cNvSpPr>
                <p:nvPr/>
              </p:nvSpPr>
              <p:spPr bwMode="auto">
                <a:xfrm>
                  <a:off x="1345" y="3596"/>
                  <a:ext cx="32" cy="33"/>
                </a:xfrm>
                <a:custGeom>
                  <a:avLst/>
                  <a:gdLst/>
                  <a:ahLst/>
                  <a:cxnLst>
                    <a:cxn ang="0">
                      <a:pos x="32" y="33"/>
                    </a:cxn>
                    <a:cxn ang="0">
                      <a:pos x="16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2" h="33">
                      <a:moveTo>
                        <a:pt x="32" y="33"/>
                      </a:moveTo>
                      <a:lnTo>
                        <a:pt x="16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6" name="Line 8128"/>
                <p:cNvSpPr>
                  <a:spLocks noChangeShapeType="1"/>
                </p:cNvSpPr>
                <p:nvPr/>
              </p:nvSpPr>
              <p:spPr bwMode="auto">
                <a:xfrm flipV="1">
                  <a:off x="1443" y="333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7" name="Line 8129"/>
                <p:cNvSpPr>
                  <a:spLocks noChangeShapeType="1"/>
                </p:cNvSpPr>
                <p:nvPr/>
              </p:nvSpPr>
              <p:spPr bwMode="auto">
                <a:xfrm>
                  <a:off x="1377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8" name="Freeform 8130"/>
                <p:cNvSpPr>
                  <a:spLocks/>
                </p:cNvSpPr>
                <p:nvPr/>
              </p:nvSpPr>
              <p:spPr bwMode="auto">
                <a:xfrm>
                  <a:off x="1361" y="3251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3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3">
                      <a:moveTo>
                        <a:pt x="33" y="33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39" name="Line 8131"/>
                <p:cNvSpPr>
                  <a:spLocks noChangeShapeType="1"/>
                </p:cNvSpPr>
                <p:nvPr/>
              </p:nvSpPr>
              <p:spPr bwMode="auto">
                <a:xfrm>
                  <a:off x="1328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0" name="Line 8132"/>
                <p:cNvSpPr>
                  <a:spLocks noChangeShapeType="1"/>
                </p:cNvSpPr>
                <p:nvPr/>
              </p:nvSpPr>
              <p:spPr bwMode="auto">
                <a:xfrm>
                  <a:off x="1361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1" name="Line 8133"/>
                <p:cNvSpPr>
                  <a:spLocks noChangeShapeType="1"/>
                </p:cNvSpPr>
                <p:nvPr/>
              </p:nvSpPr>
              <p:spPr bwMode="auto">
                <a:xfrm>
                  <a:off x="1312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2" name="Freeform 8134"/>
                <p:cNvSpPr>
                  <a:spLocks/>
                </p:cNvSpPr>
                <p:nvPr/>
              </p:nvSpPr>
              <p:spPr bwMode="auto">
                <a:xfrm>
                  <a:off x="1295" y="33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3" name="Line 8135"/>
                <p:cNvSpPr>
                  <a:spLocks noChangeShapeType="1"/>
                </p:cNvSpPr>
                <p:nvPr/>
              </p:nvSpPr>
              <p:spPr bwMode="auto">
                <a:xfrm>
                  <a:off x="1295" y="330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4" name="Freeform 8136"/>
                <p:cNvSpPr>
                  <a:spLocks/>
                </p:cNvSpPr>
                <p:nvPr/>
              </p:nvSpPr>
              <p:spPr bwMode="auto">
                <a:xfrm>
                  <a:off x="1295" y="33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5" name="Line 8137"/>
                <p:cNvSpPr>
                  <a:spLocks noChangeShapeType="1"/>
                </p:cNvSpPr>
                <p:nvPr/>
              </p:nvSpPr>
              <p:spPr bwMode="auto">
                <a:xfrm>
                  <a:off x="1312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6" name="Line 8138"/>
                <p:cNvSpPr>
                  <a:spLocks noChangeShapeType="1"/>
                </p:cNvSpPr>
                <p:nvPr/>
              </p:nvSpPr>
              <p:spPr bwMode="auto">
                <a:xfrm>
                  <a:off x="1312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7" name="Line 8139"/>
                <p:cNvSpPr>
                  <a:spLocks noChangeShapeType="1"/>
                </p:cNvSpPr>
                <p:nvPr/>
              </p:nvSpPr>
              <p:spPr bwMode="auto">
                <a:xfrm flipH="1">
                  <a:off x="1312" y="330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8" name="Line 8140"/>
                <p:cNvSpPr>
                  <a:spLocks noChangeShapeType="1"/>
                </p:cNvSpPr>
                <p:nvPr/>
              </p:nvSpPr>
              <p:spPr bwMode="auto">
                <a:xfrm>
                  <a:off x="1328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49" name="Line 8141"/>
                <p:cNvSpPr>
                  <a:spLocks noChangeShapeType="1"/>
                </p:cNvSpPr>
                <p:nvPr/>
              </p:nvSpPr>
              <p:spPr bwMode="auto">
                <a:xfrm>
                  <a:off x="1345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0" name="Line 8142"/>
                <p:cNvSpPr>
                  <a:spLocks noChangeShapeType="1"/>
                </p:cNvSpPr>
                <p:nvPr/>
              </p:nvSpPr>
              <p:spPr bwMode="auto">
                <a:xfrm>
                  <a:off x="1328" y="330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1" name="Line 8143"/>
                <p:cNvSpPr>
                  <a:spLocks noChangeShapeType="1"/>
                </p:cNvSpPr>
                <p:nvPr/>
              </p:nvSpPr>
              <p:spPr bwMode="auto">
                <a:xfrm>
                  <a:off x="1345" y="330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2" name="Line 8144"/>
                <p:cNvSpPr>
                  <a:spLocks noChangeShapeType="1"/>
                </p:cNvSpPr>
                <p:nvPr/>
              </p:nvSpPr>
              <p:spPr bwMode="auto">
                <a:xfrm flipV="1">
                  <a:off x="1345" y="328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3" name="Line 8145"/>
                <p:cNvSpPr>
                  <a:spLocks noChangeShapeType="1"/>
                </p:cNvSpPr>
                <p:nvPr/>
              </p:nvSpPr>
              <p:spPr bwMode="auto">
                <a:xfrm>
                  <a:off x="1361" y="328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4" name="Line 8146"/>
                <p:cNvSpPr>
                  <a:spLocks noChangeShapeType="1"/>
                </p:cNvSpPr>
                <p:nvPr/>
              </p:nvSpPr>
              <p:spPr bwMode="auto">
                <a:xfrm flipH="1" flipV="1">
                  <a:off x="1394" y="328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5" name="Freeform 8147"/>
                <p:cNvSpPr>
                  <a:spLocks/>
                </p:cNvSpPr>
                <p:nvPr/>
              </p:nvSpPr>
              <p:spPr bwMode="auto">
                <a:xfrm>
                  <a:off x="1410" y="33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6" name="Line 8148"/>
                <p:cNvSpPr>
                  <a:spLocks noChangeShapeType="1"/>
                </p:cNvSpPr>
                <p:nvPr/>
              </p:nvSpPr>
              <p:spPr bwMode="auto">
                <a:xfrm>
                  <a:off x="1394" y="32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7" name="Line 8149"/>
                <p:cNvSpPr>
                  <a:spLocks noChangeShapeType="1"/>
                </p:cNvSpPr>
                <p:nvPr/>
              </p:nvSpPr>
              <p:spPr bwMode="auto">
                <a:xfrm>
                  <a:off x="1377" y="328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8" name="Line 8150"/>
                <p:cNvSpPr>
                  <a:spLocks noChangeShapeType="1"/>
                </p:cNvSpPr>
                <p:nvPr/>
              </p:nvSpPr>
              <p:spPr bwMode="auto">
                <a:xfrm flipH="1">
                  <a:off x="1394" y="328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59" name="Freeform 8151"/>
                <p:cNvSpPr>
                  <a:spLocks/>
                </p:cNvSpPr>
                <p:nvPr/>
              </p:nvSpPr>
              <p:spPr bwMode="auto">
                <a:xfrm>
                  <a:off x="1427" y="3317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0" name="Freeform 8152"/>
                <p:cNvSpPr>
                  <a:spLocks/>
                </p:cNvSpPr>
                <p:nvPr/>
              </p:nvSpPr>
              <p:spPr bwMode="auto">
                <a:xfrm>
                  <a:off x="1410" y="330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1" name="Freeform 8153"/>
                <p:cNvSpPr>
                  <a:spLocks/>
                </p:cNvSpPr>
                <p:nvPr/>
              </p:nvSpPr>
              <p:spPr bwMode="auto">
                <a:xfrm>
                  <a:off x="1410" y="331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2" name="Line 8154"/>
                <p:cNvSpPr>
                  <a:spLocks noChangeShapeType="1"/>
                </p:cNvSpPr>
                <p:nvPr/>
              </p:nvSpPr>
              <p:spPr bwMode="auto">
                <a:xfrm>
                  <a:off x="1443" y="333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3" name="Line 8155"/>
                <p:cNvSpPr>
                  <a:spLocks noChangeShapeType="1"/>
                </p:cNvSpPr>
                <p:nvPr/>
              </p:nvSpPr>
              <p:spPr bwMode="auto">
                <a:xfrm flipV="1">
                  <a:off x="1525" y="3531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4" name="Freeform 8156"/>
                <p:cNvSpPr>
                  <a:spLocks/>
                </p:cNvSpPr>
                <p:nvPr/>
              </p:nvSpPr>
              <p:spPr bwMode="auto">
                <a:xfrm>
                  <a:off x="1607" y="353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5" name="Freeform 8157"/>
                <p:cNvSpPr>
                  <a:spLocks/>
                </p:cNvSpPr>
                <p:nvPr/>
              </p:nvSpPr>
              <p:spPr bwMode="auto">
                <a:xfrm>
                  <a:off x="1541" y="346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6" name="Line 8158"/>
                <p:cNvSpPr>
                  <a:spLocks noChangeShapeType="1"/>
                </p:cNvSpPr>
                <p:nvPr/>
              </p:nvSpPr>
              <p:spPr bwMode="auto">
                <a:xfrm flipV="1">
                  <a:off x="1525" y="358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7" name="Line 8159"/>
                <p:cNvSpPr>
                  <a:spLocks noChangeShapeType="1"/>
                </p:cNvSpPr>
                <p:nvPr/>
              </p:nvSpPr>
              <p:spPr bwMode="auto">
                <a:xfrm>
                  <a:off x="1525" y="36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8" name="Line 8160"/>
                <p:cNvSpPr>
                  <a:spLocks noChangeShapeType="1"/>
                </p:cNvSpPr>
                <p:nvPr/>
              </p:nvSpPr>
              <p:spPr bwMode="auto">
                <a:xfrm>
                  <a:off x="1525" y="36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69" name="Line 8161"/>
                <p:cNvSpPr>
                  <a:spLocks noChangeShapeType="1"/>
                </p:cNvSpPr>
                <p:nvPr/>
              </p:nvSpPr>
              <p:spPr bwMode="auto">
                <a:xfrm>
                  <a:off x="1525" y="361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0" name="Line 8162"/>
                <p:cNvSpPr>
                  <a:spLocks noChangeShapeType="1"/>
                </p:cNvSpPr>
                <p:nvPr/>
              </p:nvSpPr>
              <p:spPr bwMode="auto">
                <a:xfrm flipV="1">
                  <a:off x="1525" y="361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1" name="Line 8163"/>
                <p:cNvSpPr>
                  <a:spLocks noChangeShapeType="1"/>
                </p:cNvSpPr>
                <p:nvPr/>
              </p:nvSpPr>
              <p:spPr bwMode="auto">
                <a:xfrm>
                  <a:off x="1525" y="359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2" name="Line 8164"/>
                <p:cNvSpPr>
                  <a:spLocks noChangeShapeType="1"/>
                </p:cNvSpPr>
                <p:nvPr/>
              </p:nvSpPr>
              <p:spPr bwMode="auto">
                <a:xfrm flipV="1">
                  <a:off x="1525" y="359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3" name="Line 8165"/>
                <p:cNvSpPr>
                  <a:spLocks noChangeShapeType="1"/>
                </p:cNvSpPr>
                <p:nvPr/>
              </p:nvSpPr>
              <p:spPr bwMode="auto">
                <a:xfrm flipV="1">
                  <a:off x="1525" y="354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4" name="Line 8166"/>
                <p:cNvSpPr>
                  <a:spLocks noChangeShapeType="1"/>
                </p:cNvSpPr>
                <p:nvPr/>
              </p:nvSpPr>
              <p:spPr bwMode="auto">
                <a:xfrm>
                  <a:off x="1525" y="358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5" name="Line 8167"/>
                <p:cNvSpPr>
                  <a:spLocks noChangeShapeType="1"/>
                </p:cNvSpPr>
                <p:nvPr/>
              </p:nvSpPr>
              <p:spPr bwMode="auto">
                <a:xfrm>
                  <a:off x="1525" y="35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6" name="Line 8168"/>
                <p:cNvSpPr>
                  <a:spLocks noChangeShapeType="1"/>
                </p:cNvSpPr>
                <p:nvPr/>
              </p:nvSpPr>
              <p:spPr bwMode="auto">
                <a:xfrm>
                  <a:off x="1525" y="35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7" name="Line 8169"/>
                <p:cNvSpPr>
                  <a:spLocks noChangeShapeType="1"/>
                </p:cNvSpPr>
                <p:nvPr/>
              </p:nvSpPr>
              <p:spPr bwMode="auto">
                <a:xfrm>
                  <a:off x="1509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8" name="Line 8170"/>
                <p:cNvSpPr>
                  <a:spLocks noChangeShapeType="1"/>
                </p:cNvSpPr>
                <p:nvPr/>
              </p:nvSpPr>
              <p:spPr bwMode="auto">
                <a:xfrm flipH="1" flipV="1">
                  <a:off x="1509" y="351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79" name="Line 8171"/>
                <p:cNvSpPr>
                  <a:spLocks noChangeShapeType="1"/>
                </p:cNvSpPr>
                <p:nvPr/>
              </p:nvSpPr>
              <p:spPr bwMode="auto">
                <a:xfrm>
                  <a:off x="1525" y="353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0" name="Line 8172"/>
                <p:cNvSpPr>
                  <a:spLocks noChangeShapeType="1"/>
                </p:cNvSpPr>
                <p:nvPr/>
              </p:nvSpPr>
              <p:spPr bwMode="auto">
                <a:xfrm flipV="1">
                  <a:off x="1509" y="348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1" name="Line 8173"/>
                <p:cNvSpPr>
                  <a:spLocks noChangeShapeType="1"/>
                </p:cNvSpPr>
                <p:nvPr/>
              </p:nvSpPr>
              <p:spPr bwMode="auto">
                <a:xfrm flipV="1">
                  <a:off x="1509" y="34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2" name="Line 8174"/>
                <p:cNvSpPr>
                  <a:spLocks noChangeShapeType="1"/>
                </p:cNvSpPr>
                <p:nvPr/>
              </p:nvSpPr>
              <p:spPr bwMode="auto">
                <a:xfrm>
                  <a:off x="1509" y="35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3" name="Line 8175"/>
                <p:cNvSpPr>
                  <a:spLocks noChangeShapeType="1"/>
                </p:cNvSpPr>
                <p:nvPr/>
              </p:nvSpPr>
              <p:spPr bwMode="auto">
                <a:xfrm flipV="1">
                  <a:off x="1509" y="344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4" name="Line 8176"/>
                <p:cNvSpPr>
                  <a:spLocks noChangeShapeType="1"/>
                </p:cNvSpPr>
                <p:nvPr/>
              </p:nvSpPr>
              <p:spPr bwMode="auto">
                <a:xfrm flipV="1">
                  <a:off x="1541" y="344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5" name="Line 8177"/>
                <p:cNvSpPr>
                  <a:spLocks noChangeShapeType="1"/>
                </p:cNvSpPr>
                <p:nvPr/>
              </p:nvSpPr>
              <p:spPr bwMode="auto">
                <a:xfrm>
                  <a:off x="1509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6" name="Line 8178"/>
                <p:cNvSpPr>
                  <a:spLocks noChangeShapeType="1"/>
                </p:cNvSpPr>
                <p:nvPr/>
              </p:nvSpPr>
              <p:spPr bwMode="auto">
                <a:xfrm>
                  <a:off x="1509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7" name="Line 8179"/>
                <p:cNvSpPr>
                  <a:spLocks noChangeShapeType="1"/>
                </p:cNvSpPr>
                <p:nvPr/>
              </p:nvSpPr>
              <p:spPr bwMode="auto">
                <a:xfrm>
                  <a:off x="1509" y="34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8" name="Line 8180"/>
                <p:cNvSpPr>
                  <a:spLocks noChangeShapeType="1"/>
                </p:cNvSpPr>
                <p:nvPr/>
              </p:nvSpPr>
              <p:spPr bwMode="auto">
                <a:xfrm flipV="1">
                  <a:off x="1509" y="346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89" name="Line 8181"/>
                <p:cNvSpPr>
                  <a:spLocks noChangeShapeType="1"/>
                </p:cNvSpPr>
                <p:nvPr/>
              </p:nvSpPr>
              <p:spPr bwMode="auto">
                <a:xfrm>
                  <a:off x="1509" y="34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0" name="Line 8182"/>
                <p:cNvSpPr>
                  <a:spLocks noChangeShapeType="1"/>
                </p:cNvSpPr>
                <p:nvPr/>
              </p:nvSpPr>
              <p:spPr bwMode="auto">
                <a:xfrm>
                  <a:off x="1509" y="34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1" name="Freeform 8183"/>
                <p:cNvSpPr>
                  <a:spLocks/>
                </p:cNvSpPr>
                <p:nvPr/>
              </p:nvSpPr>
              <p:spPr bwMode="auto">
                <a:xfrm>
                  <a:off x="1541" y="34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2" name="Freeform 8184"/>
                <p:cNvSpPr>
                  <a:spLocks/>
                </p:cNvSpPr>
                <p:nvPr/>
              </p:nvSpPr>
              <p:spPr bwMode="auto">
                <a:xfrm>
                  <a:off x="1525" y="344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3" name="Line 8185"/>
                <p:cNvSpPr>
                  <a:spLocks noChangeShapeType="1"/>
                </p:cNvSpPr>
                <p:nvPr/>
              </p:nvSpPr>
              <p:spPr bwMode="auto">
                <a:xfrm flipH="1">
                  <a:off x="1607" y="35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4" name="Freeform 8186"/>
                <p:cNvSpPr>
                  <a:spLocks/>
                </p:cNvSpPr>
                <p:nvPr/>
              </p:nvSpPr>
              <p:spPr bwMode="auto">
                <a:xfrm>
                  <a:off x="1607" y="35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5" name="Line 8187"/>
                <p:cNvSpPr>
                  <a:spLocks noChangeShapeType="1"/>
                </p:cNvSpPr>
                <p:nvPr/>
              </p:nvSpPr>
              <p:spPr bwMode="auto">
                <a:xfrm>
                  <a:off x="1558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6" name="Line 8188"/>
                <p:cNvSpPr>
                  <a:spLocks noChangeShapeType="1"/>
                </p:cNvSpPr>
                <p:nvPr/>
              </p:nvSpPr>
              <p:spPr bwMode="auto">
                <a:xfrm>
                  <a:off x="1591" y="35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7" name="Freeform 8189"/>
                <p:cNvSpPr>
                  <a:spLocks/>
                </p:cNvSpPr>
                <p:nvPr/>
              </p:nvSpPr>
              <p:spPr bwMode="auto">
                <a:xfrm>
                  <a:off x="1574" y="351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8" name="Freeform 8190"/>
                <p:cNvSpPr>
                  <a:spLocks/>
                </p:cNvSpPr>
                <p:nvPr/>
              </p:nvSpPr>
              <p:spPr bwMode="auto">
                <a:xfrm>
                  <a:off x="1558" y="3481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16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16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599" name="Line 8191"/>
                <p:cNvSpPr>
                  <a:spLocks noChangeShapeType="1"/>
                </p:cNvSpPr>
                <p:nvPr/>
              </p:nvSpPr>
              <p:spPr bwMode="auto">
                <a:xfrm>
                  <a:off x="1558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0" name="Line 8192"/>
                <p:cNvSpPr>
                  <a:spLocks noChangeShapeType="1"/>
                </p:cNvSpPr>
                <p:nvPr/>
              </p:nvSpPr>
              <p:spPr bwMode="auto">
                <a:xfrm>
                  <a:off x="1558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1" name="Line 8193"/>
                <p:cNvSpPr>
                  <a:spLocks noChangeShapeType="1"/>
                </p:cNvSpPr>
                <p:nvPr/>
              </p:nvSpPr>
              <p:spPr bwMode="auto">
                <a:xfrm>
                  <a:off x="1558" y="34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2" name="Line 8194"/>
                <p:cNvSpPr>
                  <a:spLocks noChangeShapeType="1"/>
                </p:cNvSpPr>
                <p:nvPr/>
              </p:nvSpPr>
              <p:spPr bwMode="auto">
                <a:xfrm flipH="1" flipV="1">
                  <a:off x="1591" y="3514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3" name="Freeform 8195"/>
                <p:cNvSpPr>
                  <a:spLocks/>
                </p:cNvSpPr>
                <p:nvPr/>
              </p:nvSpPr>
              <p:spPr bwMode="auto">
                <a:xfrm>
                  <a:off x="1459" y="3366"/>
                  <a:ext cx="33" cy="50"/>
                </a:xfrm>
                <a:custGeom>
                  <a:avLst/>
                  <a:gdLst/>
                  <a:ahLst/>
                  <a:cxnLst>
                    <a:cxn ang="0">
                      <a:pos x="33" y="50"/>
                    </a:cxn>
                    <a:cxn ang="0">
                      <a:pos x="33" y="33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0">
                      <a:moveTo>
                        <a:pt x="33" y="50"/>
                      </a:moveTo>
                      <a:lnTo>
                        <a:pt x="33" y="33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4" name="Freeform 8196"/>
                <p:cNvSpPr>
                  <a:spLocks/>
                </p:cNvSpPr>
                <p:nvPr/>
              </p:nvSpPr>
              <p:spPr bwMode="auto">
                <a:xfrm>
                  <a:off x="1492" y="341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5" name="Freeform 8197"/>
                <p:cNvSpPr>
                  <a:spLocks/>
                </p:cNvSpPr>
                <p:nvPr/>
              </p:nvSpPr>
              <p:spPr bwMode="auto">
                <a:xfrm>
                  <a:off x="1459" y="336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6" name="Line 8198"/>
                <p:cNvSpPr>
                  <a:spLocks noChangeShapeType="1"/>
                </p:cNvSpPr>
                <p:nvPr/>
              </p:nvSpPr>
              <p:spPr bwMode="auto">
                <a:xfrm flipV="1">
                  <a:off x="1509" y="341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7" name="Freeform 8199"/>
                <p:cNvSpPr>
                  <a:spLocks/>
                </p:cNvSpPr>
                <p:nvPr/>
              </p:nvSpPr>
              <p:spPr bwMode="auto">
                <a:xfrm>
                  <a:off x="1509" y="341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8" name="Line 8200"/>
                <p:cNvSpPr>
                  <a:spLocks noChangeShapeType="1"/>
                </p:cNvSpPr>
                <p:nvPr/>
              </p:nvSpPr>
              <p:spPr bwMode="auto">
                <a:xfrm>
                  <a:off x="1509" y="341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09" name="Freeform 8201"/>
                <p:cNvSpPr>
                  <a:spLocks/>
                </p:cNvSpPr>
                <p:nvPr/>
              </p:nvSpPr>
              <p:spPr bwMode="auto">
                <a:xfrm>
                  <a:off x="1656" y="3826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0" name="Freeform 8202"/>
                <p:cNvSpPr>
                  <a:spLocks/>
                </p:cNvSpPr>
                <p:nvPr/>
              </p:nvSpPr>
              <p:spPr bwMode="auto">
                <a:xfrm>
                  <a:off x="1656" y="3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1" name="Freeform 8203"/>
                <p:cNvSpPr>
                  <a:spLocks/>
                </p:cNvSpPr>
                <p:nvPr/>
              </p:nvSpPr>
              <p:spPr bwMode="auto">
                <a:xfrm>
                  <a:off x="1771" y="3810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33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16" h="33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33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2" name="Freeform 8204"/>
                <p:cNvSpPr>
                  <a:spLocks/>
                </p:cNvSpPr>
                <p:nvPr/>
              </p:nvSpPr>
              <p:spPr bwMode="auto">
                <a:xfrm>
                  <a:off x="1787" y="389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3" name="Freeform 8205"/>
                <p:cNvSpPr>
                  <a:spLocks/>
                </p:cNvSpPr>
                <p:nvPr/>
              </p:nvSpPr>
              <p:spPr bwMode="auto">
                <a:xfrm>
                  <a:off x="1804" y="379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4" name="Freeform 8206"/>
                <p:cNvSpPr>
                  <a:spLocks/>
                </p:cNvSpPr>
                <p:nvPr/>
              </p:nvSpPr>
              <p:spPr bwMode="auto">
                <a:xfrm>
                  <a:off x="1787" y="3678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3">
                      <a:moveTo>
                        <a:pt x="33" y="33"/>
                      </a:moveTo>
                      <a:lnTo>
                        <a:pt x="33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5" name="Line 8207"/>
                <p:cNvSpPr>
                  <a:spLocks noChangeShapeType="1"/>
                </p:cNvSpPr>
                <p:nvPr/>
              </p:nvSpPr>
              <p:spPr bwMode="auto">
                <a:xfrm flipH="1" flipV="1">
                  <a:off x="1705" y="3843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6" name="Freeform 8208"/>
                <p:cNvSpPr>
                  <a:spLocks/>
                </p:cNvSpPr>
                <p:nvPr/>
              </p:nvSpPr>
              <p:spPr bwMode="auto">
                <a:xfrm>
                  <a:off x="1705" y="384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7" name="Line 8209"/>
                <p:cNvSpPr>
                  <a:spLocks noChangeShapeType="1"/>
                </p:cNvSpPr>
                <p:nvPr/>
              </p:nvSpPr>
              <p:spPr bwMode="auto">
                <a:xfrm flipH="1">
                  <a:off x="1689" y="384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8" name="Freeform 8210"/>
                <p:cNvSpPr>
                  <a:spLocks/>
                </p:cNvSpPr>
                <p:nvPr/>
              </p:nvSpPr>
              <p:spPr bwMode="auto">
                <a:xfrm>
                  <a:off x="1656" y="3826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19" name="Line 8211"/>
                <p:cNvSpPr>
                  <a:spLocks noChangeShapeType="1"/>
                </p:cNvSpPr>
                <p:nvPr/>
              </p:nvSpPr>
              <p:spPr bwMode="auto">
                <a:xfrm flipH="1">
                  <a:off x="1689" y="384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0" name="Line 8212"/>
                <p:cNvSpPr>
                  <a:spLocks noChangeShapeType="1"/>
                </p:cNvSpPr>
                <p:nvPr/>
              </p:nvSpPr>
              <p:spPr bwMode="auto">
                <a:xfrm>
                  <a:off x="1689" y="38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1" name="Line 8213"/>
                <p:cNvSpPr>
                  <a:spLocks noChangeShapeType="1"/>
                </p:cNvSpPr>
                <p:nvPr/>
              </p:nvSpPr>
              <p:spPr bwMode="auto">
                <a:xfrm>
                  <a:off x="1755" y="387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2" name="Line 8214"/>
                <p:cNvSpPr>
                  <a:spLocks noChangeShapeType="1"/>
                </p:cNvSpPr>
                <p:nvPr/>
              </p:nvSpPr>
              <p:spPr bwMode="auto">
                <a:xfrm>
                  <a:off x="1755" y="387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3" name="Freeform 8215"/>
                <p:cNvSpPr>
                  <a:spLocks/>
                </p:cNvSpPr>
                <p:nvPr/>
              </p:nvSpPr>
              <p:spPr bwMode="auto">
                <a:xfrm>
                  <a:off x="1755" y="387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4" name="Freeform 8216"/>
                <p:cNvSpPr>
                  <a:spLocks/>
                </p:cNvSpPr>
                <p:nvPr/>
              </p:nvSpPr>
              <p:spPr bwMode="auto">
                <a:xfrm>
                  <a:off x="1755" y="387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5" name="Freeform 8217"/>
                <p:cNvSpPr>
                  <a:spLocks/>
                </p:cNvSpPr>
                <p:nvPr/>
              </p:nvSpPr>
              <p:spPr bwMode="auto">
                <a:xfrm>
                  <a:off x="1755" y="387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6" name="Freeform 8218"/>
                <p:cNvSpPr>
                  <a:spLocks/>
                </p:cNvSpPr>
                <p:nvPr/>
              </p:nvSpPr>
              <p:spPr bwMode="auto">
                <a:xfrm>
                  <a:off x="1755" y="387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7" name="Freeform 8219"/>
                <p:cNvSpPr>
                  <a:spLocks/>
                </p:cNvSpPr>
                <p:nvPr/>
              </p:nvSpPr>
              <p:spPr bwMode="auto">
                <a:xfrm>
                  <a:off x="1755" y="384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8" name="Line 8220"/>
                <p:cNvSpPr>
                  <a:spLocks noChangeShapeType="1"/>
                </p:cNvSpPr>
                <p:nvPr/>
              </p:nvSpPr>
              <p:spPr bwMode="auto">
                <a:xfrm>
                  <a:off x="1755" y="387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29" name="Freeform 8221"/>
                <p:cNvSpPr>
                  <a:spLocks/>
                </p:cNvSpPr>
                <p:nvPr/>
              </p:nvSpPr>
              <p:spPr bwMode="auto">
                <a:xfrm>
                  <a:off x="1738" y="385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0" name="Freeform 8222"/>
                <p:cNvSpPr>
                  <a:spLocks/>
                </p:cNvSpPr>
                <p:nvPr/>
              </p:nvSpPr>
              <p:spPr bwMode="auto">
                <a:xfrm>
                  <a:off x="1722" y="3859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1" name="Freeform 8223"/>
                <p:cNvSpPr>
                  <a:spLocks/>
                </p:cNvSpPr>
                <p:nvPr/>
              </p:nvSpPr>
              <p:spPr bwMode="auto">
                <a:xfrm>
                  <a:off x="1722" y="385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2" name="Line 8224"/>
                <p:cNvSpPr>
                  <a:spLocks noChangeShapeType="1"/>
                </p:cNvSpPr>
                <p:nvPr/>
              </p:nvSpPr>
              <p:spPr bwMode="auto">
                <a:xfrm>
                  <a:off x="1722" y="38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3" name="Line 8225"/>
                <p:cNvSpPr>
                  <a:spLocks noChangeShapeType="1"/>
                </p:cNvSpPr>
                <p:nvPr/>
              </p:nvSpPr>
              <p:spPr bwMode="auto">
                <a:xfrm>
                  <a:off x="1722" y="38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4" name="Freeform 8226"/>
                <p:cNvSpPr>
                  <a:spLocks/>
                </p:cNvSpPr>
                <p:nvPr/>
              </p:nvSpPr>
              <p:spPr bwMode="auto">
                <a:xfrm>
                  <a:off x="1755" y="38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5" name="Line 8227"/>
                <p:cNvSpPr>
                  <a:spLocks noChangeShapeType="1"/>
                </p:cNvSpPr>
                <p:nvPr/>
              </p:nvSpPr>
              <p:spPr bwMode="auto">
                <a:xfrm flipV="1">
                  <a:off x="1755" y="385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6" name="Freeform 8228"/>
                <p:cNvSpPr>
                  <a:spLocks/>
                </p:cNvSpPr>
                <p:nvPr/>
              </p:nvSpPr>
              <p:spPr bwMode="auto">
                <a:xfrm>
                  <a:off x="1755" y="385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7" name="Line 8229"/>
                <p:cNvSpPr>
                  <a:spLocks noChangeShapeType="1"/>
                </p:cNvSpPr>
                <p:nvPr/>
              </p:nvSpPr>
              <p:spPr bwMode="auto">
                <a:xfrm flipV="1">
                  <a:off x="1755" y="385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8" name="Line 8230"/>
                <p:cNvSpPr>
                  <a:spLocks noChangeShapeType="1"/>
                </p:cNvSpPr>
                <p:nvPr/>
              </p:nvSpPr>
              <p:spPr bwMode="auto">
                <a:xfrm flipV="1">
                  <a:off x="1755" y="385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39" name="Line 8231"/>
                <p:cNvSpPr>
                  <a:spLocks noChangeShapeType="1"/>
                </p:cNvSpPr>
                <p:nvPr/>
              </p:nvSpPr>
              <p:spPr bwMode="auto">
                <a:xfrm>
                  <a:off x="1755" y="387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0" name="Line 8232"/>
                <p:cNvSpPr>
                  <a:spLocks noChangeShapeType="1"/>
                </p:cNvSpPr>
                <p:nvPr/>
              </p:nvSpPr>
              <p:spPr bwMode="auto">
                <a:xfrm>
                  <a:off x="1755" y="38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1" name="Line 8233"/>
                <p:cNvSpPr>
                  <a:spLocks noChangeShapeType="1"/>
                </p:cNvSpPr>
                <p:nvPr/>
              </p:nvSpPr>
              <p:spPr bwMode="auto">
                <a:xfrm>
                  <a:off x="1755" y="385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2" name="Freeform 8234"/>
                <p:cNvSpPr>
                  <a:spLocks/>
                </p:cNvSpPr>
                <p:nvPr/>
              </p:nvSpPr>
              <p:spPr bwMode="auto">
                <a:xfrm>
                  <a:off x="1771" y="387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3" name="Line 8235"/>
                <p:cNvSpPr>
                  <a:spLocks noChangeShapeType="1"/>
                </p:cNvSpPr>
                <p:nvPr/>
              </p:nvSpPr>
              <p:spPr bwMode="auto">
                <a:xfrm flipV="1">
                  <a:off x="1771" y="387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4" name="Line 8236"/>
                <p:cNvSpPr>
                  <a:spLocks noChangeShapeType="1"/>
                </p:cNvSpPr>
                <p:nvPr/>
              </p:nvSpPr>
              <p:spPr bwMode="auto">
                <a:xfrm flipV="1">
                  <a:off x="1771" y="3875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5" name="Line 8237"/>
                <p:cNvSpPr>
                  <a:spLocks noChangeShapeType="1"/>
                </p:cNvSpPr>
                <p:nvPr/>
              </p:nvSpPr>
              <p:spPr bwMode="auto">
                <a:xfrm flipH="1" flipV="1">
                  <a:off x="1771" y="387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6" name="Line 8238"/>
                <p:cNvSpPr>
                  <a:spLocks noChangeShapeType="1"/>
                </p:cNvSpPr>
                <p:nvPr/>
              </p:nvSpPr>
              <p:spPr bwMode="auto">
                <a:xfrm flipH="1">
                  <a:off x="1771" y="389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7" name="Line 8239"/>
                <p:cNvSpPr>
                  <a:spLocks noChangeShapeType="1"/>
                </p:cNvSpPr>
                <p:nvPr/>
              </p:nvSpPr>
              <p:spPr bwMode="auto">
                <a:xfrm>
                  <a:off x="1771" y="38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8" name="Freeform 8240"/>
                <p:cNvSpPr>
                  <a:spLocks/>
                </p:cNvSpPr>
                <p:nvPr/>
              </p:nvSpPr>
              <p:spPr bwMode="auto">
                <a:xfrm>
                  <a:off x="1771" y="38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49" name="Line 8241"/>
                <p:cNvSpPr>
                  <a:spLocks noChangeShapeType="1"/>
                </p:cNvSpPr>
                <p:nvPr/>
              </p:nvSpPr>
              <p:spPr bwMode="auto">
                <a:xfrm>
                  <a:off x="1771" y="384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0" name="Line 8242"/>
                <p:cNvSpPr>
                  <a:spLocks noChangeShapeType="1"/>
                </p:cNvSpPr>
                <p:nvPr/>
              </p:nvSpPr>
              <p:spPr bwMode="auto">
                <a:xfrm>
                  <a:off x="1705" y="36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1" name="Line 8243"/>
                <p:cNvSpPr>
                  <a:spLocks noChangeShapeType="1"/>
                </p:cNvSpPr>
                <p:nvPr/>
              </p:nvSpPr>
              <p:spPr bwMode="auto">
                <a:xfrm>
                  <a:off x="1640" y="381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2" name="Line 8244"/>
                <p:cNvSpPr>
                  <a:spLocks noChangeShapeType="1"/>
                </p:cNvSpPr>
                <p:nvPr/>
              </p:nvSpPr>
              <p:spPr bwMode="auto">
                <a:xfrm flipH="1">
                  <a:off x="1673" y="36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3" name="Line 8245"/>
                <p:cNvSpPr>
                  <a:spLocks noChangeShapeType="1"/>
                </p:cNvSpPr>
                <p:nvPr/>
              </p:nvSpPr>
              <p:spPr bwMode="auto">
                <a:xfrm>
                  <a:off x="1656" y="362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4" name="Freeform 8246"/>
                <p:cNvSpPr>
                  <a:spLocks/>
                </p:cNvSpPr>
                <p:nvPr/>
              </p:nvSpPr>
              <p:spPr bwMode="auto">
                <a:xfrm>
                  <a:off x="1640" y="362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5655" name="Group 8247"/>
              <p:cNvGrpSpPr>
                <a:grpSpLocks/>
              </p:cNvGrpSpPr>
              <p:nvPr/>
            </p:nvGrpSpPr>
            <p:grpSpPr bwMode="auto">
              <a:xfrm>
                <a:off x="459" y="1856"/>
                <a:ext cx="2181" cy="2151"/>
                <a:chOff x="459" y="1856"/>
                <a:chExt cx="2181" cy="2151"/>
              </a:xfrm>
            </p:grpSpPr>
            <p:sp>
              <p:nvSpPr>
                <p:cNvPr id="665656" name="Line 8248"/>
                <p:cNvSpPr>
                  <a:spLocks noChangeShapeType="1"/>
                </p:cNvSpPr>
                <p:nvPr/>
              </p:nvSpPr>
              <p:spPr bwMode="auto">
                <a:xfrm>
                  <a:off x="1656" y="36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7" name="Line 8249"/>
                <p:cNvSpPr>
                  <a:spLocks noChangeShapeType="1"/>
                </p:cNvSpPr>
                <p:nvPr/>
              </p:nvSpPr>
              <p:spPr bwMode="auto">
                <a:xfrm>
                  <a:off x="1673" y="36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8" name="Line 8250"/>
                <p:cNvSpPr>
                  <a:spLocks noChangeShapeType="1"/>
                </p:cNvSpPr>
                <p:nvPr/>
              </p:nvSpPr>
              <p:spPr bwMode="auto">
                <a:xfrm>
                  <a:off x="1705" y="36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59" name="Line 8251"/>
                <p:cNvSpPr>
                  <a:spLocks noChangeShapeType="1"/>
                </p:cNvSpPr>
                <p:nvPr/>
              </p:nvSpPr>
              <p:spPr bwMode="auto">
                <a:xfrm flipH="1">
                  <a:off x="1689" y="362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0" name="Line 8252"/>
                <p:cNvSpPr>
                  <a:spLocks noChangeShapeType="1"/>
                </p:cNvSpPr>
                <p:nvPr/>
              </p:nvSpPr>
              <p:spPr bwMode="auto">
                <a:xfrm>
                  <a:off x="1705" y="36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1" name="Freeform 8253"/>
                <p:cNvSpPr>
                  <a:spLocks/>
                </p:cNvSpPr>
                <p:nvPr/>
              </p:nvSpPr>
              <p:spPr bwMode="auto">
                <a:xfrm>
                  <a:off x="1787" y="3810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2" name="Freeform 8254"/>
                <p:cNvSpPr>
                  <a:spLocks/>
                </p:cNvSpPr>
                <p:nvPr/>
              </p:nvSpPr>
              <p:spPr bwMode="auto">
                <a:xfrm>
                  <a:off x="1738" y="3646"/>
                  <a:ext cx="49" cy="32"/>
                </a:xfrm>
                <a:custGeom>
                  <a:avLst/>
                  <a:gdLst/>
                  <a:ahLst/>
                  <a:cxnLst>
                    <a:cxn ang="0">
                      <a:pos x="49" y="32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 h="32">
                      <a:moveTo>
                        <a:pt x="49" y="32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3" name="Line 8255"/>
                <p:cNvSpPr>
                  <a:spLocks noChangeShapeType="1"/>
                </p:cNvSpPr>
                <p:nvPr/>
              </p:nvSpPr>
              <p:spPr bwMode="auto">
                <a:xfrm flipH="1" flipV="1">
                  <a:off x="1722" y="362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4" name="Line 8256"/>
                <p:cNvSpPr>
                  <a:spLocks noChangeShapeType="1"/>
                </p:cNvSpPr>
                <p:nvPr/>
              </p:nvSpPr>
              <p:spPr bwMode="auto">
                <a:xfrm>
                  <a:off x="1722" y="362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5" name="Line 8257"/>
                <p:cNvSpPr>
                  <a:spLocks noChangeShapeType="1"/>
                </p:cNvSpPr>
                <p:nvPr/>
              </p:nvSpPr>
              <p:spPr bwMode="auto">
                <a:xfrm>
                  <a:off x="1787" y="367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6" name="Line 8258"/>
                <p:cNvSpPr>
                  <a:spLocks noChangeShapeType="1"/>
                </p:cNvSpPr>
                <p:nvPr/>
              </p:nvSpPr>
              <p:spPr bwMode="auto">
                <a:xfrm>
                  <a:off x="1787" y="367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7" name="Line 8259"/>
                <p:cNvSpPr>
                  <a:spLocks noChangeShapeType="1"/>
                </p:cNvSpPr>
                <p:nvPr/>
              </p:nvSpPr>
              <p:spPr bwMode="auto">
                <a:xfrm flipH="1" flipV="1">
                  <a:off x="1886" y="3908"/>
                  <a:ext cx="65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8" name="Line 8260"/>
                <p:cNvSpPr>
                  <a:spLocks noChangeShapeType="1"/>
                </p:cNvSpPr>
                <p:nvPr/>
              </p:nvSpPr>
              <p:spPr bwMode="auto">
                <a:xfrm flipH="1" flipV="1">
                  <a:off x="1837" y="3892"/>
                  <a:ext cx="49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69" name="Line 8261"/>
                <p:cNvSpPr>
                  <a:spLocks noChangeShapeType="1"/>
                </p:cNvSpPr>
                <p:nvPr/>
              </p:nvSpPr>
              <p:spPr bwMode="auto">
                <a:xfrm flipH="1">
                  <a:off x="1820" y="389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0" name="Line 8262"/>
                <p:cNvSpPr>
                  <a:spLocks noChangeShapeType="1"/>
                </p:cNvSpPr>
                <p:nvPr/>
              </p:nvSpPr>
              <p:spPr bwMode="auto">
                <a:xfrm>
                  <a:off x="1820" y="389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1" name="Line 8263"/>
                <p:cNvSpPr>
                  <a:spLocks noChangeShapeType="1"/>
                </p:cNvSpPr>
                <p:nvPr/>
              </p:nvSpPr>
              <p:spPr bwMode="auto">
                <a:xfrm>
                  <a:off x="1886" y="390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2" name="Freeform 8264"/>
                <p:cNvSpPr>
                  <a:spLocks/>
                </p:cNvSpPr>
                <p:nvPr/>
              </p:nvSpPr>
              <p:spPr bwMode="auto">
                <a:xfrm>
                  <a:off x="1820" y="371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3" name="Line 8265"/>
                <p:cNvSpPr>
                  <a:spLocks noChangeShapeType="1"/>
                </p:cNvSpPr>
                <p:nvPr/>
              </p:nvSpPr>
              <p:spPr bwMode="auto">
                <a:xfrm flipH="1">
                  <a:off x="1886" y="377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4" name="Freeform 8266"/>
                <p:cNvSpPr>
                  <a:spLocks/>
                </p:cNvSpPr>
                <p:nvPr/>
              </p:nvSpPr>
              <p:spPr bwMode="auto">
                <a:xfrm>
                  <a:off x="1820" y="3777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5" name="Line 8267"/>
                <p:cNvSpPr>
                  <a:spLocks noChangeShapeType="1"/>
                </p:cNvSpPr>
                <p:nvPr/>
              </p:nvSpPr>
              <p:spPr bwMode="auto">
                <a:xfrm flipH="1" flipV="1">
                  <a:off x="1869" y="3760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6" name="Freeform 8268"/>
                <p:cNvSpPr>
                  <a:spLocks/>
                </p:cNvSpPr>
                <p:nvPr/>
              </p:nvSpPr>
              <p:spPr bwMode="auto">
                <a:xfrm>
                  <a:off x="1853" y="374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7" name="Line 8269"/>
                <p:cNvSpPr>
                  <a:spLocks noChangeShapeType="1"/>
                </p:cNvSpPr>
                <p:nvPr/>
              </p:nvSpPr>
              <p:spPr bwMode="auto">
                <a:xfrm>
                  <a:off x="1837" y="377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8" name="Freeform 8270"/>
                <p:cNvSpPr>
                  <a:spLocks/>
                </p:cNvSpPr>
                <p:nvPr/>
              </p:nvSpPr>
              <p:spPr bwMode="auto">
                <a:xfrm>
                  <a:off x="1837" y="372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79" name="Line 8271"/>
                <p:cNvSpPr>
                  <a:spLocks noChangeShapeType="1"/>
                </p:cNvSpPr>
                <p:nvPr/>
              </p:nvSpPr>
              <p:spPr bwMode="auto">
                <a:xfrm flipV="1">
                  <a:off x="1869" y="374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0" name="Line 8272"/>
                <p:cNvSpPr>
                  <a:spLocks noChangeShapeType="1"/>
                </p:cNvSpPr>
                <p:nvPr/>
              </p:nvSpPr>
              <p:spPr bwMode="auto">
                <a:xfrm>
                  <a:off x="1869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1" name="Freeform 8273"/>
                <p:cNvSpPr>
                  <a:spLocks/>
                </p:cNvSpPr>
                <p:nvPr/>
              </p:nvSpPr>
              <p:spPr bwMode="auto">
                <a:xfrm>
                  <a:off x="1853" y="37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2" name="Line 8274"/>
                <p:cNvSpPr>
                  <a:spLocks noChangeShapeType="1"/>
                </p:cNvSpPr>
                <p:nvPr/>
              </p:nvSpPr>
              <p:spPr bwMode="auto">
                <a:xfrm>
                  <a:off x="1853" y="376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3" name="Freeform 8275"/>
                <p:cNvSpPr>
                  <a:spLocks/>
                </p:cNvSpPr>
                <p:nvPr/>
              </p:nvSpPr>
              <p:spPr bwMode="auto">
                <a:xfrm>
                  <a:off x="1853" y="37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4" name="Line 8276"/>
                <p:cNvSpPr>
                  <a:spLocks noChangeShapeType="1"/>
                </p:cNvSpPr>
                <p:nvPr/>
              </p:nvSpPr>
              <p:spPr bwMode="auto">
                <a:xfrm>
                  <a:off x="1853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5" name="Line 8277"/>
                <p:cNvSpPr>
                  <a:spLocks noChangeShapeType="1"/>
                </p:cNvSpPr>
                <p:nvPr/>
              </p:nvSpPr>
              <p:spPr bwMode="auto">
                <a:xfrm>
                  <a:off x="1853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6" name="Line 8278"/>
                <p:cNvSpPr>
                  <a:spLocks noChangeShapeType="1"/>
                </p:cNvSpPr>
                <p:nvPr/>
              </p:nvSpPr>
              <p:spPr bwMode="auto">
                <a:xfrm>
                  <a:off x="1853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7" name="Line 8279"/>
                <p:cNvSpPr>
                  <a:spLocks noChangeShapeType="1"/>
                </p:cNvSpPr>
                <p:nvPr/>
              </p:nvSpPr>
              <p:spPr bwMode="auto">
                <a:xfrm>
                  <a:off x="1869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8" name="Line 8280"/>
                <p:cNvSpPr>
                  <a:spLocks noChangeShapeType="1"/>
                </p:cNvSpPr>
                <p:nvPr/>
              </p:nvSpPr>
              <p:spPr bwMode="auto">
                <a:xfrm>
                  <a:off x="1869" y="376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89" name="Line 8281"/>
                <p:cNvSpPr>
                  <a:spLocks noChangeShapeType="1"/>
                </p:cNvSpPr>
                <p:nvPr/>
              </p:nvSpPr>
              <p:spPr bwMode="auto">
                <a:xfrm flipH="1">
                  <a:off x="1853" y="37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0" name="Freeform 8282"/>
                <p:cNvSpPr>
                  <a:spLocks/>
                </p:cNvSpPr>
                <p:nvPr/>
              </p:nvSpPr>
              <p:spPr bwMode="auto">
                <a:xfrm>
                  <a:off x="1869" y="37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1" name="Line 8283"/>
                <p:cNvSpPr>
                  <a:spLocks noChangeShapeType="1"/>
                </p:cNvSpPr>
                <p:nvPr/>
              </p:nvSpPr>
              <p:spPr bwMode="auto">
                <a:xfrm>
                  <a:off x="1902" y="379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2" name="Line 8284"/>
                <p:cNvSpPr>
                  <a:spLocks noChangeShapeType="1"/>
                </p:cNvSpPr>
                <p:nvPr/>
              </p:nvSpPr>
              <p:spPr bwMode="auto">
                <a:xfrm flipV="1">
                  <a:off x="1902" y="377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3" name="Line 8285"/>
                <p:cNvSpPr>
                  <a:spLocks noChangeShapeType="1"/>
                </p:cNvSpPr>
                <p:nvPr/>
              </p:nvSpPr>
              <p:spPr bwMode="auto">
                <a:xfrm>
                  <a:off x="1902" y="379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4" name="Line 8286"/>
                <p:cNvSpPr>
                  <a:spLocks noChangeShapeType="1"/>
                </p:cNvSpPr>
                <p:nvPr/>
              </p:nvSpPr>
              <p:spPr bwMode="auto">
                <a:xfrm>
                  <a:off x="1902" y="379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5" name="Line 8287"/>
                <p:cNvSpPr>
                  <a:spLocks noChangeShapeType="1"/>
                </p:cNvSpPr>
                <p:nvPr/>
              </p:nvSpPr>
              <p:spPr bwMode="auto">
                <a:xfrm flipH="1" flipV="1">
                  <a:off x="1640" y="3563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6" name="Freeform 8288"/>
                <p:cNvSpPr>
                  <a:spLocks/>
                </p:cNvSpPr>
                <p:nvPr/>
              </p:nvSpPr>
              <p:spPr bwMode="auto">
                <a:xfrm>
                  <a:off x="1673" y="359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7" name="Freeform 8289"/>
                <p:cNvSpPr>
                  <a:spLocks/>
                </p:cNvSpPr>
                <p:nvPr/>
              </p:nvSpPr>
              <p:spPr bwMode="auto">
                <a:xfrm>
                  <a:off x="1656" y="358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8" name="Freeform 8290"/>
                <p:cNvSpPr>
                  <a:spLocks/>
                </p:cNvSpPr>
                <p:nvPr/>
              </p:nvSpPr>
              <p:spPr bwMode="auto">
                <a:xfrm>
                  <a:off x="1689" y="361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699" name="Line 8291"/>
                <p:cNvSpPr>
                  <a:spLocks noChangeShapeType="1"/>
                </p:cNvSpPr>
                <p:nvPr/>
              </p:nvSpPr>
              <p:spPr bwMode="auto">
                <a:xfrm flipV="1">
                  <a:off x="1328" y="318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0" name="Freeform 8292"/>
                <p:cNvSpPr>
                  <a:spLocks/>
                </p:cNvSpPr>
                <p:nvPr/>
              </p:nvSpPr>
              <p:spPr bwMode="auto">
                <a:xfrm>
                  <a:off x="1312" y="3169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33">
                      <a:moveTo>
                        <a:pt x="16" y="33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1" name="Freeform 8293"/>
                <p:cNvSpPr>
                  <a:spLocks/>
                </p:cNvSpPr>
                <p:nvPr/>
              </p:nvSpPr>
              <p:spPr bwMode="auto">
                <a:xfrm>
                  <a:off x="1295" y="316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2" name="Freeform 8294"/>
                <p:cNvSpPr>
                  <a:spLocks/>
                </p:cNvSpPr>
                <p:nvPr/>
              </p:nvSpPr>
              <p:spPr bwMode="auto">
                <a:xfrm>
                  <a:off x="1312" y="316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3" name="Line 8295"/>
                <p:cNvSpPr>
                  <a:spLocks noChangeShapeType="1"/>
                </p:cNvSpPr>
                <p:nvPr/>
              </p:nvSpPr>
              <p:spPr bwMode="auto">
                <a:xfrm flipH="1" flipV="1">
                  <a:off x="1328" y="3202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4" name="Line 8296"/>
                <p:cNvSpPr>
                  <a:spLocks noChangeShapeType="1"/>
                </p:cNvSpPr>
                <p:nvPr/>
              </p:nvSpPr>
              <p:spPr bwMode="auto">
                <a:xfrm flipV="1">
                  <a:off x="1345" y="3219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5" name="Line 8297"/>
                <p:cNvSpPr>
                  <a:spLocks noChangeShapeType="1"/>
                </p:cNvSpPr>
                <p:nvPr/>
              </p:nvSpPr>
              <p:spPr bwMode="auto">
                <a:xfrm>
                  <a:off x="1328" y="32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6" name="Line 8298"/>
                <p:cNvSpPr>
                  <a:spLocks noChangeShapeType="1"/>
                </p:cNvSpPr>
                <p:nvPr/>
              </p:nvSpPr>
              <p:spPr bwMode="auto">
                <a:xfrm>
                  <a:off x="1328" y="32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7" name="Freeform 8299"/>
                <p:cNvSpPr>
                  <a:spLocks/>
                </p:cNvSpPr>
                <p:nvPr/>
              </p:nvSpPr>
              <p:spPr bwMode="auto">
                <a:xfrm>
                  <a:off x="1345" y="3235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8" name="Line 8300"/>
                <p:cNvSpPr>
                  <a:spLocks noChangeShapeType="1"/>
                </p:cNvSpPr>
                <p:nvPr/>
              </p:nvSpPr>
              <p:spPr bwMode="auto">
                <a:xfrm flipH="1">
                  <a:off x="2148" y="400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09" name="Freeform 8301"/>
                <p:cNvSpPr>
                  <a:spLocks/>
                </p:cNvSpPr>
                <p:nvPr/>
              </p:nvSpPr>
              <p:spPr bwMode="auto">
                <a:xfrm>
                  <a:off x="2115" y="397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0" name="Line 8302"/>
                <p:cNvSpPr>
                  <a:spLocks noChangeShapeType="1"/>
                </p:cNvSpPr>
                <p:nvPr/>
              </p:nvSpPr>
              <p:spPr bwMode="auto">
                <a:xfrm>
                  <a:off x="2148" y="39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1" name="Freeform 8303"/>
                <p:cNvSpPr>
                  <a:spLocks/>
                </p:cNvSpPr>
                <p:nvPr/>
              </p:nvSpPr>
              <p:spPr bwMode="auto">
                <a:xfrm>
                  <a:off x="2148" y="397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2" name="Freeform 8304"/>
                <p:cNvSpPr>
                  <a:spLocks/>
                </p:cNvSpPr>
                <p:nvPr/>
              </p:nvSpPr>
              <p:spPr bwMode="auto">
                <a:xfrm>
                  <a:off x="2050" y="390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3" name="Freeform 8305"/>
                <p:cNvSpPr>
                  <a:spLocks/>
                </p:cNvSpPr>
                <p:nvPr/>
              </p:nvSpPr>
              <p:spPr bwMode="auto">
                <a:xfrm>
                  <a:off x="2033" y="3958"/>
                  <a:ext cx="66" cy="16"/>
                </a:xfrm>
                <a:custGeom>
                  <a:avLst/>
                  <a:gdLst/>
                  <a:ahLst/>
                  <a:cxnLst>
                    <a:cxn ang="0">
                      <a:pos x="66" y="16"/>
                    </a:cxn>
                    <a:cxn ang="0">
                      <a:pos x="33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6" h="16">
                      <a:moveTo>
                        <a:pt x="66" y="16"/>
                      </a:moveTo>
                      <a:lnTo>
                        <a:pt x="3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4" name="Line 8306"/>
                <p:cNvSpPr>
                  <a:spLocks noChangeShapeType="1"/>
                </p:cNvSpPr>
                <p:nvPr/>
              </p:nvSpPr>
              <p:spPr bwMode="auto">
                <a:xfrm flipH="1" flipV="1">
                  <a:off x="2066" y="392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5" name="Line 8307"/>
                <p:cNvSpPr>
                  <a:spLocks noChangeShapeType="1"/>
                </p:cNvSpPr>
                <p:nvPr/>
              </p:nvSpPr>
              <p:spPr bwMode="auto">
                <a:xfrm>
                  <a:off x="2033" y="39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6" name="Line 8308"/>
                <p:cNvSpPr>
                  <a:spLocks noChangeShapeType="1"/>
                </p:cNvSpPr>
                <p:nvPr/>
              </p:nvSpPr>
              <p:spPr bwMode="auto">
                <a:xfrm>
                  <a:off x="2066" y="39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7" name="Line 8309"/>
                <p:cNvSpPr>
                  <a:spLocks noChangeShapeType="1"/>
                </p:cNvSpPr>
                <p:nvPr/>
              </p:nvSpPr>
              <p:spPr bwMode="auto">
                <a:xfrm>
                  <a:off x="2066" y="392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8" name="Freeform 8310"/>
                <p:cNvSpPr>
                  <a:spLocks/>
                </p:cNvSpPr>
                <p:nvPr/>
              </p:nvSpPr>
              <p:spPr bwMode="auto">
                <a:xfrm>
                  <a:off x="2050" y="390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19" name="Line 8311"/>
                <p:cNvSpPr>
                  <a:spLocks noChangeShapeType="1"/>
                </p:cNvSpPr>
                <p:nvPr/>
              </p:nvSpPr>
              <p:spPr bwMode="auto">
                <a:xfrm>
                  <a:off x="2050" y="390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0" name="Freeform 8312"/>
                <p:cNvSpPr>
                  <a:spLocks/>
                </p:cNvSpPr>
                <p:nvPr/>
              </p:nvSpPr>
              <p:spPr bwMode="auto">
                <a:xfrm>
                  <a:off x="2115" y="39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1" name="Freeform 8313"/>
                <p:cNvSpPr>
                  <a:spLocks/>
                </p:cNvSpPr>
                <p:nvPr/>
              </p:nvSpPr>
              <p:spPr bwMode="auto">
                <a:xfrm>
                  <a:off x="2115" y="397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2" name="Freeform 8314"/>
                <p:cNvSpPr>
                  <a:spLocks/>
                </p:cNvSpPr>
                <p:nvPr/>
              </p:nvSpPr>
              <p:spPr bwMode="auto">
                <a:xfrm>
                  <a:off x="2115" y="39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3" name="Line 8315"/>
                <p:cNvSpPr>
                  <a:spLocks noChangeShapeType="1"/>
                </p:cNvSpPr>
                <p:nvPr/>
              </p:nvSpPr>
              <p:spPr bwMode="auto">
                <a:xfrm flipH="1" flipV="1">
                  <a:off x="2115" y="397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4" name="Line 8316"/>
                <p:cNvSpPr>
                  <a:spLocks noChangeShapeType="1"/>
                </p:cNvSpPr>
                <p:nvPr/>
              </p:nvSpPr>
              <p:spPr bwMode="auto">
                <a:xfrm flipV="1">
                  <a:off x="2115" y="395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5" name="Line 8317"/>
                <p:cNvSpPr>
                  <a:spLocks noChangeShapeType="1"/>
                </p:cNvSpPr>
                <p:nvPr/>
              </p:nvSpPr>
              <p:spPr bwMode="auto">
                <a:xfrm flipH="1">
                  <a:off x="2099" y="39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6" name="Line 8318"/>
                <p:cNvSpPr>
                  <a:spLocks noChangeShapeType="1"/>
                </p:cNvSpPr>
                <p:nvPr/>
              </p:nvSpPr>
              <p:spPr bwMode="auto">
                <a:xfrm flipH="1" flipV="1">
                  <a:off x="2083" y="394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7" name="Line 8319"/>
                <p:cNvSpPr>
                  <a:spLocks noChangeShapeType="1"/>
                </p:cNvSpPr>
                <p:nvPr/>
              </p:nvSpPr>
              <p:spPr bwMode="auto">
                <a:xfrm>
                  <a:off x="2115" y="395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8" name="Line 8320"/>
                <p:cNvSpPr>
                  <a:spLocks noChangeShapeType="1"/>
                </p:cNvSpPr>
                <p:nvPr/>
              </p:nvSpPr>
              <p:spPr bwMode="auto">
                <a:xfrm flipH="1">
                  <a:off x="2099" y="395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29" name="Line 8321"/>
                <p:cNvSpPr>
                  <a:spLocks noChangeShapeType="1"/>
                </p:cNvSpPr>
                <p:nvPr/>
              </p:nvSpPr>
              <p:spPr bwMode="auto">
                <a:xfrm>
                  <a:off x="2132" y="39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0" name="Line 8322"/>
                <p:cNvSpPr>
                  <a:spLocks noChangeShapeType="1"/>
                </p:cNvSpPr>
                <p:nvPr/>
              </p:nvSpPr>
              <p:spPr bwMode="auto">
                <a:xfrm flipH="1" flipV="1">
                  <a:off x="2132" y="399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1" name="Line 8323"/>
                <p:cNvSpPr>
                  <a:spLocks noChangeShapeType="1"/>
                </p:cNvSpPr>
                <p:nvPr/>
              </p:nvSpPr>
              <p:spPr bwMode="auto">
                <a:xfrm flipV="1">
                  <a:off x="2148" y="397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2" name="Line 8324"/>
                <p:cNvSpPr>
                  <a:spLocks noChangeShapeType="1"/>
                </p:cNvSpPr>
                <p:nvPr/>
              </p:nvSpPr>
              <p:spPr bwMode="auto">
                <a:xfrm>
                  <a:off x="2132" y="39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3" name="Line 8325"/>
                <p:cNvSpPr>
                  <a:spLocks noChangeShapeType="1"/>
                </p:cNvSpPr>
                <p:nvPr/>
              </p:nvSpPr>
              <p:spPr bwMode="auto">
                <a:xfrm flipH="1">
                  <a:off x="2132" y="397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4" name="Freeform 8326"/>
                <p:cNvSpPr>
                  <a:spLocks/>
                </p:cNvSpPr>
                <p:nvPr/>
              </p:nvSpPr>
              <p:spPr bwMode="auto">
                <a:xfrm>
                  <a:off x="2132" y="39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5" name="Line 8327"/>
                <p:cNvSpPr>
                  <a:spLocks noChangeShapeType="1"/>
                </p:cNvSpPr>
                <p:nvPr/>
              </p:nvSpPr>
              <p:spPr bwMode="auto">
                <a:xfrm>
                  <a:off x="2115" y="39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6" name="Freeform 8328"/>
                <p:cNvSpPr>
                  <a:spLocks/>
                </p:cNvSpPr>
                <p:nvPr/>
              </p:nvSpPr>
              <p:spPr bwMode="auto">
                <a:xfrm>
                  <a:off x="2132" y="39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7" name="Line 8329"/>
                <p:cNvSpPr>
                  <a:spLocks noChangeShapeType="1"/>
                </p:cNvSpPr>
                <p:nvPr/>
              </p:nvSpPr>
              <p:spPr bwMode="auto">
                <a:xfrm>
                  <a:off x="2132" y="397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8" name="Freeform 8330"/>
                <p:cNvSpPr>
                  <a:spLocks/>
                </p:cNvSpPr>
                <p:nvPr/>
              </p:nvSpPr>
              <p:spPr bwMode="auto">
                <a:xfrm>
                  <a:off x="2115" y="397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39" name="Freeform 8331"/>
                <p:cNvSpPr>
                  <a:spLocks/>
                </p:cNvSpPr>
                <p:nvPr/>
              </p:nvSpPr>
              <p:spPr bwMode="auto">
                <a:xfrm>
                  <a:off x="2115" y="397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0" name="Line 8332"/>
                <p:cNvSpPr>
                  <a:spLocks noChangeShapeType="1"/>
                </p:cNvSpPr>
                <p:nvPr/>
              </p:nvSpPr>
              <p:spPr bwMode="auto">
                <a:xfrm>
                  <a:off x="2132" y="39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1" name="Line 8333"/>
                <p:cNvSpPr>
                  <a:spLocks noChangeShapeType="1"/>
                </p:cNvSpPr>
                <p:nvPr/>
              </p:nvSpPr>
              <p:spPr bwMode="auto">
                <a:xfrm>
                  <a:off x="2132" y="39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2" name="Line 8334"/>
                <p:cNvSpPr>
                  <a:spLocks noChangeShapeType="1"/>
                </p:cNvSpPr>
                <p:nvPr/>
              </p:nvSpPr>
              <p:spPr bwMode="auto">
                <a:xfrm flipV="1">
                  <a:off x="2148" y="399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3" name="Freeform 8335"/>
                <p:cNvSpPr>
                  <a:spLocks/>
                </p:cNvSpPr>
                <p:nvPr/>
              </p:nvSpPr>
              <p:spPr bwMode="auto">
                <a:xfrm>
                  <a:off x="2132" y="397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4" name="Line 8336"/>
                <p:cNvSpPr>
                  <a:spLocks noChangeShapeType="1"/>
                </p:cNvSpPr>
                <p:nvPr/>
              </p:nvSpPr>
              <p:spPr bwMode="auto">
                <a:xfrm>
                  <a:off x="2148" y="39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5" name="Line 8337"/>
                <p:cNvSpPr>
                  <a:spLocks noChangeShapeType="1"/>
                </p:cNvSpPr>
                <p:nvPr/>
              </p:nvSpPr>
              <p:spPr bwMode="auto">
                <a:xfrm>
                  <a:off x="2148" y="397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6" name="Line 8338"/>
                <p:cNvSpPr>
                  <a:spLocks noChangeShapeType="1"/>
                </p:cNvSpPr>
                <p:nvPr/>
              </p:nvSpPr>
              <p:spPr bwMode="auto">
                <a:xfrm flipH="1">
                  <a:off x="2197" y="399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7" name="Line 8339"/>
                <p:cNvSpPr>
                  <a:spLocks noChangeShapeType="1"/>
                </p:cNvSpPr>
                <p:nvPr/>
              </p:nvSpPr>
              <p:spPr bwMode="auto">
                <a:xfrm>
                  <a:off x="2181" y="399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8" name="Line 8340"/>
                <p:cNvSpPr>
                  <a:spLocks noChangeShapeType="1"/>
                </p:cNvSpPr>
                <p:nvPr/>
              </p:nvSpPr>
              <p:spPr bwMode="auto">
                <a:xfrm flipH="1" flipV="1">
                  <a:off x="2165" y="3974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49" name="Line 8341"/>
                <p:cNvSpPr>
                  <a:spLocks noChangeShapeType="1"/>
                </p:cNvSpPr>
                <p:nvPr/>
              </p:nvSpPr>
              <p:spPr bwMode="auto">
                <a:xfrm flipH="1">
                  <a:off x="2148" y="397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0" name="Line 8342"/>
                <p:cNvSpPr>
                  <a:spLocks noChangeShapeType="1"/>
                </p:cNvSpPr>
                <p:nvPr/>
              </p:nvSpPr>
              <p:spPr bwMode="auto">
                <a:xfrm flipH="1">
                  <a:off x="2181" y="399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1" name="Line 8343"/>
                <p:cNvSpPr>
                  <a:spLocks noChangeShapeType="1"/>
                </p:cNvSpPr>
                <p:nvPr/>
              </p:nvSpPr>
              <p:spPr bwMode="auto">
                <a:xfrm>
                  <a:off x="2624" y="202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2" name="Line 8344"/>
                <p:cNvSpPr>
                  <a:spLocks noChangeShapeType="1"/>
                </p:cNvSpPr>
                <p:nvPr/>
              </p:nvSpPr>
              <p:spPr bwMode="auto">
                <a:xfrm>
                  <a:off x="2607" y="185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3" name="Line 8345"/>
                <p:cNvSpPr>
                  <a:spLocks noChangeShapeType="1"/>
                </p:cNvSpPr>
                <p:nvPr/>
              </p:nvSpPr>
              <p:spPr bwMode="auto">
                <a:xfrm>
                  <a:off x="1263" y="20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4" name="Line 8346"/>
                <p:cNvSpPr>
                  <a:spLocks noChangeShapeType="1"/>
                </p:cNvSpPr>
                <p:nvPr/>
              </p:nvSpPr>
              <p:spPr bwMode="auto">
                <a:xfrm flipH="1">
                  <a:off x="1230" y="2184"/>
                  <a:ext cx="65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5" name="Line 8347"/>
                <p:cNvSpPr>
                  <a:spLocks noChangeShapeType="1"/>
                </p:cNvSpPr>
                <p:nvPr/>
              </p:nvSpPr>
              <p:spPr bwMode="auto">
                <a:xfrm>
                  <a:off x="574" y="241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6" name="Line 8348"/>
                <p:cNvSpPr>
                  <a:spLocks noChangeShapeType="1"/>
                </p:cNvSpPr>
                <p:nvPr/>
              </p:nvSpPr>
              <p:spPr bwMode="auto">
                <a:xfrm>
                  <a:off x="574" y="220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7" name="Line 8349"/>
                <p:cNvSpPr>
                  <a:spLocks noChangeShapeType="1"/>
                </p:cNvSpPr>
                <p:nvPr/>
              </p:nvSpPr>
              <p:spPr bwMode="auto">
                <a:xfrm>
                  <a:off x="574" y="220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8" name="Freeform 8350"/>
                <p:cNvSpPr>
                  <a:spLocks/>
                </p:cNvSpPr>
                <p:nvPr/>
              </p:nvSpPr>
              <p:spPr bwMode="auto">
                <a:xfrm>
                  <a:off x="574" y="218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59" name="Freeform 8351"/>
                <p:cNvSpPr>
                  <a:spLocks/>
                </p:cNvSpPr>
                <p:nvPr/>
              </p:nvSpPr>
              <p:spPr bwMode="auto">
                <a:xfrm>
                  <a:off x="492" y="241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0" name="Freeform 8352"/>
                <p:cNvSpPr>
                  <a:spLocks/>
                </p:cNvSpPr>
                <p:nvPr/>
              </p:nvSpPr>
              <p:spPr bwMode="auto">
                <a:xfrm>
                  <a:off x="492" y="241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1" name="Line 8353"/>
                <p:cNvSpPr>
                  <a:spLocks noChangeShapeType="1"/>
                </p:cNvSpPr>
                <p:nvPr/>
              </p:nvSpPr>
              <p:spPr bwMode="auto">
                <a:xfrm>
                  <a:off x="492" y="243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2" name="Line 8354"/>
                <p:cNvSpPr>
                  <a:spLocks noChangeShapeType="1"/>
                </p:cNvSpPr>
                <p:nvPr/>
              </p:nvSpPr>
              <p:spPr bwMode="auto">
                <a:xfrm>
                  <a:off x="492" y="24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3" name="Freeform 8355"/>
                <p:cNvSpPr>
                  <a:spLocks/>
                </p:cNvSpPr>
                <p:nvPr/>
              </p:nvSpPr>
              <p:spPr bwMode="auto">
                <a:xfrm>
                  <a:off x="492" y="24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4" name="Line 8356"/>
                <p:cNvSpPr>
                  <a:spLocks noChangeShapeType="1"/>
                </p:cNvSpPr>
                <p:nvPr/>
              </p:nvSpPr>
              <p:spPr bwMode="auto">
                <a:xfrm>
                  <a:off x="492" y="241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5" name="Line 8357"/>
                <p:cNvSpPr>
                  <a:spLocks noChangeShapeType="1"/>
                </p:cNvSpPr>
                <p:nvPr/>
              </p:nvSpPr>
              <p:spPr bwMode="auto">
                <a:xfrm>
                  <a:off x="459" y="239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6" name="Line 8358"/>
                <p:cNvSpPr>
                  <a:spLocks noChangeShapeType="1"/>
                </p:cNvSpPr>
                <p:nvPr/>
              </p:nvSpPr>
              <p:spPr bwMode="auto">
                <a:xfrm>
                  <a:off x="476" y="24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7" name="Line 8359"/>
                <p:cNvSpPr>
                  <a:spLocks noChangeShapeType="1"/>
                </p:cNvSpPr>
                <p:nvPr/>
              </p:nvSpPr>
              <p:spPr bwMode="auto">
                <a:xfrm>
                  <a:off x="459" y="2398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8" name="Line 8360"/>
                <p:cNvSpPr>
                  <a:spLocks noChangeShapeType="1"/>
                </p:cNvSpPr>
                <p:nvPr/>
              </p:nvSpPr>
              <p:spPr bwMode="auto">
                <a:xfrm>
                  <a:off x="459" y="23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69" name="Line 8361"/>
                <p:cNvSpPr>
                  <a:spLocks noChangeShapeType="1"/>
                </p:cNvSpPr>
                <p:nvPr/>
              </p:nvSpPr>
              <p:spPr bwMode="auto">
                <a:xfrm>
                  <a:off x="492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0" name="Line 8362"/>
                <p:cNvSpPr>
                  <a:spLocks noChangeShapeType="1"/>
                </p:cNvSpPr>
                <p:nvPr/>
              </p:nvSpPr>
              <p:spPr bwMode="auto">
                <a:xfrm>
                  <a:off x="492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1" name="Freeform 8363"/>
                <p:cNvSpPr>
                  <a:spLocks/>
                </p:cNvSpPr>
                <p:nvPr/>
              </p:nvSpPr>
              <p:spPr bwMode="auto">
                <a:xfrm>
                  <a:off x="525" y="2414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2" name="Freeform 8364"/>
                <p:cNvSpPr>
                  <a:spLocks/>
                </p:cNvSpPr>
                <p:nvPr/>
              </p:nvSpPr>
              <p:spPr bwMode="auto">
                <a:xfrm>
                  <a:off x="558" y="241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3" name="Freeform 8365"/>
                <p:cNvSpPr>
                  <a:spLocks/>
                </p:cNvSpPr>
                <p:nvPr/>
              </p:nvSpPr>
              <p:spPr bwMode="auto">
                <a:xfrm>
                  <a:off x="508" y="2430"/>
                  <a:ext cx="33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33"/>
                    </a:cxn>
                    <a:cxn ang="0">
                      <a:pos x="33" y="33"/>
                    </a:cxn>
                    <a:cxn ang="0">
                      <a:pos x="33" y="33"/>
                    </a:cxn>
                  </a:cxnLst>
                  <a:rect l="0" t="0" r="r" b="b"/>
                  <a:pathLst>
                    <a:path w="33" h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3" y="33"/>
                      </a:lnTo>
                      <a:lnTo>
                        <a:pt x="33" y="33"/>
                      </a:lnTo>
                      <a:lnTo>
                        <a:pt x="33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4" name="Line 8366"/>
                <p:cNvSpPr>
                  <a:spLocks noChangeShapeType="1"/>
                </p:cNvSpPr>
                <p:nvPr/>
              </p:nvSpPr>
              <p:spPr bwMode="auto">
                <a:xfrm>
                  <a:off x="508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5" name="Line 8367"/>
                <p:cNvSpPr>
                  <a:spLocks noChangeShapeType="1"/>
                </p:cNvSpPr>
                <p:nvPr/>
              </p:nvSpPr>
              <p:spPr bwMode="auto">
                <a:xfrm>
                  <a:off x="508" y="241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6" name="Freeform 8368"/>
                <p:cNvSpPr>
                  <a:spLocks/>
                </p:cNvSpPr>
                <p:nvPr/>
              </p:nvSpPr>
              <p:spPr bwMode="auto">
                <a:xfrm>
                  <a:off x="508" y="24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7" name="Line 8369"/>
                <p:cNvSpPr>
                  <a:spLocks noChangeShapeType="1"/>
                </p:cNvSpPr>
                <p:nvPr/>
              </p:nvSpPr>
              <p:spPr bwMode="auto">
                <a:xfrm>
                  <a:off x="558" y="24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8" name="Freeform 8370"/>
                <p:cNvSpPr>
                  <a:spLocks/>
                </p:cNvSpPr>
                <p:nvPr/>
              </p:nvSpPr>
              <p:spPr bwMode="auto">
                <a:xfrm>
                  <a:off x="558" y="24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79" name="Line 8371"/>
                <p:cNvSpPr>
                  <a:spLocks noChangeShapeType="1"/>
                </p:cNvSpPr>
                <p:nvPr/>
              </p:nvSpPr>
              <p:spPr bwMode="auto">
                <a:xfrm>
                  <a:off x="558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0" name="Line 8372"/>
                <p:cNvSpPr>
                  <a:spLocks noChangeShapeType="1"/>
                </p:cNvSpPr>
                <p:nvPr/>
              </p:nvSpPr>
              <p:spPr bwMode="auto">
                <a:xfrm>
                  <a:off x="558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1" name="Line 8373"/>
                <p:cNvSpPr>
                  <a:spLocks noChangeShapeType="1"/>
                </p:cNvSpPr>
                <p:nvPr/>
              </p:nvSpPr>
              <p:spPr bwMode="auto">
                <a:xfrm>
                  <a:off x="558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2" name="Line 8374"/>
                <p:cNvSpPr>
                  <a:spLocks noChangeShapeType="1"/>
                </p:cNvSpPr>
                <p:nvPr/>
              </p:nvSpPr>
              <p:spPr bwMode="auto">
                <a:xfrm>
                  <a:off x="558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3" name="Line 8375"/>
                <p:cNvSpPr>
                  <a:spLocks noChangeShapeType="1"/>
                </p:cNvSpPr>
                <p:nvPr/>
              </p:nvSpPr>
              <p:spPr bwMode="auto">
                <a:xfrm>
                  <a:off x="574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4" name="Line 8376"/>
                <p:cNvSpPr>
                  <a:spLocks noChangeShapeType="1"/>
                </p:cNvSpPr>
                <p:nvPr/>
              </p:nvSpPr>
              <p:spPr bwMode="auto">
                <a:xfrm>
                  <a:off x="558" y="220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5" name="Freeform 8377"/>
                <p:cNvSpPr>
                  <a:spLocks/>
                </p:cNvSpPr>
                <p:nvPr/>
              </p:nvSpPr>
              <p:spPr bwMode="auto">
                <a:xfrm>
                  <a:off x="574" y="22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6" name="Line 8378"/>
                <p:cNvSpPr>
                  <a:spLocks noChangeShapeType="1"/>
                </p:cNvSpPr>
                <p:nvPr/>
              </p:nvSpPr>
              <p:spPr bwMode="auto">
                <a:xfrm>
                  <a:off x="574" y="218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7" name="Freeform 8379"/>
                <p:cNvSpPr>
                  <a:spLocks/>
                </p:cNvSpPr>
                <p:nvPr/>
              </p:nvSpPr>
              <p:spPr bwMode="auto">
                <a:xfrm>
                  <a:off x="574" y="22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8" name="Line 8380"/>
                <p:cNvSpPr>
                  <a:spLocks noChangeShapeType="1"/>
                </p:cNvSpPr>
                <p:nvPr/>
              </p:nvSpPr>
              <p:spPr bwMode="auto">
                <a:xfrm>
                  <a:off x="574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89" name="Line 8381"/>
                <p:cNvSpPr>
                  <a:spLocks noChangeShapeType="1"/>
                </p:cNvSpPr>
                <p:nvPr/>
              </p:nvSpPr>
              <p:spPr bwMode="auto">
                <a:xfrm>
                  <a:off x="541" y="220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0" name="Line 8382"/>
                <p:cNvSpPr>
                  <a:spLocks noChangeShapeType="1"/>
                </p:cNvSpPr>
                <p:nvPr/>
              </p:nvSpPr>
              <p:spPr bwMode="auto">
                <a:xfrm>
                  <a:off x="574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1" name="Line 8383"/>
                <p:cNvSpPr>
                  <a:spLocks noChangeShapeType="1"/>
                </p:cNvSpPr>
                <p:nvPr/>
              </p:nvSpPr>
              <p:spPr bwMode="auto">
                <a:xfrm>
                  <a:off x="574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2" name="Line 8384"/>
                <p:cNvSpPr>
                  <a:spLocks noChangeShapeType="1"/>
                </p:cNvSpPr>
                <p:nvPr/>
              </p:nvSpPr>
              <p:spPr bwMode="auto">
                <a:xfrm>
                  <a:off x="574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3" name="Freeform 8385"/>
                <p:cNvSpPr>
                  <a:spLocks/>
                </p:cNvSpPr>
                <p:nvPr/>
              </p:nvSpPr>
              <p:spPr bwMode="auto">
                <a:xfrm>
                  <a:off x="574" y="22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4" name="Line 8386"/>
                <p:cNvSpPr>
                  <a:spLocks noChangeShapeType="1"/>
                </p:cNvSpPr>
                <p:nvPr/>
              </p:nvSpPr>
              <p:spPr bwMode="auto">
                <a:xfrm>
                  <a:off x="574" y="218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5" name="Line 8387"/>
                <p:cNvSpPr>
                  <a:spLocks noChangeShapeType="1"/>
                </p:cNvSpPr>
                <p:nvPr/>
              </p:nvSpPr>
              <p:spPr bwMode="auto">
                <a:xfrm>
                  <a:off x="574" y="21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6" name="Line 8388"/>
                <p:cNvSpPr>
                  <a:spLocks noChangeShapeType="1"/>
                </p:cNvSpPr>
                <p:nvPr/>
              </p:nvSpPr>
              <p:spPr bwMode="auto">
                <a:xfrm>
                  <a:off x="574" y="21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7" name="Line 8389"/>
                <p:cNvSpPr>
                  <a:spLocks noChangeShapeType="1"/>
                </p:cNvSpPr>
                <p:nvPr/>
              </p:nvSpPr>
              <p:spPr bwMode="auto">
                <a:xfrm>
                  <a:off x="558" y="216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8" name="Line 8390"/>
                <p:cNvSpPr>
                  <a:spLocks noChangeShapeType="1"/>
                </p:cNvSpPr>
                <p:nvPr/>
              </p:nvSpPr>
              <p:spPr bwMode="auto">
                <a:xfrm flipV="1">
                  <a:off x="886" y="2283"/>
                  <a:ext cx="65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9" name="Line 8391"/>
                <p:cNvSpPr>
                  <a:spLocks noChangeShapeType="1"/>
                </p:cNvSpPr>
                <p:nvPr/>
              </p:nvSpPr>
              <p:spPr bwMode="auto">
                <a:xfrm>
                  <a:off x="918" y="221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0" name="Line 8392"/>
                <p:cNvSpPr>
                  <a:spLocks noChangeShapeType="1"/>
                </p:cNvSpPr>
                <p:nvPr/>
              </p:nvSpPr>
              <p:spPr bwMode="auto">
                <a:xfrm flipV="1">
                  <a:off x="902" y="2118"/>
                  <a:ext cx="6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1" name="Line 8393"/>
                <p:cNvSpPr>
                  <a:spLocks noChangeShapeType="1"/>
                </p:cNvSpPr>
                <p:nvPr/>
              </p:nvSpPr>
              <p:spPr bwMode="auto">
                <a:xfrm>
                  <a:off x="754" y="234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2" name="Line 8394"/>
                <p:cNvSpPr>
                  <a:spLocks noChangeShapeType="1"/>
                </p:cNvSpPr>
                <p:nvPr/>
              </p:nvSpPr>
              <p:spPr bwMode="auto">
                <a:xfrm>
                  <a:off x="754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3" name="Freeform 8395"/>
                <p:cNvSpPr>
                  <a:spLocks/>
                </p:cNvSpPr>
                <p:nvPr/>
              </p:nvSpPr>
              <p:spPr bwMode="auto">
                <a:xfrm>
                  <a:off x="623" y="225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4" name="Line 8396"/>
                <p:cNvSpPr>
                  <a:spLocks noChangeShapeType="1"/>
                </p:cNvSpPr>
                <p:nvPr/>
              </p:nvSpPr>
              <p:spPr bwMode="auto">
                <a:xfrm>
                  <a:off x="738" y="216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5" name="Line 8397"/>
                <p:cNvSpPr>
                  <a:spLocks noChangeShapeType="1"/>
                </p:cNvSpPr>
                <p:nvPr/>
              </p:nvSpPr>
              <p:spPr bwMode="auto">
                <a:xfrm>
                  <a:off x="853" y="226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6" name="Line 8398"/>
                <p:cNvSpPr>
                  <a:spLocks noChangeShapeType="1"/>
                </p:cNvSpPr>
                <p:nvPr/>
              </p:nvSpPr>
              <p:spPr bwMode="auto">
                <a:xfrm>
                  <a:off x="672" y="244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7" name="Line 8399"/>
                <p:cNvSpPr>
                  <a:spLocks noChangeShapeType="1"/>
                </p:cNvSpPr>
                <p:nvPr/>
              </p:nvSpPr>
              <p:spPr bwMode="auto">
                <a:xfrm>
                  <a:off x="640" y="236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8" name="Line 8400"/>
                <p:cNvSpPr>
                  <a:spLocks noChangeShapeType="1"/>
                </p:cNvSpPr>
                <p:nvPr/>
              </p:nvSpPr>
              <p:spPr bwMode="auto">
                <a:xfrm flipH="1">
                  <a:off x="672" y="238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09" name="Freeform 8401"/>
                <p:cNvSpPr>
                  <a:spLocks/>
                </p:cNvSpPr>
                <p:nvPr/>
              </p:nvSpPr>
              <p:spPr bwMode="auto">
                <a:xfrm>
                  <a:off x="689" y="23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0" name="Freeform 8402"/>
                <p:cNvSpPr>
                  <a:spLocks/>
                </p:cNvSpPr>
                <p:nvPr/>
              </p:nvSpPr>
              <p:spPr bwMode="auto">
                <a:xfrm>
                  <a:off x="705" y="2365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1" name="Line 8403"/>
                <p:cNvSpPr>
                  <a:spLocks noChangeShapeType="1"/>
                </p:cNvSpPr>
                <p:nvPr/>
              </p:nvSpPr>
              <p:spPr bwMode="auto">
                <a:xfrm>
                  <a:off x="689" y="236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2" name="Freeform 8404"/>
                <p:cNvSpPr>
                  <a:spLocks/>
                </p:cNvSpPr>
                <p:nvPr/>
              </p:nvSpPr>
              <p:spPr bwMode="auto">
                <a:xfrm>
                  <a:off x="672" y="2348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h="33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33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3" name="Line 8405"/>
                <p:cNvSpPr>
                  <a:spLocks noChangeShapeType="1"/>
                </p:cNvSpPr>
                <p:nvPr/>
              </p:nvSpPr>
              <p:spPr bwMode="auto">
                <a:xfrm>
                  <a:off x="672" y="234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4" name="Line 8406"/>
                <p:cNvSpPr>
                  <a:spLocks noChangeShapeType="1"/>
                </p:cNvSpPr>
                <p:nvPr/>
              </p:nvSpPr>
              <p:spPr bwMode="auto">
                <a:xfrm>
                  <a:off x="672" y="233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5" name="Line 8407"/>
                <p:cNvSpPr>
                  <a:spLocks noChangeShapeType="1"/>
                </p:cNvSpPr>
                <p:nvPr/>
              </p:nvSpPr>
              <p:spPr bwMode="auto">
                <a:xfrm>
                  <a:off x="672" y="23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6" name="Line 8408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7" name="Line 8409"/>
                <p:cNvSpPr>
                  <a:spLocks noChangeShapeType="1"/>
                </p:cNvSpPr>
                <p:nvPr/>
              </p:nvSpPr>
              <p:spPr bwMode="auto">
                <a:xfrm>
                  <a:off x="607" y="241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8" name="Line 8410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19" name="Line 8411"/>
                <p:cNvSpPr>
                  <a:spLocks noChangeShapeType="1"/>
                </p:cNvSpPr>
                <p:nvPr/>
              </p:nvSpPr>
              <p:spPr bwMode="auto">
                <a:xfrm flipH="1">
                  <a:off x="623" y="238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0" name="Freeform 8412"/>
                <p:cNvSpPr>
                  <a:spLocks/>
                </p:cNvSpPr>
                <p:nvPr/>
              </p:nvSpPr>
              <p:spPr bwMode="auto">
                <a:xfrm>
                  <a:off x="623" y="2398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7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33" h="16">
                      <a:moveTo>
                        <a:pt x="33" y="0"/>
                      </a:moveTo>
                      <a:lnTo>
                        <a:pt x="17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1" name="Line 8413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2" name="Line 8414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3" name="Freeform 8415"/>
                <p:cNvSpPr>
                  <a:spLocks/>
                </p:cNvSpPr>
                <p:nvPr/>
              </p:nvSpPr>
              <p:spPr bwMode="auto">
                <a:xfrm>
                  <a:off x="607" y="241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4" name="Freeform 8416"/>
                <p:cNvSpPr>
                  <a:spLocks/>
                </p:cNvSpPr>
                <p:nvPr/>
              </p:nvSpPr>
              <p:spPr bwMode="auto">
                <a:xfrm>
                  <a:off x="623" y="239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5" name="Line 8417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6" name="Freeform 8418"/>
                <p:cNvSpPr>
                  <a:spLocks/>
                </p:cNvSpPr>
                <p:nvPr/>
              </p:nvSpPr>
              <p:spPr bwMode="auto">
                <a:xfrm>
                  <a:off x="607" y="2414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7" name="Line 8419"/>
                <p:cNvSpPr>
                  <a:spLocks noChangeShapeType="1"/>
                </p:cNvSpPr>
                <p:nvPr/>
              </p:nvSpPr>
              <p:spPr bwMode="auto">
                <a:xfrm>
                  <a:off x="623" y="23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8" name="Line 8420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29" name="Line 8421"/>
                <p:cNvSpPr>
                  <a:spLocks noChangeShapeType="1"/>
                </p:cNvSpPr>
                <p:nvPr/>
              </p:nvSpPr>
              <p:spPr bwMode="auto">
                <a:xfrm>
                  <a:off x="623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0" name="Line 8422"/>
                <p:cNvSpPr>
                  <a:spLocks noChangeShapeType="1"/>
                </p:cNvSpPr>
                <p:nvPr/>
              </p:nvSpPr>
              <p:spPr bwMode="auto">
                <a:xfrm>
                  <a:off x="623" y="238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1" name="Line 8423"/>
                <p:cNvSpPr>
                  <a:spLocks noChangeShapeType="1"/>
                </p:cNvSpPr>
                <p:nvPr/>
              </p:nvSpPr>
              <p:spPr bwMode="auto">
                <a:xfrm>
                  <a:off x="656" y="243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2" name="Line 8424"/>
                <p:cNvSpPr>
                  <a:spLocks noChangeShapeType="1"/>
                </p:cNvSpPr>
                <p:nvPr/>
              </p:nvSpPr>
              <p:spPr bwMode="auto">
                <a:xfrm>
                  <a:off x="656" y="244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3" name="Line 8425"/>
                <p:cNvSpPr>
                  <a:spLocks noChangeShapeType="1"/>
                </p:cNvSpPr>
                <p:nvPr/>
              </p:nvSpPr>
              <p:spPr bwMode="auto">
                <a:xfrm>
                  <a:off x="640" y="243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4" name="Line 8426"/>
                <p:cNvSpPr>
                  <a:spLocks noChangeShapeType="1"/>
                </p:cNvSpPr>
                <p:nvPr/>
              </p:nvSpPr>
              <p:spPr bwMode="auto">
                <a:xfrm>
                  <a:off x="640" y="243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5" name="Line 8427"/>
                <p:cNvSpPr>
                  <a:spLocks noChangeShapeType="1"/>
                </p:cNvSpPr>
                <p:nvPr/>
              </p:nvSpPr>
              <p:spPr bwMode="auto">
                <a:xfrm>
                  <a:off x="672" y="24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6" name="Line 8428"/>
                <p:cNvSpPr>
                  <a:spLocks noChangeShapeType="1"/>
                </p:cNvSpPr>
                <p:nvPr/>
              </p:nvSpPr>
              <p:spPr bwMode="auto">
                <a:xfrm>
                  <a:off x="672" y="24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7" name="Line 8429"/>
                <p:cNvSpPr>
                  <a:spLocks noChangeShapeType="1"/>
                </p:cNvSpPr>
                <p:nvPr/>
              </p:nvSpPr>
              <p:spPr bwMode="auto">
                <a:xfrm flipH="1">
                  <a:off x="656" y="239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8" name="Line 8430"/>
                <p:cNvSpPr>
                  <a:spLocks noChangeShapeType="1"/>
                </p:cNvSpPr>
                <p:nvPr/>
              </p:nvSpPr>
              <p:spPr bwMode="auto">
                <a:xfrm>
                  <a:off x="672" y="238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39" name="Line 8431"/>
                <p:cNvSpPr>
                  <a:spLocks noChangeShapeType="1"/>
                </p:cNvSpPr>
                <p:nvPr/>
              </p:nvSpPr>
              <p:spPr bwMode="auto">
                <a:xfrm>
                  <a:off x="640" y="2299"/>
                  <a:ext cx="1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0" name="Line 8432"/>
                <p:cNvSpPr>
                  <a:spLocks noChangeShapeType="1"/>
                </p:cNvSpPr>
                <p:nvPr/>
              </p:nvSpPr>
              <p:spPr bwMode="auto">
                <a:xfrm>
                  <a:off x="640" y="23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1" name="Line 8433"/>
                <p:cNvSpPr>
                  <a:spLocks noChangeShapeType="1"/>
                </p:cNvSpPr>
                <p:nvPr/>
              </p:nvSpPr>
              <p:spPr bwMode="auto">
                <a:xfrm>
                  <a:off x="640" y="23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2" name="Line 8434"/>
                <p:cNvSpPr>
                  <a:spLocks noChangeShapeType="1"/>
                </p:cNvSpPr>
                <p:nvPr/>
              </p:nvSpPr>
              <p:spPr bwMode="auto">
                <a:xfrm>
                  <a:off x="640" y="23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3" name="Freeform 8435"/>
                <p:cNvSpPr>
                  <a:spLocks/>
                </p:cNvSpPr>
                <p:nvPr/>
              </p:nvSpPr>
              <p:spPr bwMode="auto">
                <a:xfrm>
                  <a:off x="640" y="2348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4" name="Line 8436"/>
                <p:cNvSpPr>
                  <a:spLocks noChangeShapeType="1"/>
                </p:cNvSpPr>
                <p:nvPr/>
              </p:nvSpPr>
              <p:spPr bwMode="auto">
                <a:xfrm>
                  <a:off x="640" y="23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5" name="Line 8437"/>
                <p:cNvSpPr>
                  <a:spLocks noChangeShapeType="1"/>
                </p:cNvSpPr>
                <p:nvPr/>
              </p:nvSpPr>
              <p:spPr bwMode="auto">
                <a:xfrm>
                  <a:off x="640" y="23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6" name="Line 8438"/>
                <p:cNvSpPr>
                  <a:spLocks noChangeShapeType="1"/>
                </p:cNvSpPr>
                <p:nvPr/>
              </p:nvSpPr>
              <p:spPr bwMode="auto">
                <a:xfrm>
                  <a:off x="640" y="233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7" name="Line 8439"/>
                <p:cNvSpPr>
                  <a:spLocks noChangeShapeType="1"/>
                </p:cNvSpPr>
                <p:nvPr/>
              </p:nvSpPr>
              <p:spPr bwMode="auto">
                <a:xfrm>
                  <a:off x="656" y="23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8" name="Line 8440"/>
                <p:cNvSpPr>
                  <a:spLocks noChangeShapeType="1"/>
                </p:cNvSpPr>
                <p:nvPr/>
              </p:nvSpPr>
              <p:spPr bwMode="auto">
                <a:xfrm>
                  <a:off x="656" y="23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49" name="Line 8441"/>
                <p:cNvSpPr>
                  <a:spLocks noChangeShapeType="1"/>
                </p:cNvSpPr>
                <p:nvPr/>
              </p:nvSpPr>
              <p:spPr bwMode="auto">
                <a:xfrm>
                  <a:off x="640" y="228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0" name="Line 8442"/>
                <p:cNvSpPr>
                  <a:spLocks noChangeShapeType="1"/>
                </p:cNvSpPr>
                <p:nvPr/>
              </p:nvSpPr>
              <p:spPr bwMode="auto">
                <a:xfrm>
                  <a:off x="640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1" name="Line 8443"/>
                <p:cNvSpPr>
                  <a:spLocks noChangeShapeType="1"/>
                </p:cNvSpPr>
                <p:nvPr/>
              </p:nvSpPr>
              <p:spPr bwMode="auto">
                <a:xfrm>
                  <a:off x="623" y="22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2" name="Line 8444"/>
                <p:cNvSpPr>
                  <a:spLocks noChangeShapeType="1"/>
                </p:cNvSpPr>
                <p:nvPr/>
              </p:nvSpPr>
              <p:spPr bwMode="auto">
                <a:xfrm>
                  <a:off x="722" y="246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3" name="Line 8445"/>
                <p:cNvSpPr>
                  <a:spLocks noChangeShapeType="1"/>
                </p:cNvSpPr>
                <p:nvPr/>
              </p:nvSpPr>
              <p:spPr bwMode="auto">
                <a:xfrm>
                  <a:off x="705" y="241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4" name="Line 8446"/>
                <p:cNvSpPr>
                  <a:spLocks noChangeShapeType="1"/>
                </p:cNvSpPr>
                <p:nvPr/>
              </p:nvSpPr>
              <p:spPr bwMode="auto">
                <a:xfrm>
                  <a:off x="722" y="241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5" name="Line 8447"/>
                <p:cNvSpPr>
                  <a:spLocks noChangeShapeType="1"/>
                </p:cNvSpPr>
                <p:nvPr/>
              </p:nvSpPr>
              <p:spPr bwMode="auto">
                <a:xfrm>
                  <a:off x="689" y="246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5856" name="Group 8448"/>
              <p:cNvGrpSpPr>
                <a:grpSpLocks/>
              </p:cNvGrpSpPr>
              <p:nvPr/>
            </p:nvGrpSpPr>
            <p:grpSpPr bwMode="auto">
              <a:xfrm>
                <a:off x="590" y="1905"/>
                <a:ext cx="1378" cy="558"/>
                <a:chOff x="590" y="1905"/>
                <a:chExt cx="1378" cy="558"/>
              </a:xfrm>
            </p:grpSpPr>
            <p:sp>
              <p:nvSpPr>
                <p:cNvPr id="665857" name="Line 8449"/>
                <p:cNvSpPr>
                  <a:spLocks noChangeShapeType="1"/>
                </p:cNvSpPr>
                <p:nvPr/>
              </p:nvSpPr>
              <p:spPr bwMode="auto">
                <a:xfrm>
                  <a:off x="689" y="244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8" name="Line 8450"/>
                <p:cNvSpPr>
                  <a:spLocks noChangeShapeType="1"/>
                </p:cNvSpPr>
                <p:nvPr/>
              </p:nvSpPr>
              <p:spPr bwMode="auto">
                <a:xfrm>
                  <a:off x="689" y="246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59" name="Line 8451"/>
                <p:cNvSpPr>
                  <a:spLocks noChangeShapeType="1"/>
                </p:cNvSpPr>
                <p:nvPr/>
              </p:nvSpPr>
              <p:spPr bwMode="auto">
                <a:xfrm>
                  <a:off x="705" y="246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0" name="Line 8452"/>
                <p:cNvSpPr>
                  <a:spLocks noChangeShapeType="1"/>
                </p:cNvSpPr>
                <p:nvPr/>
              </p:nvSpPr>
              <p:spPr bwMode="auto">
                <a:xfrm>
                  <a:off x="705" y="246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1" name="Line 8453"/>
                <p:cNvSpPr>
                  <a:spLocks noChangeShapeType="1"/>
                </p:cNvSpPr>
                <p:nvPr/>
              </p:nvSpPr>
              <p:spPr bwMode="auto">
                <a:xfrm flipV="1">
                  <a:off x="689" y="236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2" name="Line 8454"/>
                <p:cNvSpPr>
                  <a:spLocks noChangeShapeType="1"/>
                </p:cNvSpPr>
                <p:nvPr/>
              </p:nvSpPr>
              <p:spPr bwMode="auto">
                <a:xfrm>
                  <a:off x="689" y="238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3" name="Freeform 8455"/>
                <p:cNvSpPr>
                  <a:spLocks/>
                </p:cNvSpPr>
                <p:nvPr/>
              </p:nvSpPr>
              <p:spPr bwMode="auto">
                <a:xfrm>
                  <a:off x="689" y="236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4" name="Freeform 8456"/>
                <p:cNvSpPr>
                  <a:spLocks/>
                </p:cNvSpPr>
                <p:nvPr/>
              </p:nvSpPr>
              <p:spPr bwMode="auto">
                <a:xfrm>
                  <a:off x="672" y="2365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16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5" name="Freeform 8457"/>
                <p:cNvSpPr>
                  <a:spLocks/>
                </p:cNvSpPr>
                <p:nvPr/>
              </p:nvSpPr>
              <p:spPr bwMode="auto">
                <a:xfrm>
                  <a:off x="689" y="238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6" name="Line 8458"/>
                <p:cNvSpPr>
                  <a:spLocks noChangeShapeType="1"/>
                </p:cNvSpPr>
                <p:nvPr/>
              </p:nvSpPr>
              <p:spPr bwMode="auto">
                <a:xfrm>
                  <a:off x="689" y="236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7" name="Line 8459"/>
                <p:cNvSpPr>
                  <a:spLocks noChangeShapeType="1"/>
                </p:cNvSpPr>
                <p:nvPr/>
              </p:nvSpPr>
              <p:spPr bwMode="auto">
                <a:xfrm>
                  <a:off x="689" y="238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8" name="Freeform 8460"/>
                <p:cNvSpPr>
                  <a:spLocks/>
                </p:cNvSpPr>
                <p:nvPr/>
              </p:nvSpPr>
              <p:spPr bwMode="auto">
                <a:xfrm>
                  <a:off x="705" y="239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69" name="Line 8461"/>
                <p:cNvSpPr>
                  <a:spLocks noChangeShapeType="1"/>
                </p:cNvSpPr>
                <p:nvPr/>
              </p:nvSpPr>
              <p:spPr bwMode="auto">
                <a:xfrm>
                  <a:off x="705" y="239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0" name="Line 8462"/>
                <p:cNvSpPr>
                  <a:spLocks noChangeShapeType="1"/>
                </p:cNvSpPr>
                <p:nvPr/>
              </p:nvSpPr>
              <p:spPr bwMode="auto">
                <a:xfrm>
                  <a:off x="705" y="239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1" name="Line 8463"/>
                <p:cNvSpPr>
                  <a:spLocks noChangeShapeType="1"/>
                </p:cNvSpPr>
                <p:nvPr/>
              </p:nvSpPr>
              <p:spPr bwMode="auto">
                <a:xfrm>
                  <a:off x="738" y="244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2" name="Line 8464"/>
                <p:cNvSpPr>
                  <a:spLocks noChangeShapeType="1"/>
                </p:cNvSpPr>
                <p:nvPr/>
              </p:nvSpPr>
              <p:spPr bwMode="auto">
                <a:xfrm>
                  <a:off x="722" y="2430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3" name="Line 8465"/>
                <p:cNvSpPr>
                  <a:spLocks noChangeShapeType="1"/>
                </p:cNvSpPr>
                <p:nvPr/>
              </p:nvSpPr>
              <p:spPr bwMode="auto">
                <a:xfrm>
                  <a:off x="722" y="243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4" name="Line 8466"/>
                <p:cNvSpPr>
                  <a:spLocks noChangeShapeType="1"/>
                </p:cNvSpPr>
                <p:nvPr/>
              </p:nvSpPr>
              <p:spPr bwMode="auto">
                <a:xfrm flipV="1">
                  <a:off x="705" y="2348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5" name="Line 8467"/>
                <p:cNvSpPr>
                  <a:spLocks noChangeShapeType="1"/>
                </p:cNvSpPr>
                <p:nvPr/>
              </p:nvSpPr>
              <p:spPr bwMode="auto">
                <a:xfrm>
                  <a:off x="705" y="2315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6" name="Freeform 8468"/>
                <p:cNvSpPr>
                  <a:spLocks/>
                </p:cNvSpPr>
                <p:nvPr/>
              </p:nvSpPr>
              <p:spPr bwMode="auto">
                <a:xfrm>
                  <a:off x="672" y="2348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1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33" y="17"/>
                      </a:lnTo>
                      <a:lnTo>
                        <a:pt x="17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7" name="Freeform 8469"/>
                <p:cNvSpPr>
                  <a:spLocks/>
                </p:cNvSpPr>
                <p:nvPr/>
              </p:nvSpPr>
              <p:spPr bwMode="auto">
                <a:xfrm>
                  <a:off x="689" y="2315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8" name="Line 8470"/>
                <p:cNvSpPr>
                  <a:spLocks noChangeShapeType="1"/>
                </p:cNvSpPr>
                <p:nvPr/>
              </p:nvSpPr>
              <p:spPr bwMode="auto">
                <a:xfrm>
                  <a:off x="672" y="23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79" name="Line 8471"/>
                <p:cNvSpPr>
                  <a:spLocks noChangeShapeType="1"/>
                </p:cNvSpPr>
                <p:nvPr/>
              </p:nvSpPr>
              <p:spPr bwMode="auto">
                <a:xfrm>
                  <a:off x="672" y="23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0" name="Line 8472"/>
                <p:cNvSpPr>
                  <a:spLocks noChangeShapeType="1"/>
                </p:cNvSpPr>
                <p:nvPr/>
              </p:nvSpPr>
              <p:spPr bwMode="auto">
                <a:xfrm>
                  <a:off x="672" y="233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1" name="Line 8473"/>
                <p:cNvSpPr>
                  <a:spLocks noChangeShapeType="1"/>
                </p:cNvSpPr>
                <p:nvPr/>
              </p:nvSpPr>
              <p:spPr bwMode="auto">
                <a:xfrm>
                  <a:off x="705" y="236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2" name="Line 8474"/>
                <p:cNvSpPr>
                  <a:spLocks noChangeShapeType="1"/>
                </p:cNvSpPr>
                <p:nvPr/>
              </p:nvSpPr>
              <p:spPr bwMode="auto">
                <a:xfrm>
                  <a:off x="689" y="231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3" name="Line 8475"/>
                <p:cNvSpPr>
                  <a:spLocks noChangeShapeType="1"/>
                </p:cNvSpPr>
                <p:nvPr/>
              </p:nvSpPr>
              <p:spPr bwMode="auto">
                <a:xfrm>
                  <a:off x="705" y="231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4" name="Line 8476"/>
                <p:cNvSpPr>
                  <a:spLocks noChangeShapeType="1"/>
                </p:cNvSpPr>
                <p:nvPr/>
              </p:nvSpPr>
              <p:spPr bwMode="auto">
                <a:xfrm>
                  <a:off x="738" y="23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5" name="Line 8477"/>
                <p:cNvSpPr>
                  <a:spLocks noChangeShapeType="1"/>
                </p:cNvSpPr>
                <p:nvPr/>
              </p:nvSpPr>
              <p:spPr bwMode="auto">
                <a:xfrm>
                  <a:off x="722" y="234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6" name="Line 8478"/>
                <p:cNvSpPr>
                  <a:spLocks noChangeShapeType="1"/>
                </p:cNvSpPr>
                <p:nvPr/>
              </p:nvSpPr>
              <p:spPr bwMode="auto">
                <a:xfrm>
                  <a:off x="738" y="234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7" name="Freeform 8479"/>
                <p:cNvSpPr>
                  <a:spLocks/>
                </p:cNvSpPr>
                <p:nvPr/>
              </p:nvSpPr>
              <p:spPr bwMode="auto">
                <a:xfrm>
                  <a:off x="738" y="234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8" name="Line 8480"/>
                <p:cNvSpPr>
                  <a:spLocks noChangeShapeType="1"/>
                </p:cNvSpPr>
                <p:nvPr/>
              </p:nvSpPr>
              <p:spPr bwMode="auto">
                <a:xfrm>
                  <a:off x="722" y="231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89" name="Line 8481"/>
                <p:cNvSpPr>
                  <a:spLocks noChangeShapeType="1"/>
                </p:cNvSpPr>
                <p:nvPr/>
              </p:nvSpPr>
              <p:spPr bwMode="auto">
                <a:xfrm>
                  <a:off x="722" y="231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0" name="Line 8482"/>
                <p:cNvSpPr>
                  <a:spLocks noChangeShapeType="1"/>
                </p:cNvSpPr>
                <p:nvPr/>
              </p:nvSpPr>
              <p:spPr bwMode="auto">
                <a:xfrm>
                  <a:off x="722" y="231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1" name="Line 8483"/>
                <p:cNvSpPr>
                  <a:spLocks noChangeShapeType="1"/>
                </p:cNvSpPr>
                <p:nvPr/>
              </p:nvSpPr>
              <p:spPr bwMode="auto">
                <a:xfrm>
                  <a:off x="722" y="231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2" name="Line 8484"/>
                <p:cNvSpPr>
                  <a:spLocks noChangeShapeType="1"/>
                </p:cNvSpPr>
                <p:nvPr/>
              </p:nvSpPr>
              <p:spPr bwMode="auto">
                <a:xfrm flipV="1">
                  <a:off x="738" y="2299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3" name="Line 8485"/>
                <p:cNvSpPr>
                  <a:spLocks noChangeShapeType="1"/>
                </p:cNvSpPr>
                <p:nvPr/>
              </p:nvSpPr>
              <p:spPr bwMode="auto">
                <a:xfrm>
                  <a:off x="656" y="2184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4" name="Line 8486"/>
                <p:cNvSpPr>
                  <a:spLocks noChangeShapeType="1"/>
                </p:cNvSpPr>
                <p:nvPr/>
              </p:nvSpPr>
              <p:spPr bwMode="auto">
                <a:xfrm flipV="1">
                  <a:off x="705" y="2168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5" name="Line 8487"/>
                <p:cNvSpPr>
                  <a:spLocks noChangeShapeType="1"/>
                </p:cNvSpPr>
                <p:nvPr/>
              </p:nvSpPr>
              <p:spPr bwMode="auto">
                <a:xfrm>
                  <a:off x="590" y="221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6" name="Line 8488"/>
                <p:cNvSpPr>
                  <a:spLocks noChangeShapeType="1"/>
                </p:cNvSpPr>
                <p:nvPr/>
              </p:nvSpPr>
              <p:spPr bwMode="auto">
                <a:xfrm flipV="1">
                  <a:off x="623" y="2184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7" name="Freeform 8489"/>
                <p:cNvSpPr>
                  <a:spLocks/>
                </p:cNvSpPr>
                <p:nvPr/>
              </p:nvSpPr>
              <p:spPr bwMode="auto">
                <a:xfrm>
                  <a:off x="590" y="2233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33" y="17"/>
                    </a:cxn>
                  </a:cxnLst>
                  <a:rect l="0" t="0" r="r" b="b"/>
                  <a:pathLst>
                    <a:path w="33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33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8" name="Line 8490"/>
                <p:cNvSpPr>
                  <a:spLocks noChangeShapeType="1"/>
                </p:cNvSpPr>
                <p:nvPr/>
              </p:nvSpPr>
              <p:spPr bwMode="auto">
                <a:xfrm>
                  <a:off x="590" y="223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899" name="Line 8491"/>
                <p:cNvSpPr>
                  <a:spLocks noChangeShapeType="1"/>
                </p:cNvSpPr>
                <p:nvPr/>
              </p:nvSpPr>
              <p:spPr bwMode="auto">
                <a:xfrm>
                  <a:off x="607" y="220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0" name="Line 8492"/>
                <p:cNvSpPr>
                  <a:spLocks noChangeShapeType="1"/>
                </p:cNvSpPr>
                <p:nvPr/>
              </p:nvSpPr>
              <p:spPr bwMode="auto">
                <a:xfrm>
                  <a:off x="590" y="220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1" name="Line 8493"/>
                <p:cNvSpPr>
                  <a:spLocks noChangeShapeType="1"/>
                </p:cNvSpPr>
                <p:nvPr/>
              </p:nvSpPr>
              <p:spPr bwMode="auto">
                <a:xfrm>
                  <a:off x="590" y="22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2" name="Line 8494"/>
                <p:cNvSpPr>
                  <a:spLocks noChangeShapeType="1"/>
                </p:cNvSpPr>
                <p:nvPr/>
              </p:nvSpPr>
              <p:spPr bwMode="auto">
                <a:xfrm>
                  <a:off x="590" y="221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3" name="Line 8495"/>
                <p:cNvSpPr>
                  <a:spLocks noChangeShapeType="1"/>
                </p:cNvSpPr>
                <p:nvPr/>
              </p:nvSpPr>
              <p:spPr bwMode="auto">
                <a:xfrm>
                  <a:off x="640" y="218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4" name="Line 8496"/>
                <p:cNvSpPr>
                  <a:spLocks noChangeShapeType="1"/>
                </p:cNvSpPr>
                <p:nvPr/>
              </p:nvSpPr>
              <p:spPr bwMode="auto">
                <a:xfrm>
                  <a:off x="689" y="218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5" name="Line 8497"/>
                <p:cNvSpPr>
                  <a:spLocks noChangeShapeType="1"/>
                </p:cNvSpPr>
                <p:nvPr/>
              </p:nvSpPr>
              <p:spPr bwMode="auto">
                <a:xfrm>
                  <a:off x="738" y="21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6" name="Line 8498"/>
                <p:cNvSpPr>
                  <a:spLocks noChangeShapeType="1"/>
                </p:cNvSpPr>
                <p:nvPr/>
              </p:nvSpPr>
              <p:spPr bwMode="auto">
                <a:xfrm>
                  <a:off x="820" y="2315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7" name="Line 8499"/>
                <p:cNvSpPr>
                  <a:spLocks noChangeShapeType="1"/>
                </p:cNvSpPr>
                <p:nvPr/>
              </p:nvSpPr>
              <p:spPr bwMode="auto">
                <a:xfrm flipV="1">
                  <a:off x="820" y="2266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8" name="Freeform 8500"/>
                <p:cNvSpPr>
                  <a:spLocks/>
                </p:cNvSpPr>
                <p:nvPr/>
              </p:nvSpPr>
              <p:spPr bwMode="auto">
                <a:xfrm>
                  <a:off x="787" y="2332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09" name="Line 8501"/>
                <p:cNvSpPr>
                  <a:spLocks noChangeShapeType="1"/>
                </p:cNvSpPr>
                <p:nvPr/>
              </p:nvSpPr>
              <p:spPr bwMode="auto">
                <a:xfrm>
                  <a:off x="787" y="233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0" name="Line 8502"/>
                <p:cNvSpPr>
                  <a:spLocks noChangeShapeType="1"/>
                </p:cNvSpPr>
                <p:nvPr/>
              </p:nvSpPr>
              <p:spPr bwMode="auto">
                <a:xfrm flipV="1">
                  <a:off x="787" y="2283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1" name="Freeform 8503"/>
                <p:cNvSpPr>
                  <a:spLocks/>
                </p:cNvSpPr>
                <p:nvPr/>
              </p:nvSpPr>
              <p:spPr bwMode="auto">
                <a:xfrm>
                  <a:off x="787" y="2315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2" name="Line 8504"/>
                <p:cNvSpPr>
                  <a:spLocks noChangeShapeType="1"/>
                </p:cNvSpPr>
                <p:nvPr/>
              </p:nvSpPr>
              <p:spPr bwMode="auto">
                <a:xfrm>
                  <a:off x="771" y="23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3" name="Line 8505"/>
                <p:cNvSpPr>
                  <a:spLocks noChangeShapeType="1"/>
                </p:cNvSpPr>
                <p:nvPr/>
              </p:nvSpPr>
              <p:spPr bwMode="auto">
                <a:xfrm>
                  <a:off x="771" y="233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4" name="Freeform 8506"/>
                <p:cNvSpPr>
                  <a:spLocks/>
                </p:cNvSpPr>
                <p:nvPr/>
              </p:nvSpPr>
              <p:spPr bwMode="auto">
                <a:xfrm>
                  <a:off x="771" y="233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16" y="16"/>
                    </a:cxn>
                  </a:cxnLst>
                  <a:rect l="0" t="0" r="r" b="b"/>
                  <a:pathLst>
                    <a:path w="16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16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5" name="Freeform 8507"/>
                <p:cNvSpPr>
                  <a:spLocks/>
                </p:cNvSpPr>
                <p:nvPr/>
              </p:nvSpPr>
              <p:spPr bwMode="auto">
                <a:xfrm>
                  <a:off x="771" y="2315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16" h="17">
                      <a:moveTo>
                        <a:pt x="16" y="0"/>
                      </a:moveTo>
                      <a:lnTo>
                        <a:pt x="16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6" name="Line 8508"/>
                <p:cNvSpPr>
                  <a:spLocks noChangeShapeType="1"/>
                </p:cNvSpPr>
                <p:nvPr/>
              </p:nvSpPr>
              <p:spPr bwMode="auto">
                <a:xfrm>
                  <a:off x="771" y="23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7" name="Line 8509"/>
                <p:cNvSpPr>
                  <a:spLocks noChangeShapeType="1"/>
                </p:cNvSpPr>
                <p:nvPr/>
              </p:nvSpPr>
              <p:spPr bwMode="auto">
                <a:xfrm>
                  <a:off x="771" y="23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8" name="Line 8510"/>
                <p:cNvSpPr>
                  <a:spLocks noChangeShapeType="1"/>
                </p:cNvSpPr>
                <p:nvPr/>
              </p:nvSpPr>
              <p:spPr bwMode="auto">
                <a:xfrm flipV="1">
                  <a:off x="771" y="233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19" name="Line 8511"/>
                <p:cNvSpPr>
                  <a:spLocks noChangeShapeType="1"/>
                </p:cNvSpPr>
                <p:nvPr/>
              </p:nvSpPr>
              <p:spPr bwMode="auto">
                <a:xfrm>
                  <a:off x="787" y="234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0" name="Line 8512"/>
                <p:cNvSpPr>
                  <a:spLocks noChangeShapeType="1"/>
                </p:cNvSpPr>
                <p:nvPr/>
              </p:nvSpPr>
              <p:spPr bwMode="auto">
                <a:xfrm>
                  <a:off x="771" y="229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1" name="Line 8513"/>
                <p:cNvSpPr>
                  <a:spLocks noChangeShapeType="1"/>
                </p:cNvSpPr>
                <p:nvPr/>
              </p:nvSpPr>
              <p:spPr bwMode="auto">
                <a:xfrm>
                  <a:off x="754" y="229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2" name="Line 8514"/>
                <p:cNvSpPr>
                  <a:spLocks noChangeShapeType="1"/>
                </p:cNvSpPr>
                <p:nvPr/>
              </p:nvSpPr>
              <p:spPr bwMode="auto">
                <a:xfrm>
                  <a:off x="771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3" name="Line 8515"/>
                <p:cNvSpPr>
                  <a:spLocks noChangeShapeType="1"/>
                </p:cNvSpPr>
                <p:nvPr/>
              </p:nvSpPr>
              <p:spPr bwMode="auto">
                <a:xfrm>
                  <a:off x="771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4" name="Line 8516"/>
                <p:cNvSpPr>
                  <a:spLocks noChangeShapeType="1"/>
                </p:cNvSpPr>
                <p:nvPr/>
              </p:nvSpPr>
              <p:spPr bwMode="auto">
                <a:xfrm>
                  <a:off x="771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5" name="Line 8517"/>
                <p:cNvSpPr>
                  <a:spLocks noChangeShapeType="1"/>
                </p:cNvSpPr>
                <p:nvPr/>
              </p:nvSpPr>
              <p:spPr bwMode="auto">
                <a:xfrm>
                  <a:off x="787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6" name="Line 8518"/>
                <p:cNvSpPr>
                  <a:spLocks noChangeShapeType="1"/>
                </p:cNvSpPr>
                <p:nvPr/>
              </p:nvSpPr>
              <p:spPr bwMode="auto">
                <a:xfrm flipV="1">
                  <a:off x="804" y="2315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7" name="Line 8519"/>
                <p:cNvSpPr>
                  <a:spLocks noChangeShapeType="1"/>
                </p:cNvSpPr>
                <p:nvPr/>
              </p:nvSpPr>
              <p:spPr bwMode="auto">
                <a:xfrm>
                  <a:off x="804" y="233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8" name="Line 8520"/>
                <p:cNvSpPr>
                  <a:spLocks noChangeShapeType="1"/>
                </p:cNvSpPr>
                <p:nvPr/>
              </p:nvSpPr>
              <p:spPr bwMode="auto">
                <a:xfrm>
                  <a:off x="820" y="22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29" name="Line 8521"/>
                <p:cNvSpPr>
                  <a:spLocks noChangeShapeType="1"/>
                </p:cNvSpPr>
                <p:nvPr/>
              </p:nvSpPr>
              <p:spPr bwMode="auto">
                <a:xfrm>
                  <a:off x="820" y="22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0" name="Line 8522"/>
                <p:cNvSpPr>
                  <a:spLocks noChangeShapeType="1"/>
                </p:cNvSpPr>
                <p:nvPr/>
              </p:nvSpPr>
              <p:spPr bwMode="auto">
                <a:xfrm>
                  <a:off x="820" y="228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1" name="Line 8523"/>
                <p:cNvSpPr>
                  <a:spLocks noChangeShapeType="1"/>
                </p:cNvSpPr>
                <p:nvPr/>
              </p:nvSpPr>
              <p:spPr bwMode="auto">
                <a:xfrm>
                  <a:off x="886" y="229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2" name="Line 8524"/>
                <p:cNvSpPr>
                  <a:spLocks noChangeShapeType="1"/>
                </p:cNvSpPr>
                <p:nvPr/>
              </p:nvSpPr>
              <p:spPr bwMode="auto">
                <a:xfrm flipV="1">
                  <a:off x="853" y="2299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3" name="Line 8525"/>
                <p:cNvSpPr>
                  <a:spLocks noChangeShapeType="1"/>
                </p:cNvSpPr>
                <p:nvPr/>
              </p:nvSpPr>
              <p:spPr bwMode="auto">
                <a:xfrm>
                  <a:off x="853" y="226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4" name="Line 8526"/>
                <p:cNvSpPr>
                  <a:spLocks noChangeShapeType="1"/>
                </p:cNvSpPr>
                <p:nvPr/>
              </p:nvSpPr>
              <p:spPr bwMode="auto">
                <a:xfrm>
                  <a:off x="836" y="226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5" name="Line 8527"/>
                <p:cNvSpPr>
                  <a:spLocks noChangeShapeType="1"/>
                </p:cNvSpPr>
                <p:nvPr/>
              </p:nvSpPr>
              <p:spPr bwMode="auto">
                <a:xfrm>
                  <a:off x="853" y="226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6" name="Freeform 8528"/>
                <p:cNvSpPr>
                  <a:spLocks/>
                </p:cNvSpPr>
                <p:nvPr/>
              </p:nvSpPr>
              <p:spPr bwMode="auto">
                <a:xfrm>
                  <a:off x="836" y="2151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7" name="Line 8529"/>
                <p:cNvSpPr>
                  <a:spLocks noChangeShapeType="1"/>
                </p:cNvSpPr>
                <p:nvPr/>
              </p:nvSpPr>
              <p:spPr bwMode="auto">
                <a:xfrm flipV="1">
                  <a:off x="771" y="2151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8" name="Line 8530"/>
                <p:cNvSpPr>
                  <a:spLocks noChangeShapeType="1"/>
                </p:cNvSpPr>
                <p:nvPr/>
              </p:nvSpPr>
              <p:spPr bwMode="auto">
                <a:xfrm>
                  <a:off x="820" y="215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39" name="Line 8531"/>
                <p:cNvSpPr>
                  <a:spLocks noChangeShapeType="1"/>
                </p:cNvSpPr>
                <p:nvPr/>
              </p:nvSpPr>
              <p:spPr bwMode="auto">
                <a:xfrm>
                  <a:off x="804" y="215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0" name="Freeform 8532"/>
                <p:cNvSpPr>
                  <a:spLocks/>
                </p:cNvSpPr>
                <p:nvPr/>
              </p:nvSpPr>
              <p:spPr bwMode="auto">
                <a:xfrm>
                  <a:off x="820" y="21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1" name="Line 8533"/>
                <p:cNvSpPr>
                  <a:spLocks noChangeShapeType="1"/>
                </p:cNvSpPr>
                <p:nvPr/>
              </p:nvSpPr>
              <p:spPr bwMode="auto">
                <a:xfrm>
                  <a:off x="820" y="215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2" name="Freeform 8534"/>
                <p:cNvSpPr>
                  <a:spLocks/>
                </p:cNvSpPr>
                <p:nvPr/>
              </p:nvSpPr>
              <p:spPr bwMode="auto">
                <a:xfrm>
                  <a:off x="869" y="2250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3" name="Line 8535"/>
                <p:cNvSpPr>
                  <a:spLocks noChangeShapeType="1"/>
                </p:cNvSpPr>
                <p:nvPr/>
              </p:nvSpPr>
              <p:spPr bwMode="auto">
                <a:xfrm>
                  <a:off x="869" y="226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4" name="Line 8536"/>
                <p:cNvSpPr>
                  <a:spLocks noChangeShapeType="1"/>
                </p:cNvSpPr>
                <p:nvPr/>
              </p:nvSpPr>
              <p:spPr bwMode="auto">
                <a:xfrm flipV="1">
                  <a:off x="902" y="223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5" name="Line 8537"/>
                <p:cNvSpPr>
                  <a:spLocks noChangeShapeType="1"/>
                </p:cNvSpPr>
                <p:nvPr/>
              </p:nvSpPr>
              <p:spPr bwMode="auto">
                <a:xfrm>
                  <a:off x="902" y="223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6" name="Line 8538"/>
                <p:cNvSpPr>
                  <a:spLocks noChangeShapeType="1"/>
                </p:cNvSpPr>
                <p:nvPr/>
              </p:nvSpPr>
              <p:spPr bwMode="auto">
                <a:xfrm flipV="1">
                  <a:off x="918" y="221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7" name="Line 8539"/>
                <p:cNvSpPr>
                  <a:spLocks noChangeShapeType="1"/>
                </p:cNvSpPr>
                <p:nvPr/>
              </p:nvSpPr>
              <p:spPr bwMode="auto">
                <a:xfrm>
                  <a:off x="886" y="21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8" name="Line 8540"/>
                <p:cNvSpPr>
                  <a:spLocks noChangeShapeType="1"/>
                </p:cNvSpPr>
                <p:nvPr/>
              </p:nvSpPr>
              <p:spPr bwMode="auto">
                <a:xfrm flipV="1">
                  <a:off x="853" y="2135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49" name="Line 8541"/>
                <p:cNvSpPr>
                  <a:spLocks noChangeShapeType="1"/>
                </p:cNvSpPr>
                <p:nvPr/>
              </p:nvSpPr>
              <p:spPr bwMode="auto">
                <a:xfrm>
                  <a:off x="853" y="215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0" name="Line 8542"/>
                <p:cNvSpPr>
                  <a:spLocks noChangeShapeType="1"/>
                </p:cNvSpPr>
                <p:nvPr/>
              </p:nvSpPr>
              <p:spPr bwMode="auto">
                <a:xfrm>
                  <a:off x="886" y="213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1" name="Line 8543"/>
                <p:cNvSpPr>
                  <a:spLocks noChangeShapeType="1"/>
                </p:cNvSpPr>
                <p:nvPr/>
              </p:nvSpPr>
              <p:spPr bwMode="auto">
                <a:xfrm>
                  <a:off x="886" y="2135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2" name="Line 8544"/>
                <p:cNvSpPr>
                  <a:spLocks noChangeShapeType="1"/>
                </p:cNvSpPr>
                <p:nvPr/>
              </p:nvSpPr>
              <p:spPr bwMode="auto">
                <a:xfrm>
                  <a:off x="1017" y="226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3" name="Freeform 8545"/>
                <p:cNvSpPr>
                  <a:spLocks/>
                </p:cNvSpPr>
                <p:nvPr/>
              </p:nvSpPr>
              <p:spPr bwMode="auto">
                <a:xfrm>
                  <a:off x="1017" y="226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4" name="Line 8546"/>
                <p:cNvSpPr>
                  <a:spLocks noChangeShapeType="1"/>
                </p:cNvSpPr>
                <p:nvPr/>
              </p:nvSpPr>
              <p:spPr bwMode="auto">
                <a:xfrm>
                  <a:off x="1033" y="225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5" name="Freeform 8547"/>
                <p:cNvSpPr>
                  <a:spLocks/>
                </p:cNvSpPr>
                <p:nvPr/>
              </p:nvSpPr>
              <p:spPr bwMode="auto">
                <a:xfrm>
                  <a:off x="1033" y="225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7" h="16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6" name="Line 8548"/>
                <p:cNvSpPr>
                  <a:spLocks noChangeShapeType="1"/>
                </p:cNvSpPr>
                <p:nvPr/>
              </p:nvSpPr>
              <p:spPr bwMode="auto">
                <a:xfrm flipV="1">
                  <a:off x="1050" y="2233"/>
                  <a:ext cx="114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7" name="Line 8549"/>
                <p:cNvSpPr>
                  <a:spLocks noChangeShapeType="1"/>
                </p:cNvSpPr>
                <p:nvPr/>
              </p:nvSpPr>
              <p:spPr bwMode="auto">
                <a:xfrm flipV="1">
                  <a:off x="1082" y="2102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8" name="Line 8550"/>
                <p:cNvSpPr>
                  <a:spLocks noChangeShapeType="1"/>
                </p:cNvSpPr>
                <p:nvPr/>
              </p:nvSpPr>
              <p:spPr bwMode="auto">
                <a:xfrm>
                  <a:off x="1066" y="210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59" name="Line 8551"/>
                <p:cNvSpPr>
                  <a:spLocks noChangeShapeType="1"/>
                </p:cNvSpPr>
                <p:nvPr/>
              </p:nvSpPr>
              <p:spPr bwMode="auto">
                <a:xfrm flipV="1">
                  <a:off x="968" y="2266"/>
                  <a:ext cx="49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0" name="Line 8552"/>
                <p:cNvSpPr>
                  <a:spLocks noChangeShapeType="1"/>
                </p:cNvSpPr>
                <p:nvPr/>
              </p:nvSpPr>
              <p:spPr bwMode="auto">
                <a:xfrm>
                  <a:off x="951" y="228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1" name="Line 8553"/>
                <p:cNvSpPr>
                  <a:spLocks noChangeShapeType="1"/>
                </p:cNvSpPr>
                <p:nvPr/>
              </p:nvSpPr>
              <p:spPr bwMode="auto">
                <a:xfrm>
                  <a:off x="1000" y="216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2" name="Line 8554"/>
                <p:cNvSpPr>
                  <a:spLocks noChangeShapeType="1"/>
                </p:cNvSpPr>
                <p:nvPr/>
              </p:nvSpPr>
              <p:spPr bwMode="auto">
                <a:xfrm>
                  <a:off x="1000" y="211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3" name="Line 8555"/>
                <p:cNvSpPr>
                  <a:spLocks noChangeShapeType="1"/>
                </p:cNvSpPr>
                <p:nvPr/>
              </p:nvSpPr>
              <p:spPr bwMode="auto">
                <a:xfrm>
                  <a:off x="1033" y="215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4" name="Freeform 8556"/>
                <p:cNvSpPr>
                  <a:spLocks/>
                </p:cNvSpPr>
                <p:nvPr/>
              </p:nvSpPr>
              <p:spPr bwMode="auto">
                <a:xfrm>
                  <a:off x="935" y="22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5" name="Line 8557"/>
                <p:cNvSpPr>
                  <a:spLocks noChangeShapeType="1"/>
                </p:cNvSpPr>
                <p:nvPr/>
              </p:nvSpPr>
              <p:spPr bwMode="auto">
                <a:xfrm>
                  <a:off x="951" y="220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6" name="Line 8558"/>
                <p:cNvSpPr>
                  <a:spLocks noChangeShapeType="1"/>
                </p:cNvSpPr>
                <p:nvPr/>
              </p:nvSpPr>
              <p:spPr bwMode="auto">
                <a:xfrm>
                  <a:off x="935" y="220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7" name="Line 8559"/>
                <p:cNvSpPr>
                  <a:spLocks noChangeShapeType="1"/>
                </p:cNvSpPr>
                <p:nvPr/>
              </p:nvSpPr>
              <p:spPr bwMode="auto">
                <a:xfrm flipV="1">
                  <a:off x="935" y="220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8" name="Line 8560"/>
                <p:cNvSpPr>
                  <a:spLocks noChangeShapeType="1"/>
                </p:cNvSpPr>
                <p:nvPr/>
              </p:nvSpPr>
              <p:spPr bwMode="auto">
                <a:xfrm>
                  <a:off x="951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69" name="Line 8561"/>
                <p:cNvSpPr>
                  <a:spLocks noChangeShapeType="1"/>
                </p:cNvSpPr>
                <p:nvPr/>
              </p:nvSpPr>
              <p:spPr bwMode="auto">
                <a:xfrm flipV="1">
                  <a:off x="968" y="218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0" name="Line 8562"/>
                <p:cNvSpPr>
                  <a:spLocks noChangeShapeType="1"/>
                </p:cNvSpPr>
                <p:nvPr/>
              </p:nvSpPr>
              <p:spPr bwMode="auto">
                <a:xfrm flipV="1">
                  <a:off x="968" y="2168"/>
                  <a:ext cx="32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1" name="Line 8563"/>
                <p:cNvSpPr>
                  <a:spLocks noChangeShapeType="1"/>
                </p:cNvSpPr>
                <p:nvPr/>
              </p:nvSpPr>
              <p:spPr bwMode="auto">
                <a:xfrm>
                  <a:off x="1000" y="21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2" name="Line 8564"/>
                <p:cNvSpPr>
                  <a:spLocks noChangeShapeType="1"/>
                </p:cNvSpPr>
                <p:nvPr/>
              </p:nvSpPr>
              <p:spPr bwMode="auto">
                <a:xfrm>
                  <a:off x="968" y="2118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3" name="Line 8565"/>
                <p:cNvSpPr>
                  <a:spLocks noChangeShapeType="1"/>
                </p:cNvSpPr>
                <p:nvPr/>
              </p:nvSpPr>
              <p:spPr bwMode="auto">
                <a:xfrm>
                  <a:off x="1033" y="225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4" name="Line 8566"/>
                <p:cNvSpPr>
                  <a:spLocks noChangeShapeType="1"/>
                </p:cNvSpPr>
                <p:nvPr/>
              </p:nvSpPr>
              <p:spPr bwMode="auto">
                <a:xfrm>
                  <a:off x="1033" y="225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5" name="Line 8567"/>
                <p:cNvSpPr>
                  <a:spLocks noChangeShapeType="1"/>
                </p:cNvSpPr>
                <p:nvPr/>
              </p:nvSpPr>
              <p:spPr bwMode="auto">
                <a:xfrm>
                  <a:off x="1033" y="2200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6" name="Line 8568"/>
                <p:cNvSpPr>
                  <a:spLocks noChangeShapeType="1"/>
                </p:cNvSpPr>
                <p:nvPr/>
              </p:nvSpPr>
              <p:spPr bwMode="auto">
                <a:xfrm flipV="1">
                  <a:off x="1017" y="225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7" name="Line 8569"/>
                <p:cNvSpPr>
                  <a:spLocks noChangeShapeType="1"/>
                </p:cNvSpPr>
                <p:nvPr/>
              </p:nvSpPr>
              <p:spPr bwMode="auto">
                <a:xfrm flipV="1">
                  <a:off x="1017" y="2250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8" name="Line 8570"/>
                <p:cNvSpPr>
                  <a:spLocks noChangeShapeType="1"/>
                </p:cNvSpPr>
                <p:nvPr/>
              </p:nvSpPr>
              <p:spPr bwMode="auto">
                <a:xfrm>
                  <a:off x="1033" y="2217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79" name="Line 8571"/>
                <p:cNvSpPr>
                  <a:spLocks noChangeShapeType="1"/>
                </p:cNvSpPr>
                <p:nvPr/>
              </p:nvSpPr>
              <p:spPr bwMode="auto">
                <a:xfrm>
                  <a:off x="1017" y="226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0" name="Line 8572"/>
                <p:cNvSpPr>
                  <a:spLocks noChangeShapeType="1"/>
                </p:cNvSpPr>
                <p:nvPr/>
              </p:nvSpPr>
              <p:spPr bwMode="auto">
                <a:xfrm>
                  <a:off x="1033" y="22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1" name="Line 8573"/>
                <p:cNvSpPr>
                  <a:spLocks noChangeShapeType="1"/>
                </p:cNvSpPr>
                <p:nvPr/>
              </p:nvSpPr>
              <p:spPr bwMode="auto">
                <a:xfrm>
                  <a:off x="1033" y="22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2" name="Line 8574"/>
                <p:cNvSpPr>
                  <a:spLocks noChangeShapeType="1"/>
                </p:cNvSpPr>
                <p:nvPr/>
              </p:nvSpPr>
              <p:spPr bwMode="auto">
                <a:xfrm>
                  <a:off x="1033" y="22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3" name="Line 8575"/>
                <p:cNvSpPr>
                  <a:spLocks noChangeShapeType="1"/>
                </p:cNvSpPr>
                <p:nvPr/>
              </p:nvSpPr>
              <p:spPr bwMode="auto">
                <a:xfrm>
                  <a:off x="1033" y="2184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4" name="Line 8576"/>
                <p:cNvSpPr>
                  <a:spLocks noChangeShapeType="1"/>
                </p:cNvSpPr>
                <p:nvPr/>
              </p:nvSpPr>
              <p:spPr bwMode="auto">
                <a:xfrm>
                  <a:off x="1033" y="220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5" name="Line 8577"/>
                <p:cNvSpPr>
                  <a:spLocks noChangeShapeType="1"/>
                </p:cNvSpPr>
                <p:nvPr/>
              </p:nvSpPr>
              <p:spPr bwMode="auto">
                <a:xfrm>
                  <a:off x="1033" y="21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6" name="Line 8578"/>
                <p:cNvSpPr>
                  <a:spLocks noChangeShapeType="1"/>
                </p:cNvSpPr>
                <p:nvPr/>
              </p:nvSpPr>
              <p:spPr bwMode="auto">
                <a:xfrm>
                  <a:off x="1033" y="21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7" name="Line 8579"/>
                <p:cNvSpPr>
                  <a:spLocks noChangeShapeType="1"/>
                </p:cNvSpPr>
                <p:nvPr/>
              </p:nvSpPr>
              <p:spPr bwMode="auto">
                <a:xfrm>
                  <a:off x="1050" y="225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8" name="Freeform 8580"/>
                <p:cNvSpPr>
                  <a:spLocks/>
                </p:cNvSpPr>
                <p:nvPr/>
              </p:nvSpPr>
              <p:spPr bwMode="auto">
                <a:xfrm>
                  <a:off x="1050" y="213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89" name="Line 8581"/>
                <p:cNvSpPr>
                  <a:spLocks noChangeShapeType="1"/>
                </p:cNvSpPr>
                <p:nvPr/>
              </p:nvSpPr>
              <p:spPr bwMode="auto">
                <a:xfrm flipV="1">
                  <a:off x="1033" y="211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0" name="Freeform 8582"/>
                <p:cNvSpPr>
                  <a:spLocks/>
                </p:cNvSpPr>
                <p:nvPr/>
              </p:nvSpPr>
              <p:spPr bwMode="auto">
                <a:xfrm>
                  <a:off x="1033" y="2102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1" name="Line 8583"/>
                <p:cNvSpPr>
                  <a:spLocks noChangeShapeType="1"/>
                </p:cNvSpPr>
                <p:nvPr/>
              </p:nvSpPr>
              <p:spPr bwMode="auto">
                <a:xfrm>
                  <a:off x="1033" y="215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2" name="Line 8584"/>
                <p:cNvSpPr>
                  <a:spLocks noChangeShapeType="1"/>
                </p:cNvSpPr>
                <p:nvPr/>
              </p:nvSpPr>
              <p:spPr bwMode="auto">
                <a:xfrm flipV="1">
                  <a:off x="1033" y="213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3" name="Line 8585"/>
                <p:cNvSpPr>
                  <a:spLocks noChangeShapeType="1"/>
                </p:cNvSpPr>
                <p:nvPr/>
              </p:nvSpPr>
              <p:spPr bwMode="auto">
                <a:xfrm flipV="1">
                  <a:off x="1017" y="2151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4" name="Line 8586"/>
                <p:cNvSpPr>
                  <a:spLocks noChangeShapeType="1"/>
                </p:cNvSpPr>
                <p:nvPr/>
              </p:nvSpPr>
              <p:spPr bwMode="auto">
                <a:xfrm>
                  <a:off x="1033" y="215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5" name="Line 8587"/>
                <p:cNvSpPr>
                  <a:spLocks noChangeShapeType="1"/>
                </p:cNvSpPr>
                <p:nvPr/>
              </p:nvSpPr>
              <p:spPr bwMode="auto">
                <a:xfrm flipV="1">
                  <a:off x="1050" y="2118"/>
                  <a:ext cx="32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6" name="Freeform 8588"/>
                <p:cNvSpPr>
                  <a:spLocks/>
                </p:cNvSpPr>
                <p:nvPr/>
              </p:nvSpPr>
              <p:spPr bwMode="auto">
                <a:xfrm>
                  <a:off x="1164" y="2200"/>
                  <a:ext cx="6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33" y="17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33">
                      <a:moveTo>
                        <a:pt x="0" y="33"/>
                      </a:moveTo>
                      <a:lnTo>
                        <a:pt x="33" y="17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7" name="Freeform 8589"/>
                <p:cNvSpPr>
                  <a:spLocks/>
                </p:cNvSpPr>
                <p:nvPr/>
              </p:nvSpPr>
              <p:spPr bwMode="auto">
                <a:xfrm>
                  <a:off x="1131" y="2118"/>
                  <a:ext cx="66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17"/>
                    </a:cxn>
                    <a:cxn ang="0">
                      <a:pos x="66" y="0"/>
                    </a:cxn>
                  </a:cxnLst>
                  <a:rect l="0" t="0" r="r" b="b"/>
                  <a:pathLst>
                    <a:path w="66" h="17">
                      <a:moveTo>
                        <a:pt x="0" y="0"/>
                      </a:moveTo>
                      <a:lnTo>
                        <a:pt x="17" y="17"/>
                      </a:lnTo>
                      <a:lnTo>
                        <a:pt x="6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8" name="Freeform 8590"/>
                <p:cNvSpPr>
                  <a:spLocks/>
                </p:cNvSpPr>
                <p:nvPr/>
              </p:nvSpPr>
              <p:spPr bwMode="auto">
                <a:xfrm>
                  <a:off x="1099" y="2102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16"/>
                    </a:cxn>
                    <a:cxn ang="0">
                      <a:pos x="32" y="16"/>
                    </a:cxn>
                  </a:cxnLst>
                  <a:rect l="0" t="0" r="r" b="b"/>
                  <a:pathLst>
                    <a:path w="32" h="16">
                      <a:moveTo>
                        <a:pt x="0" y="0"/>
                      </a:moveTo>
                      <a:lnTo>
                        <a:pt x="16" y="16"/>
                      </a:lnTo>
                      <a:lnTo>
                        <a:pt x="32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999" name="Line 8591"/>
                <p:cNvSpPr>
                  <a:spLocks noChangeShapeType="1"/>
                </p:cNvSpPr>
                <p:nvPr/>
              </p:nvSpPr>
              <p:spPr bwMode="auto">
                <a:xfrm>
                  <a:off x="1099" y="21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0" name="Line 8592"/>
                <p:cNvSpPr>
                  <a:spLocks noChangeShapeType="1"/>
                </p:cNvSpPr>
                <p:nvPr/>
              </p:nvSpPr>
              <p:spPr bwMode="auto">
                <a:xfrm>
                  <a:off x="1213" y="211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1" name="Freeform 8593"/>
                <p:cNvSpPr>
                  <a:spLocks/>
                </p:cNvSpPr>
                <p:nvPr/>
              </p:nvSpPr>
              <p:spPr bwMode="auto">
                <a:xfrm>
                  <a:off x="1230" y="2102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2" name="Line 8594"/>
                <p:cNvSpPr>
                  <a:spLocks noChangeShapeType="1"/>
                </p:cNvSpPr>
                <p:nvPr/>
              </p:nvSpPr>
              <p:spPr bwMode="auto">
                <a:xfrm>
                  <a:off x="1197" y="21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3" name="Line 8595"/>
                <p:cNvSpPr>
                  <a:spLocks noChangeShapeType="1"/>
                </p:cNvSpPr>
                <p:nvPr/>
              </p:nvSpPr>
              <p:spPr bwMode="auto">
                <a:xfrm>
                  <a:off x="1197" y="21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4" name="Freeform 8596"/>
                <p:cNvSpPr>
                  <a:spLocks/>
                </p:cNvSpPr>
                <p:nvPr/>
              </p:nvSpPr>
              <p:spPr bwMode="auto">
                <a:xfrm>
                  <a:off x="1197" y="211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5" name="Line 8597"/>
                <p:cNvSpPr>
                  <a:spLocks noChangeShapeType="1"/>
                </p:cNvSpPr>
                <p:nvPr/>
              </p:nvSpPr>
              <p:spPr bwMode="auto">
                <a:xfrm>
                  <a:off x="1230" y="21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6" name="Freeform 8598"/>
                <p:cNvSpPr>
                  <a:spLocks/>
                </p:cNvSpPr>
                <p:nvPr/>
              </p:nvSpPr>
              <p:spPr bwMode="auto">
                <a:xfrm>
                  <a:off x="1230" y="211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7" name="Line 8599"/>
                <p:cNvSpPr>
                  <a:spLocks noChangeShapeType="1"/>
                </p:cNvSpPr>
                <p:nvPr/>
              </p:nvSpPr>
              <p:spPr bwMode="auto">
                <a:xfrm>
                  <a:off x="1246" y="208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8" name="Line 8600"/>
                <p:cNvSpPr>
                  <a:spLocks noChangeShapeType="1"/>
                </p:cNvSpPr>
                <p:nvPr/>
              </p:nvSpPr>
              <p:spPr bwMode="auto">
                <a:xfrm>
                  <a:off x="1246" y="21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09" name="Line 8601"/>
                <p:cNvSpPr>
                  <a:spLocks noChangeShapeType="1"/>
                </p:cNvSpPr>
                <p:nvPr/>
              </p:nvSpPr>
              <p:spPr bwMode="auto">
                <a:xfrm flipV="1">
                  <a:off x="1246" y="208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0" name="Line 8602"/>
                <p:cNvSpPr>
                  <a:spLocks noChangeShapeType="1"/>
                </p:cNvSpPr>
                <p:nvPr/>
              </p:nvSpPr>
              <p:spPr bwMode="auto">
                <a:xfrm>
                  <a:off x="1246" y="21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1" name="Line 8603"/>
                <p:cNvSpPr>
                  <a:spLocks noChangeShapeType="1"/>
                </p:cNvSpPr>
                <p:nvPr/>
              </p:nvSpPr>
              <p:spPr bwMode="auto">
                <a:xfrm>
                  <a:off x="1263" y="20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2" name="Line 8604"/>
                <p:cNvSpPr>
                  <a:spLocks noChangeShapeType="1"/>
                </p:cNvSpPr>
                <p:nvPr/>
              </p:nvSpPr>
              <p:spPr bwMode="auto">
                <a:xfrm flipV="1">
                  <a:off x="1263" y="206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3" name="Freeform 8605"/>
                <p:cNvSpPr>
                  <a:spLocks/>
                </p:cNvSpPr>
                <p:nvPr/>
              </p:nvSpPr>
              <p:spPr bwMode="auto">
                <a:xfrm>
                  <a:off x="1919" y="2053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4" name="Freeform 8606"/>
                <p:cNvSpPr>
                  <a:spLocks/>
                </p:cNvSpPr>
                <p:nvPr/>
              </p:nvSpPr>
              <p:spPr bwMode="auto">
                <a:xfrm>
                  <a:off x="1919" y="1905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5" name="Line 8607"/>
                <p:cNvSpPr>
                  <a:spLocks noChangeShapeType="1"/>
                </p:cNvSpPr>
                <p:nvPr/>
              </p:nvSpPr>
              <p:spPr bwMode="auto">
                <a:xfrm flipV="1">
                  <a:off x="1263" y="2053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6" name="Line 8608"/>
                <p:cNvSpPr>
                  <a:spLocks noChangeShapeType="1"/>
                </p:cNvSpPr>
                <p:nvPr/>
              </p:nvSpPr>
              <p:spPr bwMode="auto">
                <a:xfrm>
                  <a:off x="1295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7" name="Freeform 8609"/>
                <p:cNvSpPr>
                  <a:spLocks/>
                </p:cNvSpPr>
                <p:nvPr/>
              </p:nvSpPr>
              <p:spPr bwMode="auto">
                <a:xfrm>
                  <a:off x="1525" y="2102"/>
                  <a:ext cx="98" cy="16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66" y="0"/>
                    </a:cxn>
                    <a:cxn ang="0">
                      <a:pos x="49" y="0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8" h="16">
                      <a:moveTo>
                        <a:pt x="98" y="0"/>
                      </a:moveTo>
                      <a:lnTo>
                        <a:pt x="66" y="0"/>
                      </a:lnTo>
                      <a:lnTo>
                        <a:pt x="49" y="0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8" name="Freeform 8610"/>
                <p:cNvSpPr>
                  <a:spLocks/>
                </p:cNvSpPr>
                <p:nvPr/>
              </p:nvSpPr>
              <p:spPr bwMode="auto">
                <a:xfrm>
                  <a:off x="1787" y="2020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19" name="Line 8611"/>
                <p:cNvSpPr>
                  <a:spLocks noChangeShapeType="1"/>
                </p:cNvSpPr>
                <p:nvPr/>
              </p:nvSpPr>
              <p:spPr bwMode="auto">
                <a:xfrm flipH="1">
                  <a:off x="1591" y="1987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0" name="Freeform 8612"/>
                <p:cNvSpPr>
                  <a:spLocks/>
                </p:cNvSpPr>
                <p:nvPr/>
              </p:nvSpPr>
              <p:spPr bwMode="auto">
                <a:xfrm>
                  <a:off x="1427" y="2118"/>
                  <a:ext cx="82" cy="17"/>
                </a:xfrm>
                <a:custGeom>
                  <a:avLst/>
                  <a:gdLst/>
                  <a:ahLst/>
                  <a:cxnLst>
                    <a:cxn ang="0">
                      <a:pos x="82" y="0"/>
                    </a:cxn>
                    <a:cxn ang="0">
                      <a:pos x="65" y="0"/>
                    </a:cxn>
                    <a:cxn ang="0">
                      <a:pos x="65" y="0"/>
                    </a:cxn>
                    <a:cxn ang="0">
                      <a:pos x="49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82" h="17">
                      <a:moveTo>
                        <a:pt x="82" y="0"/>
                      </a:moveTo>
                      <a:lnTo>
                        <a:pt x="65" y="0"/>
                      </a:lnTo>
                      <a:lnTo>
                        <a:pt x="65" y="0"/>
                      </a:lnTo>
                      <a:lnTo>
                        <a:pt x="49" y="0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1" name="Line 8613"/>
                <p:cNvSpPr>
                  <a:spLocks noChangeShapeType="1"/>
                </p:cNvSpPr>
                <p:nvPr/>
              </p:nvSpPr>
              <p:spPr bwMode="auto">
                <a:xfrm flipV="1">
                  <a:off x="1312" y="215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2" name="Line 8614"/>
                <p:cNvSpPr>
                  <a:spLocks noChangeShapeType="1"/>
                </p:cNvSpPr>
                <p:nvPr/>
              </p:nvSpPr>
              <p:spPr bwMode="auto">
                <a:xfrm flipH="1">
                  <a:off x="1328" y="2168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3" name="Line 8615"/>
                <p:cNvSpPr>
                  <a:spLocks noChangeShapeType="1"/>
                </p:cNvSpPr>
                <p:nvPr/>
              </p:nvSpPr>
              <p:spPr bwMode="auto">
                <a:xfrm flipH="1">
                  <a:off x="1361" y="2135"/>
                  <a:ext cx="66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4" name="Freeform 8616"/>
                <p:cNvSpPr>
                  <a:spLocks/>
                </p:cNvSpPr>
                <p:nvPr/>
              </p:nvSpPr>
              <p:spPr bwMode="auto">
                <a:xfrm>
                  <a:off x="1312" y="216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5" name="Line 8617"/>
                <p:cNvSpPr>
                  <a:spLocks noChangeShapeType="1"/>
                </p:cNvSpPr>
                <p:nvPr/>
              </p:nvSpPr>
              <p:spPr bwMode="auto">
                <a:xfrm flipH="1">
                  <a:off x="1312" y="2168"/>
                  <a:ext cx="1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6" name="Freeform 8618"/>
                <p:cNvSpPr>
                  <a:spLocks/>
                </p:cNvSpPr>
                <p:nvPr/>
              </p:nvSpPr>
              <p:spPr bwMode="auto">
                <a:xfrm>
                  <a:off x="1312" y="216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16" h="16">
                      <a:moveTo>
                        <a:pt x="16" y="0"/>
                      </a:move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7" name="Line 8619"/>
                <p:cNvSpPr>
                  <a:spLocks noChangeShapeType="1"/>
                </p:cNvSpPr>
                <p:nvPr/>
              </p:nvSpPr>
              <p:spPr bwMode="auto">
                <a:xfrm>
                  <a:off x="1295" y="21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8" name="Freeform 8620"/>
                <p:cNvSpPr>
                  <a:spLocks/>
                </p:cNvSpPr>
                <p:nvPr/>
              </p:nvSpPr>
              <p:spPr bwMode="auto">
                <a:xfrm>
                  <a:off x="1295" y="2168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h="16">
                      <a:moveTo>
                        <a:pt x="0" y="0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29" name="Line 8621"/>
                <p:cNvSpPr>
                  <a:spLocks noChangeShapeType="1"/>
                </p:cNvSpPr>
                <p:nvPr/>
              </p:nvSpPr>
              <p:spPr bwMode="auto">
                <a:xfrm>
                  <a:off x="1312" y="21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0" name="Freeform 8622"/>
                <p:cNvSpPr>
                  <a:spLocks/>
                </p:cNvSpPr>
                <p:nvPr/>
              </p:nvSpPr>
              <p:spPr bwMode="auto">
                <a:xfrm>
                  <a:off x="1295" y="2184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1" name="Freeform 8623"/>
                <p:cNvSpPr>
                  <a:spLocks/>
                </p:cNvSpPr>
                <p:nvPr/>
              </p:nvSpPr>
              <p:spPr bwMode="auto">
                <a:xfrm>
                  <a:off x="1295" y="218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2" name="Line 8624"/>
                <p:cNvSpPr>
                  <a:spLocks noChangeShapeType="1"/>
                </p:cNvSpPr>
                <p:nvPr/>
              </p:nvSpPr>
              <p:spPr bwMode="auto">
                <a:xfrm>
                  <a:off x="1295" y="218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3" name="Line 8625"/>
                <p:cNvSpPr>
                  <a:spLocks noChangeShapeType="1"/>
                </p:cNvSpPr>
                <p:nvPr/>
              </p:nvSpPr>
              <p:spPr bwMode="auto">
                <a:xfrm>
                  <a:off x="1312" y="21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4" name="Line 8626"/>
                <p:cNvSpPr>
                  <a:spLocks noChangeShapeType="1"/>
                </p:cNvSpPr>
                <p:nvPr/>
              </p:nvSpPr>
              <p:spPr bwMode="auto">
                <a:xfrm flipV="1">
                  <a:off x="1312" y="216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5" name="Line 8627"/>
                <p:cNvSpPr>
                  <a:spLocks noChangeShapeType="1"/>
                </p:cNvSpPr>
                <p:nvPr/>
              </p:nvSpPr>
              <p:spPr bwMode="auto">
                <a:xfrm flipH="1">
                  <a:off x="1295" y="218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6" name="Line 8628"/>
                <p:cNvSpPr>
                  <a:spLocks noChangeShapeType="1"/>
                </p:cNvSpPr>
                <p:nvPr/>
              </p:nvSpPr>
              <p:spPr bwMode="auto">
                <a:xfrm flipH="1">
                  <a:off x="1295" y="216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7" name="Line 8629"/>
                <p:cNvSpPr>
                  <a:spLocks noChangeShapeType="1"/>
                </p:cNvSpPr>
                <p:nvPr/>
              </p:nvSpPr>
              <p:spPr bwMode="auto">
                <a:xfrm>
                  <a:off x="1312" y="216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8" name="Freeform 8630"/>
                <p:cNvSpPr>
                  <a:spLocks/>
                </p:cNvSpPr>
                <p:nvPr/>
              </p:nvSpPr>
              <p:spPr bwMode="auto">
                <a:xfrm>
                  <a:off x="1328" y="216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39" name="Line 8631"/>
                <p:cNvSpPr>
                  <a:spLocks noChangeShapeType="1"/>
                </p:cNvSpPr>
                <p:nvPr/>
              </p:nvSpPr>
              <p:spPr bwMode="auto">
                <a:xfrm flipV="1">
                  <a:off x="1312" y="210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0" name="Line 8632"/>
                <p:cNvSpPr>
                  <a:spLocks noChangeShapeType="1"/>
                </p:cNvSpPr>
                <p:nvPr/>
              </p:nvSpPr>
              <p:spPr bwMode="auto">
                <a:xfrm flipV="1">
                  <a:off x="1312" y="2118"/>
                  <a:ext cx="0" cy="33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1" name="Line 8633"/>
                <p:cNvSpPr>
                  <a:spLocks noChangeShapeType="1"/>
                </p:cNvSpPr>
                <p:nvPr/>
              </p:nvSpPr>
              <p:spPr bwMode="auto">
                <a:xfrm>
                  <a:off x="1312" y="211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2" name="Line 8634"/>
                <p:cNvSpPr>
                  <a:spLocks noChangeShapeType="1"/>
                </p:cNvSpPr>
                <p:nvPr/>
              </p:nvSpPr>
              <p:spPr bwMode="auto">
                <a:xfrm>
                  <a:off x="1295" y="20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3" name="Line 8635"/>
                <p:cNvSpPr>
                  <a:spLocks noChangeShapeType="1"/>
                </p:cNvSpPr>
                <p:nvPr/>
              </p:nvSpPr>
              <p:spPr bwMode="auto">
                <a:xfrm>
                  <a:off x="1263" y="20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4" name="Line 8636"/>
                <p:cNvSpPr>
                  <a:spLocks noChangeShapeType="1"/>
                </p:cNvSpPr>
                <p:nvPr/>
              </p:nvSpPr>
              <p:spPr bwMode="auto">
                <a:xfrm>
                  <a:off x="1263" y="20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5" name="Line 8637"/>
                <p:cNvSpPr>
                  <a:spLocks noChangeShapeType="1"/>
                </p:cNvSpPr>
                <p:nvPr/>
              </p:nvSpPr>
              <p:spPr bwMode="auto">
                <a:xfrm flipH="1" flipV="1">
                  <a:off x="1295" y="208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6" name="Line 8638"/>
                <p:cNvSpPr>
                  <a:spLocks noChangeShapeType="1"/>
                </p:cNvSpPr>
                <p:nvPr/>
              </p:nvSpPr>
              <p:spPr bwMode="auto">
                <a:xfrm>
                  <a:off x="1312" y="21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7" name="Line 8639"/>
                <p:cNvSpPr>
                  <a:spLocks noChangeShapeType="1"/>
                </p:cNvSpPr>
                <p:nvPr/>
              </p:nvSpPr>
              <p:spPr bwMode="auto">
                <a:xfrm>
                  <a:off x="1295" y="20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8" name="Line 8640"/>
                <p:cNvSpPr>
                  <a:spLocks noChangeShapeType="1"/>
                </p:cNvSpPr>
                <p:nvPr/>
              </p:nvSpPr>
              <p:spPr bwMode="auto">
                <a:xfrm flipV="1">
                  <a:off x="1295" y="206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49" name="Line 8641"/>
                <p:cNvSpPr>
                  <a:spLocks noChangeShapeType="1"/>
                </p:cNvSpPr>
                <p:nvPr/>
              </p:nvSpPr>
              <p:spPr bwMode="auto">
                <a:xfrm flipV="1">
                  <a:off x="1295" y="2053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0" name="Line 8642"/>
                <p:cNvSpPr>
                  <a:spLocks noChangeShapeType="1"/>
                </p:cNvSpPr>
                <p:nvPr/>
              </p:nvSpPr>
              <p:spPr bwMode="auto">
                <a:xfrm flipH="1">
                  <a:off x="1509" y="211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1" name="Line 8643"/>
                <p:cNvSpPr>
                  <a:spLocks noChangeShapeType="1"/>
                </p:cNvSpPr>
                <p:nvPr/>
              </p:nvSpPr>
              <p:spPr bwMode="auto">
                <a:xfrm flipH="1">
                  <a:off x="1427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2" name="Line 8644"/>
                <p:cNvSpPr>
                  <a:spLocks noChangeShapeType="1"/>
                </p:cNvSpPr>
                <p:nvPr/>
              </p:nvSpPr>
              <p:spPr bwMode="auto">
                <a:xfrm>
                  <a:off x="1345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3" name="Line 8645"/>
                <p:cNvSpPr>
                  <a:spLocks noChangeShapeType="1"/>
                </p:cNvSpPr>
                <p:nvPr/>
              </p:nvSpPr>
              <p:spPr bwMode="auto">
                <a:xfrm flipV="1">
                  <a:off x="1312" y="200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4" name="Freeform 8646"/>
                <p:cNvSpPr>
                  <a:spLocks/>
                </p:cNvSpPr>
                <p:nvPr/>
              </p:nvSpPr>
              <p:spPr bwMode="auto">
                <a:xfrm>
                  <a:off x="1312" y="20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5" name="Line 8647"/>
                <p:cNvSpPr>
                  <a:spLocks noChangeShapeType="1"/>
                </p:cNvSpPr>
                <p:nvPr/>
              </p:nvSpPr>
              <p:spPr bwMode="auto">
                <a:xfrm flipV="1">
                  <a:off x="1279" y="203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6" name="Line 8648"/>
                <p:cNvSpPr>
                  <a:spLocks noChangeShapeType="1"/>
                </p:cNvSpPr>
                <p:nvPr/>
              </p:nvSpPr>
              <p:spPr bwMode="auto">
                <a:xfrm flipV="1">
                  <a:off x="1295" y="2020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6057" name="Group 8649"/>
              <p:cNvGrpSpPr>
                <a:grpSpLocks/>
              </p:cNvGrpSpPr>
              <p:nvPr/>
            </p:nvGrpSpPr>
            <p:grpSpPr bwMode="auto">
              <a:xfrm>
                <a:off x="1279" y="1856"/>
                <a:ext cx="1230" cy="246"/>
                <a:chOff x="1279" y="1856"/>
                <a:chExt cx="1230" cy="246"/>
              </a:xfrm>
            </p:grpSpPr>
            <p:sp>
              <p:nvSpPr>
                <p:cNvPr id="666058" name="Freeform 8650"/>
                <p:cNvSpPr>
                  <a:spLocks/>
                </p:cNvSpPr>
                <p:nvPr/>
              </p:nvSpPr>
              <p:spPr bwMode="auto">
                <a:xfrm>
                  <a:off x="1312" y="2020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59" name="Line 8651"/>
                <p:cNvSpPr>
                  <a:spLocks noChangeShapeType="1"/>
                </p:cNvSpPr>
                <p:nvPr/>
              </p:nvSpPr>
              <p:spPr bwMode="auto">
                <a:xfrm>
                  <a:off x="1279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0" name="Line 8652"/>
                <p:cNvSpPr>
                  <a:spLocks noChangeShapeType="1"/>
                </p:cNvSpPr>
                <p:nvPr/>
              </p:nvSpPr>
              <p:spPr bwMode="auto">
                <a:xfrm>
                  <a:off x="1279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1" name="Line 8653"/>
                <p:cNvSpPr>
                  <a:spLocks noChangeShapeType="1"/>
                </p:cNvSpPr>
                <p:nvPr/>
              </p:nvSpPr>
              <p:spPr bwMode="auto">
                <a:xfrm>
                  <a:off x="1279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2" name="Line 8654"/>
                <p:cNvSpPr>
                  <a:spLocks noChangeShapeType="1"/>
                </p:cNvSpPr>
                <p:nvPr/>
              </p:nvSpPr>
              <p:spPr bwMode="auto">
                <a:xfrm>
                  <a:off x="1295" y="20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3" name="Line 8655"/>
                <p:cNvSpPr>
                  <a:spLocks noChangeShapeType="1"/>
                </p:cNvSpPr>
                <p:nvPr/>
              </p:nvSpPr>
              <p:spPr bwMode="auto">
                <a:xfrm>
                  <a:off x="1279" y="203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4" name="Line 8656"/>
                <p:cNvSpPr>
                  <a:spLocks noChangeShapeType="1"/>
                </p:cNvSpPr>
                <p:nvPr/>
              </p:nvSpPr>
              <p:spPr bwMode="auto">
                <a:xfrm>
                  <a:off x="1295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5" name="Line 8657"/>
                <p:cNvSpPr>
                  <a:spLocks noChangeShapeType="1"/>
                </p:cNvSpPr>
                <p:nvPr/>
              </p:nvSpPr>
              <p:spPr bwMode="auto">
                <a:xfrm flipV="1">
                  <a:off x="1312" y="2036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6" name="Line 8658"/>
                <p:cNvSpPr>
                  <a:spLocks noChangeShapeType="1"/>
                </p:cNvSpPr>
                <p:nvPr/>
              </p:nvSpPr>
              <p:spPr bwMode="auto">
                <a:xfrm>
                  <a:off x="1312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7" name="Line 8659"/>
                <p:cNvSpPr>
                  <a:spLocks noChangeShapeType="1"/>
                </p:cNvSpPr>
                <p:nvPr/>
              </p:nvSpPr>
              <p:spPr bwMode="auto">
                <a:xfrm>
                  <a:off x="1312" y="20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8" name="Freeform 8660"/>
                <p:cNvSpPr>
                  <a:spLocks/>
                </p:cNvSpPr>
                <p:nvPr/>
              </p:nvSpPr>
              <p:spPr bwMode="auto">
                <a:xfrm>
                  <a:off x="1328" y="20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69" name="Line 8661"/>
                <p:cNvSpPr>
                  <a:spLocks noChangeShapeType="1"/>
                </p:cNvSpPr>
                <p:nvPr/>
              </p:nvSpPr>
              <p:spPr bwMode="auto">
                <a:xfrm>
                  <a:off x="1328" y="200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0" name="Line 8662"/>
                <p:cNvSpPr>
                  <a:spLocks noChangeShapeType="1"/>
                </p:cNvSpPr>
                <p:nvPr/>
              </p:nvSpPr>
              <p:spPr bwMode="auto">
                <a:xfrm>
                  <a:off x="1345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1" name="Line 8663"/>
                <p:cNvSpPr>
                  <a:spLocks noChangeShapeType="1"/>
                </p:cNvSpPr>
                <p:nvPr/>
              </p:nvSpPr>
              <p:spPr bwMode="auto">
                <a:xfrm>
                  <a:off x="1394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2" name="Line 8664"/>
                <p:cNvSpPr>
                  <a:spLocks noChangeShapeType="1"/>
                </p:cNvSpPr>
                <p:nvPr/>
              </p:nvSpPr>
              <p:spPr bwMode="auto">
                <a:xfrm>
                  <a:off x="137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3" name="Line 8665"/>
                <p:cNvSpPr>
                  <a:spLocks noChangeShapeType="1"/>
                </p:cNvSpPr>
                <p:nvPr/>
              </p:nvSpPr>
              <p:spPr bwMode="auto">
                <a:xfrm>
                  <a:off x="1361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4" name="Freeform 8666"/>
                <p:cNvSpPr>
                  <a:spLocks/>
                </p:cNvSpPr>
                <p:nvPr/>
              </p:nvSpPr>
              <p:spPr bwMode="auto">
                <a:xfrm>
                  <a:off x="1361" y="20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5" name="Line 8667"/>
                <p:cNvSpPr>
                  <a:spLocks noChangeShapeType="1"/>
                </p:cNvSpPr>
                <p:nvPr/>
              </p:nvSpPr>
              <p:spPr bwMode="auto">
                <a:xfrm>
                  <a:off x="137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6" name="Line 8668"/>
                <p:cNvSpPr>
                  <a:spLocks noChangeShapeType="1"/>
                </p:cNvSpPr>
                <p:nvPr/>
              </p:nvSpPr>
              <p:spPr bwMode="auto">
                <a:xfrm>
                  <a:off x="137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7" name="Line 8669"/>
                <p:cNvSpPr>
                  <a:spLocks noChangeShapeType="1"/>
                </p:cNvSpPr>
                <p:nvPr/>
              </p:nvSpPr>
              <p:spPr bwMode="auto">
                <a:xfrm>
                  <a:off x="137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8" name="Freeform 8670"/>
                <p:cNvSpPr>
                  <a:spLocks/>
                </p:cNvSpPr>
                <p:nvPr/>
              </p:nvSpPr>
              <p:spPr bwMode="auto">
                <a:xfrm>
                  <a:off x="1377" y="20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79" name="Freeform 8671"/>
                <p:cNvSpPr>
                  <a:spLocks/>
                </p:cNvSpPr>
                <p:nvPr/>
              </p:nvSpPr>
              <p:spPr bwMode="auto">
                <a:xfrm>
                  <a:off x="1394" y="2003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>
                      <a:moveTo>
                        <a:pt x="33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0" name="Freeform 8672"/>
                <p:cNvSpPr>
                  <a:spLocks/>
                </p:cNvSpPr>
                <p:nvPr/>
              </p:nvSpPr>
              <p:spPr bwMode="auto">
                <a:xfrm>
                  <a:off x="1394" y="20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1" name="Line 8673"/>
                <p:cNvSpPr>
                  <a:spLocks noChangeShapeType="1"/>
                </p:cNvSpPr>
                <p:nvPr/>
              </p:nvSpPr>
              <p:spPr bwMode="auto">
                <a:xfrm>
                  <a:off x="1394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2" name="Line 8674"/>
                <p:cNvSpPr>
                  <a:spLocks noChangeShapeType="1"/>
                </p:cNvSpPr>
                <p:nvPr/>
              </p:nvSpPr>
              <p:spPr bwMode="auto">
                <a:xfrm>
                  <a:off x="1525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3" name="Freeform 8675"/>
                <p:cNvSpPr>
                  <a:spLocks/>
                </p:cNvSpPr>
                <p:nvPr/>
              </p:nvSpPr>
              <p:spPr bwMode="auto">
                <a:xfrm>
                  <a:off x="1476" y="20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4" name="Freeform 8676"/>
                <p:cNvSpPr>
                  <a:spLocks/>
                </p:cNvSpPr>
                <p:nvPr/>
              </p:nvSpPr>
              <p:spPr bwMode="auto">
                <a:xfrm>
                  <a:off x="1509" y="200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5" name="Line 8677"/>
                <p:cNvSpPr>
                  <a:spLocks noChangeShapeType="1"/>
                </p:cNvSpPr>
                <p:nvPr/>
              </p:nvSpPr>
              <p:spPr bwMode="auto">
                <a:xfrm flipH="1">
                  <a:off x="1443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6" name="Freeform 8678"/>
                <p:cNvSpPr>
                  <a:spLocks/>
                </p:cNvSpPr>
                <p:nvPr/>
              </p:nvSpPr>
              <p:spPr bwMode="auto">
                <a:xfrm>
                  <a:off x="1459" y="20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7" name="Freeform 8679"/>
                <p:cNvSpPr>
                  <a:spLocks/>
                </p:cNvSpPr>
                <p:nvPr/>
              </p:nvSpPr>
              <p:spPr bwMode="auto">
                <a:xfrm>
                  <a:off x="1492" y="20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8" name="Line 8680"/>
                <p:cNvSpPr>
                  <a:spLocks noChangeShapeType="1"/>
                </p:cNvSpPr>
                <p:nvPr/>
              </p:nvSpPr>
              <p:spPr bwMode="auto">
                <a:xfrm flipH="1">
                  <a:off x="1509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89" name="Freeform 8681"/>
                <p:cNvSpPr>
                  <a:spLocks/>
                </p:cNvSpPr>
                <p:nvPr/>
              </p:nvSpPr>
              <p:spPr bwMode="auto">
                <a:xfrm>
                  <a:off x="1541" y="20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0" name="Line 8682"/>
                <p:cNvSpPr>
                  <a:spLocks noChangeShapeType="1"/>
                </p:cNvSpPr>
                <p:nvPr/>
              </p:nvSpPr>
              <p:spPr bwMode="auto">
                <a:xfrm>
                  <a:off x="1541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1" name="Freeform 8683"/>
                <p:cNvSpPr>
                  <a:spLocks/>
                </p:cNvSpPr>
                <p:nvPr/>
              </p:nvSpPr>
              <p:spPr bwMode="auto">
                <a:xfrm>
                  <a:off x="1525" y="20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2" name="Freeform 8684"/>
                <p:cNvSpPr>
                  <a:spLocks/>
                </p:cNvSpPr>
                <p:nvPr/>
              </p:nvSpPr>
              <p:spPr bwMode="auto">
                <a:xfrm>
                  <a:off x="1525" y="20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3" name="Freeform 8685"/>
                <p:cNvSpPr>
                  <a:spLocks/>
                </p:cNvSpPr>
                <p:nvPr/>
              </p:nvSpPr>
              <p:spPr bwMode="auto">
                <a:xfrm>
                  <a:off x="1525" y="20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4" name="Line 8686"/>
                <p:cNvSpPr>
                  <a:spLocks noChangeShapeType="1"/>
                </p:cNvSpPr>
                <p:nvPr/>
              </p:nvSpPr>
              <p:spPr bwMode="auto">
                <a:xfrm>
                  <a:off x="1541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5" name="Line 8687"/>
                <p:cNvSpPr>
                  <a:spLocks noChangeShapeType="1"/>
                </p:cNvSpPr>
                <p:nvPr/>
              </p:nvSpPr>
              <p:spPr bwMode="auto">
                <a:xfrm flipH="1">
                  <a:off x="1558" y="1987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6" name="Line 8688"/>
                <p:cNvSpPr>
                  <a:spLocks noChangeShapeType="1"/>
                </p:cNvSpPr>
                <p:nvPr/>
              </p:nvSpPr>
              <p:spPr bwMode="auto">
                <a:xfrm>
                  <a:off x="1591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7" name="Line 8689"/>
                <p:cNvSpPr>
                  <a:spLocks noChangeShapeType="1"/>
                </p:cNvSpPr>
                <p:nvPr/>
              </p:nvSpPr>
              <p:spPr bwMode="auto">
                <a:xfrm>
                  <a:off x="1591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8" name="Freeform 8690"/>
                <p:cNvSpPr>
                  <a:spLocks/>
                </p:cNvSpPr>
                <p:nvPr/>
              </p:nvSpPr>
              <p:spPr bwMode="auto">
                <a:xfrm>
                  <a:off x="1771" y="206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17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099" name="Freeform 8691"/>
                <p:cNvSpPr>
                  <a:spLocks/>
                </p:cNvSpPr>
                <p:nvPr/>
              </p:nvSpPr>
              <p:spPr bwMode="auto">
                <a:xfrm>
                  <a:off x="1771" y="2053"/>
                  <a:ext cx="16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33">
                      <a:moveTo>
                        <a:pt x="0" y="33"/>
                      </a:moveTo>
                      <a:lnTo>
                        <a:pt x="0" y="33"/>
                      </a:lnTo>
                      <a:lnTo>
                        <a:pt x="0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0" name="Freeform 8692"/>
                <p:cNvSpPr>
                  <a:spLocks/>
                </p:cNvSpPr>
                <p:nvPr/>
              </p:nvSpPr>
              <p:spPr bwMode="auto">
                <a:xfrm>
                  <a:off x="1771" y="208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1" name="Line 8693"/>
                <p:cNvSpPr>
                  <a:spLocks noChangeShapeType="1"/>
                </p:cNvSpPr>
                <p:nvPr/>
              </p:nvSpPr>
              <p:spPr bwMode="auto">
                <a:xfrm flipV="1">
                  <a:off x="1623" y="2086"/>
                  <a:ext cx="66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2" name="Freeform 8694"/>
                <p:cNvSpPr>
                  <a:spLocks/>
                </p:cNvSpPr>
                <p:nvPr/>
              </p:nvSpPr>
              <p:spPr bwMode="auto">
                <a:xfrm>
                  <a:off x="1689" y="2086"/>
                  <a:ext cx="8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82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82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3" name="Freeform 8695"/>
                <p:cNvSpPr>
                  <a:spLocks/>
                </p:cNvSpPr>
                <p:nvPr/>
              </p:nvSpPr>
              <p:spPr bwMode="auto">
                <a:xfrm>
                  <a:off x="1689" y="2086"/>
                  <a:ext cx="8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82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82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4" name="Line 8696"/>
                <p:cNvSpPr>
                  <a:spLocks noChangeShapeType="1"/>
                </p:cNvSpPr>
                <p:nvPr/>
              </p:nvSpPr>
              <p:spPr bwMode="auto">
                <a:xfrm>
                  <a:off x="1771" y="208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5" name="Freeform 8697"/>
                <p:cNvSpPr>
                  <a:spLocks/>
                </p:cNvSpPr>
                <p:nvPr/>
              </p:nvSpPr>
              <p:spPr bwMode="auto">
                <a:xfrm>
                  <a:off x="1771" y="20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6" name="Line 8698"/>
                <p:cNvSpPr>
                  <a:spLocks noChangeShapeType="1"/>
                </p:cNvSpPr>
                <p:nvPr/>
              </p:nvSpPr>
              <p:spPr bwMode="auto">
                <a:xfrm>
                  <a:off x="1837" y="2069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7" name="Freeform 8699"/>
                <p:cNvSpPr>
                  <a:spLocks/>
                </p:cNvSpPr>
                <p:nvPr/>
              </p:nvSpPr>
              <p:spPr bwMode="auto">
                <a:xfrm>
                  <a:off x="1820" y="206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8" name="Freeform 8700"/>
                <p:cNvSpPr>
                  <a:spLocks/>
                </p:cNvSpPr>
                <p:nvPr/>
              </p:nvSpPr>
              <p:spPr bwMode="auto">
                <a:xfrm>
                  <a:off x="1804" y="208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09" name="Freeform 8701"/>
                <p:cNvSpPr>
                  <a:spLocks/>
                </p:cNvSpPr>
                <p:nvPr/>
              </p:nvSpPr>
              <p:spPr bwMode="auto">
                <a:xfrm>
                  <a:off x="1787" y="206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0" name="Line 8702"/>
                <p:cNvSpPr>
                  <a:spLocks noChangeShapeType="1"/>
                </p:cNvSpPr>
                <p:nvPr/>
              </p:nvSpPr>
              <p:spPr bwMode="auto">
                <a:xfrm flipV="1">
                  <a:off x="1787" y="2053"/>
                  <a:ext cx="0" cy="49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1" name="Freeform 8703"/>
                <p:cNvSpPr>
                  <a:spLocks/>
                </p:cNvSpPr>
                <p:nvPr/>
              </p:nvSpPr>
              <p:spPr bwMode="auto">
                <a:xfrm>
                  <a:off x="1804" y="2069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2" name="Freeform 8704"/>
                <p:cNvSpPr>
                  <a:spLocks/>
                </p:cNvSpPr>
                <p:nvPr/>
              </p:nvSpPr>
              <p:spPr bwMode="auto">
                <a:xfrm>
                  <a:off x="1787" y="205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3" name="Line 8705"/>
                <p:cNvSpPr>
                  <a:spLocks noChangeShapeType="1"/>
                </p:cNvSpPr>
                <p:nvPr/>
              </p:nvSpPr>
              <p:spPr bwMode="auto">
                <a:xfrm>
                  <a:off x="1787" y="210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4" name="Freeform 8706"/>
                <p:cNvSpPr>
                  <a:spLocks/>
                </p:cNvSpPr>
                <p:nvPr/>
              </p:nvSpPr>
              <p:spPr bwMode="auto">
                <a:xfrm>
                  <a:off x="1787" y="208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5" name="Line 8707"/>
                <p:cNvSpPr>
                  <a:spLocks noChangeShapeType="1"/>
                </p:cNvSpPr>
                <p:nvPr/>
              </p:nvSpPr>
              <p:spPr bwMode="auto">
                <a:xfrm flipV="1">
                  <a:off x="1787" y="2086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6" name="Line 8708"/>
                <p:cNvSpPr>
                  <a:spLocks noChangeShapeType="1"/>
                </p:cNvSpPr>
                <p:nvPr/>
              </p:nvSpPr>
              <p:spPr bwMode="auto">
                <a:xfrm>
                  <a:off x="1787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7" name="Line 8709"/>
                <p:cNvSpPr>
                  <a:spLocks noChangeShapeType="1"/>
                </p:cNvSpPr>
                <p:nvPr/>
              </p:nvSpPr>
              <p:spPr bwMode="auto">
                <a:xfrm>
                  <a:off x="1787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8" name="Freeform 8710"/>
                <p:cNvSpPr>
                  <a:spLocks/>
                </p:cNvSpPr>
                <p:nvPr/>
              </p:nvSpPr>
              <p:spPr bwMode="auto">
                <a:xfrm>
                  <a:off x="1787" y="20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19" name="Line 8711"/>
                <p:cNvSpPr>
                  <a:spLocks noChangeShapeType="1"/>
                </p:cNvSpPr>
                <p:nvPr/>
              </p:nvSpPr>
              <p:spPr bwMode="auto">
                <a:xfrm>
                  <a:off x="1787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0" name="Freeform 8712"/>
                <p:cNvSpPr>
                  <a:spLocks/>
                </p:cNvSpPr>
                <p:nvPr/>
              </p:nvSpPr>
              <p:spPr bwMode="auto">
                <a:xfrm>
                  <a:off x="1787" y="205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1" name="Line 8713"/>
                <p:cNvSpPr>
                  <a:spLocks noChangeShapeType="1"/>
                </p:cNvSpPr>
                <p:nvPr/>
              </p:nvSpPr>
              <p:spPr bwMode="auto">
                <a:xfrm>
                  <a:off x="1787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2" name="Freeform 8714"/>
                <p:cNvSpPr>
                  <a:spLocks/>
                </p:cNvSpPr>
                <p:nvPr/>
              </p:nvSpPr>
              <p:spPr bwMode="auto">
                <a:xfrm>
                  <a:off x="1804" y="206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3" name="Line 8715"/>
                <p:cNvSpPr>
                  <a:spLocks noChangeShapeType="1"/>
                </p:cNvSpPr>
                <p:nvPr/>
              </p:nvSpPr>
              <p:spPr bwMode="auto">
                <a:xfrm>
                  <a:off x="1804" y="206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4" name="Line 8716"/>
                <p:cNvSpPr>
                  <a:spLocks noChangeShapeType="1"/>
                </p:cNvSpPr>
                <p:nvPr/>
              </p:nvSpPr>
              <p:spPr bwMode="auto">
                <a:xfrm>
                  <a:off x="1820" y="20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5" name="Line 8717"/>
                <p:cNvSpPr>
                  <a:spLocks noChangeShapeType="1"/>
                </p:cNvSpPr>
                <p:nvPr/>
              </p:nvSpPr>
              <p:spPr bwMode="auto">
                <a:xfrm>
                  <a:off x="1820" y="206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6" name="Freeform 8718"/>
                <p:cNvSpPr>
                  <a:spLocks/>
                </p:cNvSpPr>
                <p:nvPr/>
              </p:nvSpPr>
              <p:spPr bwMode="auto">
                <a:xfrm>
                  <a:off x="1886" y="2053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33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33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7" name="Line 8719"/>
                <p:cNvSpPr>
                  <a:spLocks noChangeShapeType="1"/>
                </p:cNvSpPr>
                <p:nvPr/>
              </p:nvSpPr>
              <p:spPr bwMode="auto">
                <a:xfrm>
                  <a:off x="1771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8" name="Line 8720"/>
                <p:cNvSpPr>
                  <a:spLocks noChangeShapeType="1"/>
                </p:cNvSpPr>
                <p:nvPr/>
              </p:nvSpPr>
              <p:spPr bwMode="auto">
                <a:xfrm>
                  <a:off x="1689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29" name="Line 8721"/>
                <p:cNvSpPr>
                  <a:spLocks noChangeShapeType="1"/>
                </p:cNvSpPr>
                <p:nvPr/>
              </p:nvSpPr>
              <p:spPr bwMode="auto">
                <a:xfrm>
                  <a:off x="1640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0" name="Line 8722"/>
                <p:cNvSpPr>
                  <a:spLocks noChangeShapeType="1"/>
                </p:cNvSpPr>
                <p:nvPr/>
              </p:nvSpPr>
              <p:spPr bwMode="auto">
                <a:xfrm flipH="1">
                  <a:off x="1623" y="198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1" name="Line 8723"/>
                <p:cNvSpPr>
                  <a:spLocks noChangeShapeType="1"/>
                </p:cNvSpPr>
                <p:nvPr/>
              </p:nvSpPr>
              <p:spPr bwMode="auto">
                <a:xfrm>
                  <a:off x="1623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2" name="Line 8724"/>
                <p:cNvSpPr>
                  <a:spLocks noChangeShapeType="1"/>
                </p:cNvSpPr>
                <p:nvPr/>
              </p:nvSpPr>
              <p:spPr bwMode="auto">
                <a:xfrm>
                  <a:off x="1623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3" name="Line 8725"/>
                <p:cNvSpPr>
                  <a:spLocks noChangeShapeType="1"/>
                </p:cNvSpPr>
                <p:nvPr/>
              </p:nvSpPr>
              <p:spPr bwMode="auto">
                <a:xfrm>
                  <a:off x="1640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4" name="Line 8726"/>
                <p:cNvSpPr>
                  <a:spLocks noChangeShapeType="1"/>
                </p:cNvSpPr>
                <p:nvPr/>
              </p:nvSpPr>
              <p:spPr bwMode="auto">
                <a:xfrm>
                  <a:off x="1640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5" name="Line 8727"/>
                <p:cNvSpPr>
                  <a:spLocks noChangeShapeType="1"/>
                </p:cNvSpPr>
                <p:nvPr/>
              </p:nvSpPr>
              <p:spPr bwMode="auto">
                <a:xfrm flipH="1">
                  <a:off x="1656" y="1987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6" name="Line 8728"/>
                <p:cNvSpPr>
                  <a:spLocks noChangeShapeType="1"/>
                </p:cNvSpPr>
                <p:nvPr/>
              </p:nvSpPr>
              <p:spPr bwMode="auto">
                <a:xfrm>
                  <a:off x="1656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7" name="Line 8729"/>
                <p:cNvSpPr>
                  <a:spLocks noChangeShapeType="1"/>
                </p:cNvSpPr>
                <p:nvPr/>
              </p:nvSpPr>
              <p:spPr bwMode="auto">
                <a:xfrm flipH="1">
                  <a:off x="1640" y="19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8" name="Line 8730"/>
                <p:cNvSpPr>
                  <a:spLocks noChangeShapeType="1"/>
                </p:cNvSpPr>
                <p:nvPr/>
              </p:nvSpPr>
              <p:spPr bwMode="auto">
                <a:xfrm flipH="1">
                  <a:off x="1673" y="19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39" name="Line 8731"/>
                <p:cNvSpPr>
                  <a:spLocks noChangeShapeType="1"/>
                </p:cNvSpPr>
                <p:nvPr/>
              </p:nvSpPr>
              <p:spPr bwMode="auto">
                <a:xfrm>
                  <a:off x="1673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0" name="Freeform 8732"/>
                <p:cNvSpPr>
                  <a:spLocks/>
                </p:cNvSpPr>
                <p:nvPr/>
              </p:nvSpPr>
              <p:spPr bwMode="auto">
                <a:xfrm>
                  <a:off x="1722" y="197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1" name="Line 8733"/>
                <p:cNvSpPr>
                  <a:spLocks noChangeShapeType="1"/>
                </p:cNvSpPr>
                <p:nvPr/>
              </p:nvSpPr>
              <p:spPr bwMode="auto">
                <a:xfrm>
                  <a:off x="1705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2" name="Line 8734"/>
                <p:cNvSpPr>
                  <a:spLocks noChangeShapeType="1"/>
                </p:cNvSpPr>
                <p:nvPr/>
              </p:nvSpPr>
              <p:spPr bwMode="auto">
                <a:xfrm flipH="1">
                  <a:off x="1705" y="1971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3" name="Line 8735"/>
                <p:cNvSpPr>
                  <a:spLocks noChangeShapeType="1"/>
                </p:cNvSpPr>
                <p:nvPr/>
              </p:nvSpPr>
              <p:spPr bwMode="auto">
                <a:xfrm flipH="1">
                  <a:off x="1689" y="1987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4" name="Line 8736"/>
                <p:cNvSpPr>
                  <a:spLocks noChangeShapeType="1"/>
                </p:cNvSpPr>
                <p:nvPr/>
              </p:nvSpPr>
              <p:spPr bwMode="auto">
                <a:xfrm>
                  <a:off x="1705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5" name="Line 8737"/>
                <p:cNvSpPr>
                  <a:spLocks noChangeShapeType="1"/>
                </p:cNvSpPr>
                <p:nvPr/>
              </p:nvSpPr>
              <p:spPr bwMode="auto">
                <a:xfrm>
                  <a:off x="1705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6" name="Line 8738"/>
                <p:cNvSpPr>
                  <a:spLocks noChangeShapeType="1"/>
                </p:cNvSpPr>
                <p:nvPr/>
              </p:nvSpPr>
              <p:spPr bwMode="auto">
                <a:xfrm>
                  <a:off x="1705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7" name="Line 8739"/>
                <p:cNvSpPr>
                  <a:spLocks noChangeShapeType="1"/>
                </p:cNvSpPr>
                <p:nvPr/>
              </p:nvSpPr>
              <p:spPr bwMode="auto">
                <a:xfrm>
                  <a:off x="1705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8" name="Line 8740"/>
                <p:cNvSpPr>
                  <a:spLocks noChangeShapeType="1"/>
                </p:cNvSpPr>
                <p:nvPr/>
              </p:nvSpPr>
              <p:spPr bwMode="auto">
                <a:xfrm>
                  <a:off x="1705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49" name="Line 8741"/>
                <p:cNvSpPr>
                  <a:spLocks noChangeShapeType="1"/>
                </p:cNvSpPr>
                <p:nvPr/>
              </p:nvSpPr>
              <p:spPr bwMode="auto">
                <a:xfrm>
                  <a:off x="1738" y="197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0" name="Freeform 8742"/>
                <p:cNvSpPr>
                  <a:spLocks/>
                </p:cNvSpPr>
                <p:nvPr/>
              </p:nvSpPr>
              <p:spPr bwMode="auto">
                <a:xfrm>
                  <a:off x="1738" y="197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1" name="Line 8743"/>
                <p:cNvSpPr>
                  <a:spLocks noChangeShapeType="1"/>
                </p:cNvSpPr>
                <p:nvPr/>
              </p:nvSpPr>
              <p:spPr bwMode="auto">
                <a:xfrm>
                  <a:off x="1738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2" name="Line 8744"/>
                <p:cNvSpPr>
                  <a:spLocks noChangeShapeType="1"/>
                </p:cNvSpPr>
                <p:nvPr/>
              </p:nvSpPr>
              <p:spPr bwMode="auto">
                <a:xfrm>
                  <a:off x="1738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3" name="Freeform 8745"/>
                <p:cNvSpPr>
                  <a:spLocks/>
                </p:cNvSpPr>
                <p:nvPr/>
              </p:nvSpPr>
              <p:spPr bwMode="auto">
                <a:xfrm>
                  <a:off x="1755" y="1971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4" name="Line 8746"/>
                <p:cNvSpPr>
                  <a:spLocks noChangeShapeType="1"/>
                </p:cNvSpPr>
                <p:nvPr/>
              </p:nvSpPr>
              <p:spPr bwMode="auto">
                <a:xfrm>
                  <a:off x="1755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5" name="Line 8747"/>
                <p:cNvSpPr>
                  <a:spLocks noChangeShapeType="1"/>
                </p:cNvSpPr>
                <p:nvPr/>
              </p:nvSpPr>
              <p:spPr bwMode="auto">
                <a:xfrm>
                  <a:off x="1771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6" name="Freeform 8748"/>
                <p:cNvSpPr>
                  <a:spLocks/>
                </p:cNvSpPr>
                <p:nvPr/>
              </p:nvSpPr>
              <p:spPr bwMode="auto">
                <a:xfrm>
                  <a:off x="1837" y="1938"/>
                  <a:ext cx="32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7" name="Freeform 8749"/>
                <p:cNvSpPr>
                  <a:spLocks/>
                </p:cNvSpPr>
                <p:nvPr/>
              </p:nvSpPr>
              <p:spPr bwMode="auto">
                <a:xfrm>
                  <a:off x="1787" y="1987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8" name="Freeform 8750"/>
                <p:cNvSpPr>
                  <a:spLocks/>
                </p:cNvSpPr>
                <p:nvPr/>
              </p:nvSpPr>
              <p:spPr bwMode="auto">
                <a:xfrm>
                  <a:off x="1804" y="1954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59" name="Line 8751"/>
                <p:cNvSpPr>
                  <a:spLocks noChangeShapeType="1"/>
                </p:cNvSpPr>
                <p:nvPr/>
              </p:nvSpPr>
              <p:spPr bwMode="auto">
                <a:xfrm>
                  <a:off x="1787" y="20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0" name="Line 8752"/>
                <p:cNvSpPr>
                  <a:spLocks noChangeShapeType="1"/>
                </p:cNvSpPr>
                <p:nvPr/>
              </p:nvSpPr>
              <p:spPr bwMode="auto">
                <a:xfrm flipV="1">
                  <a:off x="1787" y="200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1" name="Line 8753"/>
                <p:cNvSpPr>
                  <a:spLocks noChangeShapeType="1"/>
                </p:cNvSpPr>
                <p:nvPr/>
              </p:nvSpPr>
              <p:spPr bwMode="auto">
                <a:xfrm>
                  <a:off x="1787" y="20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2" name="Freeform 8754"/>
                <p:cNvSpPr>
                  <a:spLocks/>
                </p:cNvSpPr>
                <p:nvPr/>
              </p:nvSpPr>
              <p:spPr bwMode="auto">
                <a:xfrm>
                  <a:off x="1787" y="1971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6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3" name="Line 8755"/>
                <p:cNvSpPr>
                  <a:spLocks noChangeShapeType="1"/>
                </p:cNvSpPr>
                <p:nvPr/>
              </p:nvSpPr>
              <p:spPr bwMode="auto">
                <a:xfrm>
                  <a:off x="1787" y="1971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4" name="Line 8756"/>
                <p:cNvSpPr>
                  <a:spLocks noChangeShapeType="1"/>
                </p:cNvSpPr>
                <p:nvPr/>
              </p:nvSpPr>
              <p:spPr bwMode="auto">
                <a:xfrm>
                  <a:off x="1787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5" name="Line 8757"/>
                <p:cNvSpPr>
                  <a:spLocks noChangeShapeType="1"/>
                </p:cNvSpPr>
                <p:nvPr/>
              </p:nvSpPr>
              <p:spPr bwMode="auto">
                <a:xfrm>
                  <a:off x="1771" y="197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6" name="Freeform 8758"/>
                <p:cNvSpPr>
                  <a:spLocks/>
                </p:cNvSpPr>
                <p:nvPr/>
              </p:nvSpPr>
              <p:spPr bwMode="auto">
                <a:xfrm>
                  <a:off x="1804" y="197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7" name="Line 8759"/>
                <p:cNvSpPr>
                  <a:spLocks noChangeShapeType="1"/>
                </p:cNvSpPr>
                <p:nvPr/>
              </p:nvSpPr>
              <p:spPr bwMode="auto">
                <a:xfrm>
                  <a:off x="1804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8" name="Line 8760"/>
                <p:cNvSpPr>
                  <a:spLocks noChangeShapeType="1"/>
                </p:cNvSpPr>
                <p:nvPr/>
              </p:nvSpPr>
              <p:spPr bwMode="auto">
                <a:xfrm>
                  <a:off x="1804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69" name="Line 8761"/>
                <p:cNvSpPr>
                  <a:spLocks noChangeShapeType="1"/>
                </p:cNvSpPr>
                <p:nvPr/>
              </p:nvSpPr>
              <p:spPr bwMode="auto">
                <a:xfrm>
                  <a:off x="1820" y="1954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0" name="Line 8762"/>
                <p:cNvSpPr>
                  <a:spLocks noChangeShapeType="1"/>
                </p:cNvSpPr>
                <p:nvPr/>
              </p:nvSpPr>
              <p:spPr bwMode="auto">
                <a:xfrm>
                  <a:off x="1886" y="192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1" name="Freeform 8763"/>
                <p:cNvSpPr>
                  <a:spLocks/>
                </p:cNvSpPr>
                <p:nvPr/>
              </p:nvSpPr>
              <p:spPr bwMode="auto">
                <a:xfrm>
                  <a:off x="1919" y="19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2" name="Freeform 8764"/>
                <p:cNvSpPr>
                  <a:spLocks/>
                </p:cNvSpPr>
                <p:nvPr/>
              </p:nvSpPr>
              <p:spPr bwMode="auto">
                <a:xfrm>
                  <a:off x="1853" y="1921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3" name="Line 8765"/>
                <p:cNvSpPr>
                  <a:spLocks noChangeShapeType="1"/>
                </p:cNvSpPr>
                <p:nvPr/>
              </p:nvSpPr>
              <p:spPr bwMode="auto">
                <a:xfrm flipV="1">
                  <a:off x="1869" y="1921"/>
                  <a:ext cx="17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4" name="Freeform 8766"/>
                <p:cNvSpPr>
                  <a:spLocks/>
                </p:cNvSpPr>
                <p:nvPr/>
              </p:nvSpPr>
              <p:spPr bwMode="auto">
                <a:xfrm>
                  <a:off x="1886" y="192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5" name="Line 8767"/>
                <p:cNvSpPr>
                  <a:spLocks noChangeShapeType="1"/>
                </p:cNvSpPr>
                <p:nvPr/>
              </p:nvSpPr>
              <p:spPr bwMode="auto">
                <a:xfrm>
                  <a:off x="1869" y="19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6" name="Line 8768"/>
                <p:cNvSpPr>
                  <a:spLocks noChangeShapeType="1"/>
                </p:cNvSpPr>
                <p:nvPr/>
              </p:nvSpPr>
              <p:spPr bwMode="auto">
                <a:xfrm>
                  <a:off x="1869" y="19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7" name="Line 8769"/>
                <p:cNvSpPr>
                  <a:spLocks noChangeShapeType="1"/>
                </p:cNvSpPr>
                <p:nvPr/>
              </p:nvSpPr>
              <p:spPr bwMode="auto">
                <a:xfrm>
                  <a:off x="1919" y="190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8" name="Line 8770"/>
                <p:cNvSpPr>
                  <a:spLocks noChangeShapeType="1"/>
                </p:cNvSpPr>
                <p:nvPr/>
              </p:nvSpPr>
              <p:spPr bwMode="auto">
                <a:xfrm flipV="1">
                  <a:off x="1902" y="1905"/>
                  <a:ext cx="17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79" name="Line 8771"/>
                <p:cNvSpPr>
                  <a:spLocks noChangeShapeType="1"/>
                </p:cNvSpPr>
                <p:nvPr/>
              </p:nvSpPr>
              <p:spPr bwMode="auto">
                <a:xfrm>
                  <a:off x="1902" y="19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0" name="Line 8772"/>
                <p:cNvSpPr>
                  <a:spLocks noChangeShapeType="1"/>
                </p:cNvSpPr>
                <p:nvPr/>
              </p:nvSpPr>
              <p:spPr bwMode="auto">
                <a:xfrm>
                  <a:off x="1919" y="190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1" name="Freeform 8773"/>
                <p:cNvSpPr>
                  <a:spLocks/>
                </p:cNvSpPr>
                <p:nvPr/>
              </p:nvSpPr>
              <p:spPr bwMode="auto">
                <a:xfrm>
                  <a:off x="2115" y="203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2" name="Freeform 8774"/>
                <p:cNvSpPr>
                  <a:spLocks/>
                </p:cNvSpPr>
                <p:nvPr/>
              </p:nvSpPr>
              <p:spPr bwMode="auto">
                <a:xfrm>
                  <a:off x="2132" y="203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3" name="Freeform 8775"/>
                <p:cNvSpPr>
                  <a:spLocks/>
                </p:cNvSpPr>
                <p:nvPr/>
              </p:nvSpPr>
              <p:spPr bwMode="auto">
                <a:xfrm>
                  <a:off x="2247" y="2036"/>
                  <a:ext cx="8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4" name="Freeform 8776"/>
                <p:cNvSpPr>
                  <a:spLocks/>
                </p:cNvSpPr>
                <p:nvPr/>
              </p:nvSpPr>
              <p:spPr bwMode="auto">
                <a:xfrm>
                  <a:off x="2361" y="2020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5" name="Line 8777"/>
                <p:cNvSpPr>
                  <a:spLocks noChangeShapeType="1"/>
                </p:cNvSpPr>
                <p:nvPr/>
              </p:nvSpPr>
              <p:spPr bwMode="auto">
                <a:xfrm flipV="1">
                  <a:off x="2394" y="2020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6" name="Freeform 8778"/>
                <p:cNvSpPr>
                  <a:spLocks/>
                </p:cNvSpPr>
                <p:nvPr/>
              </p:nvSpPr>
              <p:spPr bwMode="auto">
                <a:xfrm>
                  <a:off x="2394" y="2020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7" name="Freeform 8779"/>
                <p:cNvSpPr>
                  <a:spLocks/>
                </p:cNvSpPr>
                <p:nvPr/>
              </p:nvSpPr>
              <p:spPr bwMode="auto">
                <a:xfrm>
                  <a:off x="2427" y="2036"/>
                  <a:ext cx="8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6" y="0"/>
                    </a:cxn>
                    <a:cxn ang="0">
                      <a:pos x="82" y="0"/>
                    </a:cxn>
                  </a:cxnLst>
                  <a:rect l="0" t="0" r="r" b="b"/>
                  <a:pathLst>
                    <a:path w="82">
                      <a:moveTo>
                        <a:pt x="0" y="0"/>
                      </a:moveTo>
                      <a:lnTo>
                        <a:pt x="66" y="0"/>
                      </a:lnTo>
                      <a:lnTo>
                        <a:pt x="8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8" name="Line 8780"/>
                <p:cNvSpPr>
                  <a:spLocks noChangeShapeType="1"/>
                </p:cNvSpPr>
                <p:nvPr/>
              </p:nvSpPr>
              <p:spPr bwMode="auto">
                <a:xfrm>
                  <a:off x="2279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89" name="Freeform 8781"/>
                <p:cNvSpPr>
                  <a:spLocks/>
                </p:cNvSpPr>
                <p:nvPr/>
              </p:nvSpPr>
              <p:spPr bwMode="auto">
                <a:xfrm>
                  <a:off x="2115" y="2053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0" name="Line 8782"/>
                <p:cNvSpPr>
                  <a:spLocks noChangeShapeType="1"/>
                </p:cNvSpPr>
                <p:nvPr/>
              </p:nvSpPr>
              <p:spPr bwMode="auto">
                <a:xfrm flipH="1">
                  <a:off x="2115" y="2053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1" name="Line 8783"/>
                <p:cNvSpPr>
                  <a:spLocks noChangeShapeType="1"/>
                </p:cNvSpPr>
                <p:nvPr/>
              </p:nvSpPr>
              <p:spPr bwMode="auto">
                <a:xfrm>
                  <a:off x="1968" y="2053"/>
                  <a:ext cx="115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2" name="Line 8784"/>
                <p:cNvSpPr>
                  <a:spLocks noChangeShapeType="1"/>
                </p:cNvSpPr>
                <p:nvPr/>
              </p:nvSpPr>
              <p:spPr bwMode="auto">
                <a:xfrm>
                  <a:off x="2083" y="2053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3" name="Line 8785"/>
                <p:cNvSpPr>
                  <a:spLocks noChangeShapeType="1"/>
                </p:cNvSpPr>
                <p:nvPr/>
              </p:nvSpPr>
              <p:spPr bwMode="auto">
                <a:xfrm>
                  <a:off x="2115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4" name="Freeform 8786"/>
                <p:cNvSpPr>
                  <a:spLocks/>
                </p:cNvSpPr>
                <p:nvPr/>
              </p:nvSpPr>
              <p:spPr bwMode="auto">
                <a:xfrm>
                  <a:off x="2197" y="203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5" name="Freeform 8787"/>
                <p:cNvSpPr>
                  <a:spLocks/>
                </p:cNvSpPr>
                <p:nvPr/>
              </p:nvSpPr>
              <p:spPr bwMode="auto">
                <a:xfrm>
                  <a:off x="2148" y="2053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6" name="Freeform 8788"/>
                <p:cNvSpPr>
                  <a:spLocks/>
                </p:cNvSpPr>
                <p:nvPr/>
              </p:nvSpPr>
              <p:spPr bwMode="auto">
                <a:xfrm>
                  <a:off x="2132" y="205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7" name="Line 8789"/>
                <p:cNvSpPr>
                  <a:spLocks noChangeShapeType="1"/>
                </p:cNvSpPr>
                <p:nvPr/>
              </p:nvSpPr>
              <p:spPr bwMode="auto">
                <a:xfrm>
                  <a:off x="2132" y="205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8" name="Line 8790"/>
                <p:cNvSpPr>
                  <a:spLocks noChangeShapeType="1"/>
                </p:cNvSpPr>
                <p:nvPr/>
              </p:nvSpPr>
              <p:spPr bwMode="auto">
                <a:xfrm>
                  <a:off x="2132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199" name="Line 8791"/>
                <p:cNvSpPr>
                  <a:spLocks noChangeShapeType="1"/>
                </p:cNvSpPr>
                <p:nvPr/>
              </p:nvSpPr>
              <p:spPr bwMode="auto">
                <a:xfrm>
                  <a:off x="2132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0" name="Line 8792"/>
                <p:cNvSpPr>
                  <a:spLocks noChangeShapeType="1"/>
                </p:cNvSpPr>
                <p:nvPr/>
              </p:nvSpPr>
              <p:spPr bwMode="auto">
                <a:xfrm>
                  <a:off x="2148" y="205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1" name="Freeform 8793"/>
                <p:cNvSpPr>
                  <a:spLocks/>
                </p:cNvSpPr>
                <p:nvPr/>
              </p:nvSpPr>
              <p:spPr bwMode="auto">
                <a:xfrm>
                  <a:off x="2214" y="203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2" name="Line 8794"/>
                <p:cNvSpPr>
                  <a:spLocks noChangeShapeType="1"/>
                </p:cNvSpPr>
                <p:nvPr/>
              </p:nvSpPr>
              <p:spPr bwMode="auto">
                <a:xfrm>
                  <a:off x="2099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3" name="Line 8795"/>
                <p:cNvSpPr>
                  <a:spLocks noChangeShapeType="1"/>
                </p:cNvSpPr>
                <p:nvPr/>
              </p:nvSpPr>
              <p:spPr bwMode="auto">
                <a:xfrm>
                  <a:off x="2033" y="18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4" name="Freeform 8796"/>
                <p:cNvSpPr>
                  <a:spLocks/>
                </p:cNvSpPr>
                <p:nvPr/>
              </p:nvSpPr>
              <p:spPr bwMode="auto">
                <a:xfrm>
                  <a:off x="1984" y="1888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5" name="Freeform 8797"/>
                <p:cNvSpPr>
                  <a:spLocks/>
                </p:cNvSpPr>
                <p:nvPr/>
              </p:nvSpPr>
              <p:spPr bwMode="auto">
                <a:xfrm>
                  <a:off x="1968" y="1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6" name="Freeform 8798"/>
                <p:cNvSpPr>
                  <a:spLocks/>
                </p:cNvSpPr>
                <p:nvPr/>
              </p:nvSpPr>
              <p:spPr bwMode="auto">
                <a:xfrm>
                  <a:off x="1951" y="1888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7" name="Line 8799"/>
                <p:cNvSpPr>
                  <a:spLocks noChangeShapeType="1"/>
                </p:cNvSpPr>
                <p:nvPr/>
              </p:nvSpPr>
              <p:spPr bwMode="auto">
                <a:xfrm>
                  <a:off x="1968" y="18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8" name="Freeform 8800"/>
                <p:cNvSpPr>
                  <a:spLocks/>
                </p:cNvSpPr>
                <p:nvPr/>
              </p:nvSpPr>
              <p:spPr bwMode="auto">
                <a:xfrm>
                  <a:off x="2001" y="1888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09" name="Line 8801"/>
                <p:cNvSpPr>
                  <a:spLocks noChangeShapeType="1"/>
                </p:cNvSpPr>
                <p:nvPr/>
              </p:nvSpPr>
              <p:spPr bwMode="auto">
                <a:xfrm>
                  <a:off x="2017" y="18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0" name="Line 8802"/>
                <p:cNvSpPr>
                  <a:spLocks noChangeShapeType="1"/>
                </p:cNvSpPr>
                <p:nvPr/>
              </p:nvSpPr>
              <p:spPr bwMode="auto">
                <a:xfrm>
                  <a:off x="2066" y="187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1" name="Line 8803"/>
                <p:cNvSpPr>
                  <a:spLocks noChangeShapeType="1"/>
                </p:cNvSpPr>
                <p:nvPr/>
              </p:nvSpPr>
              <p:spPr bwMode="auto">
                <a:xfrm>
                  <a:off x="2033" y="1888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2" name="Line 8804"/>
                <p:cNvSpPr>
                  <a:spLocks noChangeShapeType="1"/>
                </p:cNvSpPr>
                <p:nvPr/>
              </p:nvSpPr>
              <p:spPr bwMode="auto">
                <a:xfrm>
                  <a:off x="2033" y="18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3" name="Line 8805"/>
                <p:cNvSpPr>
                  <a:spLocks noChangeShapeType="1"/>
                </p:cNvSpPr>
                <p:nvPr/>
              </p:nvSpPr>
              <p:spPr bwMode="auto">
                <a:xfrm flipV="1">
                  <a:off x="2066" y="1872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4" name="Line 8806"/>
                <p:cNvSpPr>
                  <a:spLocks noChangeShapeType="1"/>
                </p:cNvSpPr>
                <p:nvPr/>
              </p:nvSpPr>
              <p:spPr bwMode="auto">
                <a:xfrm>
                  <a:off x="2050" y="188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5" name="Freeform 8807"/>
                <p:cNvSpPr>
                  <a:spLocks/>
                </p:cNvSpPr>
                <p:nvPr/>
              </p:nvSpPr>
              <p:spPr bwMode="auto">
                <a:xfrm>
                  <a:off x="2083" y="1872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6" name="Line 8808"/>
                <p:cNvSpPr>
                  <a:spLocks noChangeShapeType="1"/>
                </p:cNvSpPr>
                <p:nvPr/>
              </p:nvSpPr>
              <p:spPr bwMode="auto">
                <a:xfrm>
                  <a:off x="2083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7" name="Line 8809"/>
                <p:cNvSpPr>
                  <a:spLocks noChangeShapeType="1"/>
                </p:cNvSpPr>
                <p:nvPr/>
              </p:nvSpPr>
              <p:spPr bwMode="auto">
                <a:xfrm>
                  <a:off x="2197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8" name="Line 8810"/>
                <p:cNvSpPr>
                  <a:spLocks noChangeShapeType="1"/>
                </p:cNvSpPr>
                <p:nvPr/>
              </p:nvSpPr>
              <p:spPr bwMode="auto">
                <a:xfrm>
                  <a:off x="2132" y="1872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19" name="Line 8811"/>
                <p:cNvSpPr>
                  <a:spLocks noChangeShapeType="1"/>
                </p:cNvSpPr>
                <p:nvPr/>
              </p:nvSpPr>
              <p:spPr bwMode="auto">
                <a:xfrm>
                  <a:off x="2115" y="187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0" name="Freeform 8812"/>
                <p:cNvSpPr>
                  <a:spLocks/>
                </p:cNvSpPr>
                <p:nvPr/>
              </p:nvSpPr>
              <p:spPr bwMode="auto">
                <a:xfrm>
                  <a:off x="2165" y="1872"/>
                  <a:ext cx="32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2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2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1" name="Line 8813"/>
                <p:cNvSpPr>
                  <a:spLocks noChangeShapeType="1"/>
                </p:cNvSpPr>
                <p:nvPr/>
              </p:nvSpPr>
              <p:spPr bwMode="auto">
                <a:xfrm>
                  <a:off x="2165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2" name="Line 8814"/>
                <p:cNvSpPr>
                  <a:spLocks noChangeShapeType="1"/>
                </p:cNvSpPr>
                <p:nvPr/>
              </p:nvSpPr>
              <p:spPr bwMode="auto">
                <a:xfrm>
                  <a:off x="2197" y="1872"/>
                  <a:ext cx="5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3" name="Line 8815"/>
                <p:cNvSpPr>
                  <a:spLocks noChangeShapeType="1"/>
                </p:cNvSpPr>
                <p:nvPr/>
              </p:nvSpPr>
              <p:spPr bwMode="auto">
                <a:xfrm flipH="1">
                  <a:off x="2263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4" name="Line 8816"/>
                <p:cNvSpPr>
                  <a:spLocks noChangeShapeType="1"/>
                </p:cNvSpPr>
                <p:nvPr/>
              </p:nvSpPr>
              <p:spPr bwMode="auto">
                <a:xfrm>
                  <a:off x="2247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5" name="Freeform 8817"/>
                <p:cNvSpPr>
                  <a:spLocks/>
                </p:cNvSpPr>
                <p:nvPr/>
              </p:nvSpPr>
              <p:spPr bwMode="auto">
                <a:xfrm>
                  <a:off x="2279" y="18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6" name="Freeform 8818"/>
                <p:cNvSpPr>
                  <a:spLocks/>
                </p:cNvSpPr>
                <p:nvPr/>
              </p:nvSpPr>
              <p:spPr bwMode="auto">
                <a:xfrm>
                  <a:off x="2378" y="20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7" name="Freeform 8819"/>
                <p:cNvSpPr>
                  <a:spLocks/>
                </p:cNvSpPr>
                <p:nvPr/>
              </p:nvSpPr>
              <p:spPr bwMode="auto">
                <a:xfrm>
                  <a:off x="2378" y="2036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8" name="Line 8820"/>
                <p:cNvSpPr>
                  <a:spLocks noChangeShapeType="1"/>
                </p:cNvSpPr>
                <p:nvPr/>
              </p:nvSpPr>
              <p:spPr bwMode="auto">
                <a:xfrm>
                  <a:off x="2329" y="2036"/>
                  <a:ext cx="32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29" name="Freeform 8821"/>
                <p:cNvSpPr>
                  <a:spLocks/>
                </p:cNvSpPr>
                <p:nvPr/>
              </p:nvSpPr>
              <p:spPr bwMode="auto">
                <a:xfrm>
                  <a:off x="2361" y="2036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0" name="Line 8822"/>
                <p:cNvSpPr>
                  <a:spLocks noChangeShapeType="1"/>
                </p:cNvSpPr>
                <p:nvPr/>
              </p:nvSpPr>
              <p:spPr bwMode="auto">
                <a:xfrm>
                  <a:off x="2361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1" name="Line 8823"/>
                <p:cNvSpPr>
                  <a:spLocks noChangeShapeType="1"/>
                </p:cNvSpPr>
                <p:nvPr/>
              </p:nvSpPr>
              <p:spPr bwMode="auto">
                <a:xfrm>
                  <a:off x="2361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2" name="Freeform 8824"/>
                <p:cNvSpPr>
                  <a:spLocks/>
                </p:cNvSpPr>
                <p:nvPr/>
              </p:nvSpPr>
              <p:spPr bwMode="auto">
                <a:xfrm>
                  <a:off x="2394" y="2036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3" name="Line 8825"/>
                <p:cNvSpPr>
                  <a:spLocks noChangeShapeType="1"/>
                </p:cNvSpPr>
                <p:nvPr/>
              </p:nvSpPr>
              <p:spPr bwMode="auto">
                <a:xfrm>
                  <a:off x="2411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4" name="Line 8826"/>
                <p:cNvSpPr>
                  <a:spLocks noChangeShapeType="1"/>
                </p:cNvSpPr>
                <p:nvPr/>
              </p:nvSpPr>
              <p:spPr bwMode="auto">
                <a:xfrm>
                  <a:off x="2394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5" name="Line 8827"/>
                <p:cNvSpPr>
                  <a:spLocks noChangeShapeType="1"/>
                </p:cNvSpPr>
                <p:nvPr/>
              </p:nvSpPr>
              <p:spPr bwMode="auto">
                <a:xfrm>
                  <a:off x="2378" y="203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6" name="Freeform 8828"/>
                <p:cNvSpPr>
                  <a:spLocks/>
                </p:cNvSpPr>
                <p:nvPr/>
              </p:nvSpPr>
              <p:spPr bwMode="auto">
                <a:xfrm>
                  <a:off x="2394" y="2036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7" name="Line 8829"/>
                <p:cNvSpPr>
                  <a:spLocks noChangeShapeType="1"/>
                </p:cNvSpPr>
                <p:nvPr/>
              </p:nvSpPr>
              <p:spPr bwMode="auto">
                <a:xfrm flipH="1">
                  <a:off x="2394" y="203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8" name="Line 8830"/>
                <p:cNvSpPr>
                  <a:spLocks noChangeShapeType="1"/>
                </p:cNvSpPr>
                <p:nvPr/>
              </p:nvSpPr>
              <p:spPr bwMode="auto">
                <a:xfrm>
                  <a:off x="2427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39" name="Freeform 8831"/>
                <p:cNvSpPr>
                  <a:spLocks/>
                </p:cNvSpPr>
                <p:nvPr/>
              </p:nvSpPr>
              <p:spPr bwMode="auto">
                <a:xfrm>
                  <a:off x="2411" y="203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0" name="Line 8832"/>
                <p:cNvSpPr>
                  <a:spLocks noChangeShapeType="1"/>
                </p:cNvSpPr>
                <p:nvPr/>
              </p:nvSpPr>
              <p:spPr bwMode="auto">
                <a:xfrm>
                  <a:off x="2443" y="18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1" name="Line 8833"/>
                <p:cNvSpPr>
                  <a:spLocks noChangeShapeType="1"/>
                </p:cNvSpPr>
                <p:nvPr/>
              </p:nvSpPr>
              <p:spPr bwMode="auto">
                <a:xfrm>
                  <a:off x="2394" y="19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2" name="Line 8834"/>
                <p:cNvSpPr>
                  <a:spLocks noChangeShapeType="1"/>
                </p:cNvSpPr>
                <p:nvPr/>
              </p:nvSpPr>
              <p:spPr bwMode="auto">
                <a:xfrm flipH="1">
                  <a:off x="2361" y="187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3" name="Freeform 8835"/>
                <p:cNvSpPr>
                  <a:spLocks/>
                </p:cNvSpPr>
                <p:nvPr/>
              </p:nvSpPr>
              <p:spPr bwMode="auto">
                <a:xfrm>
                  <a:off x="2312" y="1872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4" name="Line 8836"/>
                <p:cNvSpPr>
                  <a:spLocks noChangeShapeType="1"/>
                </p:cNvSpPr>
                <p:nvPr/>
              </p:nvSpPr>
              <p:spPr bwMode="auto">
                <a:xfrm>
                  <a:off x="2296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5" name="Line 8837"/>
                <p:cNvSpPr>
                  <a:spLocks noChangeShapeType="1"/>
                </p:cNvSpPr>
                <p:nvPr/>
              </p:nvSpPr>
              <p:spPr bwMode="auto">
                <a:xfrm flipH="1">
                  <a:off x="2279" y="187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6" name="Line 8838"/>
                <p:cNvSpPr>
                  <a:spLocks noChangeShapeType="1"/>
                </p:cNvSpPr>
                <p:nvPr/>
              </p:nvSpPr>
              <p:spPr bwMode="auto">
                <a:xfrm>
                  <a:off x="2296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7" name="Line 8839"/>
                <p:cNvSpPr>
                  <a:spLocks noChangeShapeType="1"/>
                </p:cNvSpPr>
                <p:nvPr/>
              </p:nvSpPr>
              <p:spPr bwMode="auto">
                <a:xfrm>
                  <a:off x="2312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8" name="Line 8840"/>
                <p:cNvSpPr>
                  <a:spLocks noChangeShapeType="1"/>
                </p:cNvSpPr>
                <p:nvPr/>
              </p:nvSpPr>
              <p:spPr bwMode="auto">
                <a:xfrm flipH="1">
                  <a:off x="2345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49" name="Line 8841"/>
                <p:cNvSpPr>
                  <a:spLocks noChangeShapeType="1"/>
                </p:cNvSpPr>
                <p:nvPr/>
              </p:nvSpPr>
              <p:spPr bwMode="auto">
                <a:xfrm>
                  <a:off x="2345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0" name="Line 8842"/>
                <p:cNvSpPr>
                  <a:spLocks noChangeShapeType="1"/>
                </p:cNvSpPr>
                <p:nvPr/>
              </p:nvSpPr>
              <p:spPr bwMode="auto">
                <a:xfrm>
                  <a:off x="2361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1" name="Line 8843"/>
                <p:cNvSpPr>
                  <a:spLocks noChangeShapeType="1"/>
                </p:cNvSpPr>
                <p:nvPr/>
              </p:nvSpPr>
              <p:spPr bwMode="auto">
                <a:xfrm>
                  <a:off x="2361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2" name="Line 8844"/>
                <p:cNvSpPr>
                  <a:spLocks noChangeShapeType="1"/>
                </p:cNvSpPr>
                <p:nvPr/>
              </p:nvSpPr>
              <p:spPr bwMode="auto">
                <a:xfrm flipV="1">
                  <a:off x="2394" y="1971"/>
                  <a:ext cx="0" cy="32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3" name="Line 8845"/>
                <p:cNvSpPr>
                  <a:spLocks noChangeShapeType="1"/>
                </p:cNvSpPr>
                <p:nvPr/>
              </p:nvSpPr>
              <p:spPr bwMode="auto">
                <a:xfrm flipV="1">
                  <a:off x="2394" y="2003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4" name="Line 8846"/>
                <p:cNvSpPr>
                  <a:spLocks noChangeShapeType="1"/>
                </p:cNvSpPr>
                <p:nvPr/>
              </p:nvSpPr>
              <p:spPr bwMode="auto">
                <a:xfrm>
                  <a:off x="2394" y="20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5" name="Line 8847"/>
                <p:cNvSpPr>
                  <a:spLocks noChangeShapeType="1"/>
                </p:cNvSpPr>
                <p:nvPr/>
              </p:nvSpPr>
              <p:spPr bwMode="auto">
                <a:xfrm flipV="1">
                  <a:off x="2394" y="1954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6" name="Line 8848"/>
                <p:cNvSpPr>
                  <a:spLocks noChangeShapeType="1"/>
                </p:cNvSpPr>
                <p:nvPr/>
              </p:nvSpPr>
              <p:spPr bwMode="auto">
                <a:xfrm>
                  <a:off x="2394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57" name="Line 8849"/>
                <p:cNvSpPr>
                  <a:spLocks noChangeShapeType="1"/>
                </p:cNvSpPr>
                <p:nvPr/>
              </p:nvSpPr>
              <p:spPr bwMode="auto">
                <a:xfrm flipV="1">
                  <a:off x="2394" y="1938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6258" name="Group 8850"/>
              <p:cNvGrpSpPr>
                <a:grpSpLocks/>
              </p:cNvGrpSpPr>
              <p:nvPr/>
            </p:nvGrpSpPr>
            <p:grpSpPr bwMode="auto">
              <a:xfrm>
                <a:off x="492" y="1839"/>
                <a:ext cx="3050" cy="2036"/>
                <a:chOff x="492" y="1839"/>
                <a:chExt cx="3050" cy="2036"/>
              </a:xfrm>
            </p:grpSpPr>
            <p:sp>
              <p:nvSpPr>
                <p:cNvPr id="666259" name="Line 8851"/>
                <p:cNvSpPr>
                  <a:spLocks noChangeShapeType="1"/>
                </p:cNvSpPr>
                <p:nvPr/>
              </p:nvSpPr>
              <p:spPr bwMode="auto">
                <a:xfrm flipV="1">
                  <a:off x="2378" y="188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0" name="Line 8852"/>
                <p:cNvSpPr>
                  <a:spLocks noChangeShapeType="1"/>
                </p:cNvSpPr>
                <p:nvPr/>
              </p:nvSpPr>
              <p:spPr bwMode="auto">
                <a:xfrm>
                  <a:off x="2411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1" name="Line 8853"/>
                <p:cNvSpPr>
                  <a:spLocks noChangeShapeType="1"/>
                </p:cNvSpPr>
                <p:nvPr/>
              </p:nvSpPr>
              <p:spPr bwMode="auto">
                <a:xfrm flipH="1">
                  <a:off x="2378" y="1921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2" name="Line 8854"/>
                <p:cNvSpPr>
                  <a:spLocks noChangeShapeType="1"/>
                </p:cNvSpPr>
                <p:nvPr/>
              </p:nvSpPr>
              <p:spPr bwMode="auto">
                <a:xfrm flipV="1">
                  <a:off x="2394" y="192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3" name="Line 8855"/>
                <p:cNvSpPr>
                  <a:spLocks noChangeShapeType="1"/>
                </p:cNvSpPr>
                <p:nvPr/>
              </p:nvSpPr>
              <p:spPr bwMode="auto">
                <a:xfrm>
                  <a:off x="2394" y="19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4" name="Line 8856"/>
                <p:cNvSpPr>
                  <a:spLocks noChangeShapeType="1"/>
                </p:cNvSpPr>
                <p:nvPr/>
              </p:nvSpPr>
              <p:spPr bwMode="auto">
                <a:xfrm>
                  <a:off x="2378" y="190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5" name="Line 8857"/>
                <p:cNvSpPr>
                  <a:spLocks noChangeShapeType="1"/>
                </p:cNvSpPr>
                <p:nvPr/>
              </p:nvSpPr>
              <p:spPr bwMode="auto">
                <a:xfrm flipV="1">
                  <a:off x="2378" y="1905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6" name="Line 8858"/>
                <p:cNvSpPr>
                  <a:spLocks noChangeShapeType="1"/>
                </p:cNvSpPr>
                <p:nvPr/>
              </p:nvSpPr>
              <p:spPr bwMode="auto">
                <a:xfrm>
                  <a:off x="2378" y="19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7" name="Line 8859"/>
                <p:cNvSpPr>
                  <a:spLocks noChangeShapeType="1"/>
                </p:cNvSpPr>
                <p:nvPr/>
              </p:nvSpPr>
              <p:spPr bwMode="auto">
                <a:xfrm>
                  <a:off x="2378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8" name="Line 8860"/>
                <p:cNvSpPr>
                  <a:spLocks noChangeShapeType="1"/>
                </p:cNvSpPr>
                <p:nvPr/>
              </p:nvSpPr>
              <p:spPr bwMode="auto">
                <a:xfrm>
                  <a:off x="2394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69" name="Freeform 8861"/>
                <p:cNvSpPr>
                  <a:spLocks/>
                </p:cNvSpPr>
                <p:nvPr/>
              </p:nvSpPr>
              <p:spPr bwMode="auto">
                <a:xfrm>
                  <a:off x="2378" y="187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0" name="Line 8862"/>
                <p:cNvSpPr>
                  <a:spLocks noChangeShapeType="1"/>
                </p:cNvSpPr>
                <p:nvPr/>
              </p:nvSpPr>
              <p:spPr bwMode="auto">
                <a:xfrm>
                  <a:off x="2378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1" name="Freeform 8863"/>
                <p:cNvSpPr>
                  <a:spLocks/>
                </p:cNvSpPr>
                <p:nvPr/>
              </p:nvSpPr>
              <p:spPr bwMode="auto">
                <a:xfrm>
                  <a:off x="2378" y="18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2" name="Line 8864"/>
                <p:cNvSpPr>
                  <a:spLocks noChangeShapeType="1"/>
                </p:cNvSpPr>
                <p:nvPr/>
              </p:nvSpPr>
              <p:spPr bwMode="auto">
                <a:xfrm flipH="1">
                  <a:off x="2378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3" name="Line 8865"/>
                <p:cNvSpPr>
                  <a:spLocks noChangeShapeType="1"/>
                </p:cNvSpPr>
                <p:nvPr/>
              </p:nvSpPr>
              <p:spPr bwMode="auto">
                <a:xfrm>
                  <a:off x="2394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4" name="Line 8866"/>
                <p:cNvSpPr>
                  <a:spLocks noChangeShapeType="1"/>
                </p:cNvSpPr>
                <p:nvPr/>
              </p:nvSpPr>
              <p:spPr bwMode="auto">
                <a:xfrm flipH="1">
                  <a:off x="2394" y="1872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5" name="Line 8867"/>
                <p:cNvSpPr>
                  <a:spLocks noChangeShapeType="1"/>
                </p:cNvSpPr>
                <p:nvPr/>
              </p:nvSpPr>
              <p:spPr bwMode="auto">
                <a:xfrm>
                  <a:off x="2411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6" name="Line 8868"/>
                <p:cNvSpPr>
                  <a:spLocks noChangeShapeType="1"/>
                </p:cNvSpPr>
                <p:nvPr/>
              </p:nvSpPr>
              <p:spPr bwMode="auto">
                <a:xfrm>
                  <a:off x="2427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7" name="Line 8869"/>
                <p:cNvSpPr>
                  <a:spLocks noChangeShapeType="1"/>
                </p:cNvSpPr>
                <p:nvPr/>
              </p:nvSpPr>
              <p:spPr bwMode="auto">
                <a:xfrm>
                  <a:off x="2427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8" name="Line 8870"/>
                <p:cNvSpPr>
                  <a:spLocks noChangeShapeType="1"/>
                </p:cNvSpPr>
                <p:nvPr/>
              </p:nvSpPr>
              <p:spPr bwMode="auto">
                <a:xfrm>
                  <a:off x="2411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79" name="Line 8871"/>
                <p:cNvSpPr>
                  <a:spLocks noChangeShapeType="1"/>
                </p:cNvSpPr>
                <p:nvPr/>
              </p:nvSpPr>
              <p:spPr bwMode="auto">
                <a:xfrm>
                  <a:off x="2411" y="1872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0" name="Line 8872"/>
                <p:cNvSpPr>
                  <a:spLocks noChangeShapeType="1"/>
                </p:cNvSpPr>
                <p:nvPr/>
              </p:nvSpPr>
              <p:spPr bwMode="auto">
                <a:xfrm>
                  <a:off x="2427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1" name="Line 8873"/>
                <p:cNvSpPr>
                  <a:spLocks noChangeShapeType="1"/>
                </p:cNvSpPr>
                <p:nvPr/>
              </p:nvSpPr>
              <p:spPr bwMode="auto">
                <a:xfrm flipV="1">
                  <a:off x="2443" y="185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2" name="Freeform 8874"/>
                <p:cNvSpPr>
                  <a:spLocks/>
                </p:cNvSpPr>
                <p:nvPr/>
              </p:nvSpPr>
              <p:spPr bwMode="auto">
                <a:xfrm>
                  <a:off x="2525" y="2020"/>
                  <a:ext cx="99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50" y="0"/>
                    </a:cxn>
                    <a:cxn ang="0">
                      <a:pos x="66" y="0"/>
                    </a:cxn>
                    <a:cxn ang="0">
                      <a:pos x="99" y="0"/>
                    </a:cxn>
                  </a:cxnLst>
                  <a:rect l="0" t="0" r="r" b="b"/>
                  <a:pathLst>
                    <a:path w="99" h="16">
                      <a:moveTo>
                        <a:pt x="0" y="16"/>
                      </a:moveTo>
                      <a:lnTo>
                        <a:pt x="50" y="0"/>
                      </a:lnTo>
                      <a:lnTo>
                        <a:pt x="66" y="0"/>
                      </a:lnTo>
                      <a:lnTo>
                        <a:pt x="9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3" name="Line 8875"/>
                <p:cNvSpPr>
                  <a:spLocks noChangeShapeType="1"/>
                </p:cNvSpPr>
                <p:nvPr/>
              </p:nvSpPr>
              <p:spPr bwMode="auto">
                <a:xfrm flipH="1">
                  <a:off x="2509" y="185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4" name="Line 8876"/>
                <p:cNvSpPr>
                  <a:spLocks noChangeShapeType="1"/>
                </p:cNvSpPr>
                <p:nvPr/>
              </p:nvSpPr>
              <p:spPr bwMode="auto">
                <a:xfrm>
                  <a:off x="2509" y="203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5" name="Line 8877"/>
                <p:cNvSpPr>
                  <a:spLocks noChangeShapeType="1"/>
                </p:cNvSpPr>
                <p:nvPr/>
              </p:nvSpPr>
              <p:spPr bwMode="auto">
                <a:xfrm>
                  <a:off x="2509" y="203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6" name="Line 8878"/>
                <p:cNvSpPr>
                  <a:spLocks noChangeShapeType="1"/>
                </p:cNvSpPr>
                <p:nvPr/>
              </p:nvSpPr>
              <p:spPr bwMode="auto">
                <a:xfrm flipH="1">
                  <a:off x="2493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7" name="Line 8879"/>
                <p:cNvSpPr>
                  <a:spLocks noChangeShapeType="1"/>
                </p:cNvSpPr>
                <p:nvPr/>
              </p:nvSpPr>
              <p:spPr bwMode="auto">
                <a:xfrm>
                  <a:off x="2460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8" name="Freeform 8880"/>
                <p:cNvSpPr>
                  <a:spLocks/>
                </p:cNvSpPr>
                <p:nvPr/>
              </p:nvSpPr>
              <p:spPr bwMode="auto">
                <a:xfrm>
                  <a:off x="2460" y="185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89" name="Line 8881"/>
                <p:cNvSpPr>
                  <a:spLocks noChangeShapeType="1"/>
                </p:cNvSpPr>
                <p:nvPr/>
              </p:nvSpPr>
              <p:spPr bwMode="auto">
                <a:xfrm flipH="1">
                  <a:off x="2476" y="18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0" name="Line 8882"/>
                <p:cNvSpPr>
                  <a:spLocks noChangeShapeType="1"/>
                </p:cNvSpPr>
                <p:nvPr/>
              </p:nvSpPr>
              <p:spPr bwMode="auto">
                <a:xfrm>
                  <a:off x="2558" y="1856"/>
                  <a:ext cx="49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1" name="Line 8883"/>
                <p:cNvSpPr>
                  <a:spLocks noChangeShapeType="1"/>
                </p:cNvSpPr>
                <p:nvPr/>
              </p:nvSpPr>
              <p:spPr bwMode="auto">
                <a:xfrm flipH="1">
                  <a:off x="2542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2" name="Line 8884"/>
                <p:cNvSpPr>
                  <a:spLocks noChangeShapeType="1"/>
                </p:cNvSpPr>
                <p:nvPr/>
              </p:nvSpPr>
              <p:spPr bwMode="auto">
                <a:xfrm>
                  <a:off x="2542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3" name="Freeform 8885"/>
                <p:cNvSpPr>
                  <a:spLocks/>
                </p:cNvSpPr>
                <p:nvPr/>
              </p:nvSpPr>
              <p:spPr bwMode="auto">
                <a:xfrm>
                  <a:off x="3296" y="1987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4" name="Line 8886"/>
                <p:cNvSpPr>
                  <a:spLocks noChangeShapeType="1"/>
                </p:cNvSpPr>
                <p:nvPr/>
              </p:nvSpPr>
              <p:spPr bwMode="auto">
                <a:xfrm>
                  <a:off x="3313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5" name="Freeform 8887"/>
                <p:cNvSpPr>
                  <a:spLocks/>
                </p:cNvSpPr>
                <p:nvPr/>
              </p:nvSpPr>
              <p:spPr bwMode="auto">
                <a:xfrm>
                  <a:off x="2935" y="2003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6" name="Freeform 8888"/>
                <p:cNvSpPr>
                  <a:spLocks/>
                </p:cNvSpPr>
                <p:nvPr/>
              </p:nvSpPr>
              <p:spPr bwMode="auto">
                <a:xfrm>
                  <a:off x="2919" y="2020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7" name="Freeform 8889"/>
                <p:cNvSpPr>
                  <a:spLocks/>
                </p:cNvSpPr>
                <p:nvPr/>
              </p:nvSpPr>
              <p:spPr bwMode="auto">
                <a:xfrm>
                  <a:off x="2935" y="2020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8" name="Freeform 8890"/>
                <p:cNvSpPr>
                  <a:spLocks/>
                </p:cNvSpPr>
                <p:nvPr/>
              </p:nvSpPr>
              <p:spPr bwMode="auto">
                <a:xfrm>
                  <a:off x="2968" y="2020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299" name="Line 8891"/>
                <p:cNvSpPr>
                  <a:spLocks noChangeShapeType="1"/>
                </p:cNvSpPr>
                <p:nvPr/>
              </p:nvSpPr>
              <p:spPr bwMode="auto">
                <a:xfrm>
                  <a:off x="2952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0" name="Freeform 8892"/>
                <p:cNvSpPr>
                  <a:spLocks/>
                </p:cNvSpPr>
                <p:nvPr/>
              </p:nvSpPr>
              <p:spPr bwMode="auto">
                <a:xfrm>
                  <a:off x="2771" y="2036"/>
                  <a:ext cx="11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50" y="0"/>
                    </a:cxn>
                    <a:cxn ang="0">
                      <a:pos x="82" y="0"/>
                    </a:cxn>
                    <a:cxn ang="0">
                      <a:pos x="115" y="0"/>
                    </a:cxn>
                  </a:cxnLst>
                  <a:rect l="0" t="0" r="r" b="b"/>
                  <a:pathLst>
                    <a:path w="115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50" y="0"/>
                      </a:lnTo>
                      <a:lnTo>
                        <a:pt x="82" y="0"/>
                      </a:lnTo>
                      <a:lnTo>
                        <a:pt x="11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1" name="Freeform 8893"/>
                <p:cNvSpPr>
                  <a:spLocks/>
                </p:cNvSpPr>
                <p:nvPr/>
              </p:nvSpPr>
              <p:spPr bwMode="auto">
                <a:xfrm>
                  <a:off x="2788" y="1856"/>
                  <a:ext cx="98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5" y="0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98">
                      <a:moveTo>
                        <a:pt x="0" y="0"/>
                      </a:moveTo>
                      <a:lnTo>
                        <a:pt x="65" y="0"/>
                      </a:lnTo>
                      <a:lnTo>
                        <a:pt x="98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2" name="Freeform 8894"/>
                <p:cNvSpPr>
                  <a:spLocks/>
                </p:cNvSpPr>
                <p:nvPr/>
              </p:nvSpPr>
              <p:spPr bwMode="auto">
                <a:xfrm>
                  <a:off x="2804" y="1856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3" name="Line 8895"/>
                <p:cNvSpPr>
                  <a:spLocks noChangeShapeType="1"/>
                </p:cNvSpPr>
                <p:nvPr/>
              </p:nvSpPr>
              <p:spPr bwMode="auto">
                <a:xfrm>
                  <a:off x="2706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4" name="Line 8896"/>
                <p:cNvSpPr>
                  <a:spLocks noChangeShapeType="1"/>
                </p:cNvSpPr>
                <p:nvPr/>
              </p:nvSpPr>
              <p:spPr bwMode="auto">
                <a:xfrm flipH="1">
                  <a:off x="2689" y="203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5" name="Line 8897"/>
                <p:cNvSpPr>
                  <a:spLocks noChangeShapeType="1"/>
                </p:cNvSpPr>
                <p:nvPr/>
              </p:nvSpPr>
              <p:spPr bwMode="auto">
                <a:xfrm>
                  <a:off x="2673" y="203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6" name="Line 8898"/>
                <p:cNvSpPr>
                  <a:spLocks noChangeShapeType="1"/>
                </p:cNvSpPr>
                <p:nvPr/>
              </p:nvSpPr>
              <p:spPr bwMode="auto">
                <a:xfrm>
                  <a:off x="2640" y="2020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7" name="Line 8899"/>
                <p:cNvSpPr>
                  <a:spLocks noChangeShapeType="1"/>
                </p:cNvSpPr>
                <p:nvPr/>
              </p:nvSpPr>
              <p:spPr bwMode="auto">
                <a:xfrm>
                  <a:off x="2673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8" name="Line 8900"/>
                <p:cNvSpPr>
                  <a:spLocks noChangeShapeType="1"/>
                </p:cNvSpPr>
                <p:nvPr/>
              </p:nvSpPr>
              <p:spPr bwMode="auto">
                <a:xfrm flipH="1">
                  <a:off x="2640" y="18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09" name="Line 8901"/>
                <p:cNvSpPr>
                  <a:spLocks noChangeShapeType="1"/>
                </p:cNvSpPr>
                <p:nvPr/>
              </p:nvSpPr>
              <p:spPr bwMode="auto">
                <a:xfrm>
                  <a:off x="2657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0" name="Line 8902"/>
                <p:cNvSpPr>
                  <a:spLocks noChangeShapeType="1"/>
                </p:cNvSpPr>
                <p:nvPr/>
              </p:nvSpPr>
              <p:spPr bwMode="auto">
                <a:xfrm>
                  <a:off x="2673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1" name="Freeform 8903"/>
                <p:cNvSpPr>
                  <a:spLocks/>
                </p:cNvSpPr>
                <p:nvPr/>
              </p:nvSpPr>
              <p:spPr bwMode="auto">
                <a:xfrm>
                  <a:off x="2673" y="1856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2" name="Line 8904"/>
                <p:cNvSpPr>
                  <a:spLocks noChangeShapeType="1"/>
                </p:cNvSpPr>
                <p:nvPr/>
              </p:nvSpPr>
              <p:spPr bwMode="auto">
                <a:xfrm>
                  <a:off x="2706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3" name="Line 8905"/>
                <p:cNvSpPr>
                  <a:spLocks noChangeShapeType="1"/>
                </p:cNvSpPr>
                <p:nvPr/>
              </p:nvSpPr>
              <p:spPr bwMode="auto">
                <a:xfrm>
                  <a:off x="2706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4" name="Freeform 8906"/>
                <p:cNvSpPr>
                  <a:spLocks/>
                </p:cNvSpPr>
                <p:nvPr/>
              </p:nvSpPr>
              <p:spPr bwMode="auto">
                <a:xfrm>
                  <a:off x="2722" y="2036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9">
                      <a:moveTo>
                        <a:pt x="49" y="0"/>
                      </a:moveTo>
                      <a:lnTo>
                        <a:pt x="49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5" name="Line 8907"/>
                <p:cNvSpPr>
                  <a:spLocks noChangeShapeType="1"/>
                </p:cNvSpPr>
                <p:nvPr/>
              </p:nvSpPr>
              <p:spPr bwMode="auto">
                <a:xfrm>
                  <a:off x="2755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6" name="Line 8908"/>
                <p:cNvSpPr>
                  <a:spLocks noChangeShapeType="1"/>
                </p:cNvSpPr>
                <p:nvPr/>
              </p:nvSpPr>
              <p:spPr bwMode="auto">
                <a:xfrm>
                  <a:off x="2739" y="1856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7" name="Line 8909"/>
                <p:cNvSpPr>
                  <a:spLocks noChangeShapeType="1"/>
                </p:cNvSpPr>
                <p:nvPr/>
              </p:nvSpPr>
              <p:spPr bwMode="auto">
                <a:xfrm flipH="1">
                  <a:off x="2722" y="1856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8" name="Line 8910"/>
                <p:cNvSpPr>
                  <a:spLocks noChangeShapeType="1"/>
                </p:cNvSpPr>
                <p:nvPr/>
              </p:nvSpPr>
              <p:spPr bwMode="auto">
                <a:xfrm>
                  <a:off x="2755" y="185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19" name="Freeform 8911"/>
                <p:cNvSpPr>
                  <a:spLocks/>
                </p:cNvSpPr>
                <p:nvPr/>
              </p:nvSpPr>
              <p:spPr bwMode="auto">
                <a:xfrm>
                  <a:off x="2788" y="1856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0" name="Line 8912"/>
                <p:cNvSpPr>
                  <a:spLocks noChangeShapeType="1"/>
                </p:cNvSpPr>
                <p:nvPr/>
              </p:nvSpPr>
              <p:spPr bwMode="auto">
                <a:xfrm>
                  <a:off x="2755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1" name="Line 8913"/>
                <p:cNvSpPr>
                  <a:spLocks noChangeShapeType="1"/>
                </p:cNvSpPr>
                <p:nvPr/>
              </p:nvSpPr>
              <p:spPr bwMode="auto">
                <a:xfrm>
                  <a:off x="2788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2" name="Line 8914"/>
                <p:cNvSpPr>
                  <a:spLocks noChangeShapeType="1"/>
                </p:cNvSpPr>
                <p:nvPr/>
              </p:nvSpPr>
              <p:spPr bwMode="auto">
                <a:xfrm flipV="1">
                  <a:off x="2886" y="2020"/>
                  <a:ext cx="33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3" name="Freeform 8915"/>
                <p:cNvSpPr>
                  <a:spLocks/>
                </p:cNvSpPr>
                <p:nvPr/>
              </p:nvSpPr>
              <p:spPr bwMode="auto">
                <a:xfrm>
                  <a:off x="2853" y="1921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4" name="Line 8916"/>
                <p:cNvSpPr>
                  <a:spLocks noChangeShapeType="1"/>
                </p:cNvSpPr>
                <p:nvPr/>
              </p:nvSpPr>
              <p:spPr bwMode="auto">
                <a:xfrm>
                  <a:off x="2886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5" name="Freeform 8917"/>
                <p:cNvSpPr>
                  <a:spLocks/>
                </p:cNvSpPr>
                <p:nvPr/>
              </p:nvSpPr>
              <p:spPr bwMode="auto">
                <a:xfrm>
                  <a:off x="2886" y="1954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6" name="Freeform 8918"/>
                <p:cNvSpPr>
                  <a:spLocks/>
                </p:cNvSpPr>
                <p:nvPr/>
              </p:nvSpPr>
              <p:spPr bwMode="auto">
                <a:xfrm>
                  <a:off x="2870" y="1938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7" name="Freeform 8919"/>
                <p:cNvSpPr>
                  <a:spLocks/>
                </p:cNvSpPr>
                <p:nvPr/>
              </p:nvSpPr>
              <p:spPr bwMode="auto">
                <a:xfrm>
                  <a:off x="2821" y="1888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7">
                      <a:moveTo>
                        <a:pt x="16" y="17"/>
                      </a:moveTo>
                      <a:lnTo>
                        <a:pt x="16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8" name="Freeform 8920"/>
                <p:cNvSpPr>
                  <a:spLocks/>
                </p:cNvSpPr>
                <p:nvPr/>
              </p:nvSpPr>
              <p:spPr bwMode="auto">
                <a:xfrm>
                  <a:off x="2837" y="19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29" name="Freeform 8921"/>
                <p:cNvSpPr>
                  <a:spLocks/>
                </p:cNvSpPr>
                <p:nvPr/>
              </p:nvSpPr>
              <p:spPr bwMode="auto">
                <a:xfrm>
                  <a:off x="2837" y="19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0" name="Freeform 8922"/>
                <p:cNvSpPr>
                  <a:spLocks/>
                </p:cNvSpPr>
                <p:nvPr/>
              </p:nvSpPr>
              <p:spPr bwMode="auto">
                <a:xfrm>
                  <a:off x="2804" y="1872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17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17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1" name="Freeform 8923"/>
                <p:cNvSpPr>
                  <a:spLocks/>
                </p:cNvSpPr>
                <p:nvPr/>
              </p:nvSpPr>
              <p:spPr bwMode="auto">
                <a:xfrm>
                  <a:off x="2837" y="190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2" name="Freeform 8924"/>
                <p:cNvSpPr>
                  <a:spLocks/>
                </p:cNvSpPr>
                <p:nvPr/>
              </p:nvSpPr>
              <p:spPr bwMode="auto">
                <a:xfrm>
                  <a:off x="2919" y="2003"/>
                  <a:ext cx="16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3" name="Freeform 8925"/>
                <p:cNvSpPr>
                  <a:spLocks/>
                </p:cNvSpPr>
                <p:nvPr/>
              </p:nvSpPr>
              <p:spPr bwMode="auto">
                <a:xfrm>
                  <a:off x="2886" y="1971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4" name="Line 8926"/>
                <p:cNvSpPr>
                  <a:spLocks noChangeShapeType="1"/>
                </p:cNvSpPr>
                <p:nvPr/>
              </p:nvSpPr>
              <p:spPr bwMode="auto">
                <a:xfrm flipH="1">
                  <a:off x="2919" y="202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5" name="Line 8927"/>
                <p:cNvSpPr>
                  <a:spLocks noChangeShapeType="1"/>
                </p:cNvSpPr>
                <p:nvPr/>
              </p:nvSpPr>
              <p:spPr bwMode="auto">
                <a:xfrm flipV="1">
                  <a:off x="2935" y="1987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6" name="Line 8928"/>
                <p:cNvSpPr>
                  <a:spLocks noChangeShapeType="1"/>
                </p:cNvSpPr>
                <p:nvPr/>
              </p:nvSpPr>
              <p:spPr bwMode="auto">
                <a:xfrm>
                  <a:off x="2919" y="2020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7" name="Freeform 8929"/>
                <p:cNvSpPr>
                  <a:spLocks/>
                </p:cNvSpPr>
                <p:nvPr/>
              </p:nvSpPr>
              <p:spPr bwMode="auto">
                <a:xfrm>
                  <a:off x="2919" y="198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8" name="Freeform 8930"/>
                <p:cNvSpPr>
                  <a:spLocks/>
                </p:cNvSpPr>
                <p:nvPr/>
              </p:nvSpPr>
              <p:spPr bwMode="auto">
                <a:xfrm>
                  <a:off x="2919" y="19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39" name="Freeform 8931"/>
                <p:cNvSpPr>
                  <a:spLocks/>
                </p:cNvSpPr>
                <p:nvPr/>
              </p:nvSpPr>
              <p:spPr bwMode="auto">
                <a:xfrm>
                  <a:off x="2935" y="20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0" name="Freeform 8932"/>
                <p:cNvSpPr>
                  <a:spLocks/>
                </p:cNvSpPr>
                <p:nvPr/>
              </p:nvSpPr>
              <p:spPr bwMode="auto">
                <a:xfrm>
                  <a:off x="2935" y="2003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17"/>
                    </a:cxn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7">
                      <a:moveTo>
                        <a:pt x="17" y="17"/>
                      </a:move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17"/>
                      </a:lnTo>
                      <a:lnTo>
                        <a:pt x="17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1" name="Line 8933"/>
                <p:cNvSpPr>
                  <a:spLocks noChangeShapeType="1"/>
                </p:cNvSpPr>
                <p:nvPr/>
              </p:nvSpPr>
              <p:spPr bwMode="auto">
                <a:xfrm flipH="1">
                  <a:off x="2935" y="2020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2" name="Freeform 8934"/>
                <p:cNvSpPr>
                  <a:spLocks/>
                </p:cNvSpPr>
                <p:nvPr/>
              </p:nvSpPr>
              <p:spPr bwMode="auto">
                <a:xfrm>
                  <a:off x="2935" y="202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3" name="Freeform 8935"/>
                <p:cNvSpPr>
                  <a:spLocks/>
                </p:cNvSpPr>
                <p:nvPr/>
              </p:nvSpPr>
              <p:spPr bwMode="auto">
                <a:xfrm>
                  <a:off x="2935" y="200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4" name="Line 8936"/>
                <p:cNvSpPr>
                  <a:spLocks noChangeShapeType="1"/>
                </p:cNvSpPr>
                <p:nvPr/>
              </p:nvSpPr>
              <p:spPr bwMode="auto">
                <a:xfrm flipH="1">
                  <a:off x="2952" y="2020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5" name="Line 8937"/>
                <p:cNvSpPr>
                  <a:spLocks noChangeShapeType="1"/>
                </p:cNvSpPr>
                <p:nvPr/>
              </p:nvSpPr>
              <p:spPr bwMode="auto">
                <a:xfrm>
                  <a:off x="2919" y="185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6" name="Line 8938"/>
                <p:cNvSpPr>
                  <a:spLocks noChangeShapeType="1"/>
                </p:cNvSpPr>
                <p:nvPr/>
              </p:nvSpPr>
              <p:spPr bwMode="auto">
                <a:xfrm>
                  <a:off x="2886" y="1856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7" name="Line 8939"/>
                <p:cNvSpPr>
                  <a:spLocks noChangeShapeType="1"/>
                </p:cNvSpPr>
                <p:nvPr/>
              </p:nvSpPr>
              <p:spPr bwMode="auto">
                <a:xfrm>
                  <a:off x="2886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8" name="Line 8940"/>
                <p:cNvSpPr>
                  <a:spLocks noChangeShapeType="1"/>
                </p:cNvSpPr>
                <p:nvPr/>
              </p:nvSpPr>
              <p:spPr bwMode="auto">
                <a:xfrm flipV="1">
                  <a:off x="3116" y="2003"/>
                  <a:ext cx="65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49" name="Line 8941"/>
                <p:cNvSpPr>
                  <a:spLocks noChangeShapeType="1"/>
                </p:cNvSpPr>
                <p:nvPr/>
              </p:nvSpPr>
              <p:spPr bwMode="auto">
                <a:xfrm>
                  <a:off x="3132" y="183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0" name="Freeform 8942"/>
                <p:cNvSpPr>
                  <a:spLocks/>
                </p:cNvSpPr>
                <p:nvPr/>
              </p:nvSpPr>
              <p:spPr bwMode="auto">
                <a:xfrm>
                  <a:off x="3001" y="2020"/>
                  <a:ext cx="115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82" y="0"/>
                    </a:cxn>
                    <a:cxn ang="0">
                      <a:pos x="115" y="0"/>
                    </a:cxn>
                  </a:cxnLst>
                  <a:rect l="0" t="0" r="r" b="b"/>
                  <a:pathLst>
                    <a:path w="115"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82" y="0"/>
                      </a:lnTo>
                      <a:lnTo>
                        <a:pt x="115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1" name="Line 8943"/>
                <p:cNvSpPr>
                  <a:spLocks noChangeShapeType="1"/>
                </p:cNvSpPr>
                <p:nvPr/>
              </p:nvSpPr>
              <p:spPr bwMode="auto">
                <a:xfrm>
                  <a:off x="3050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2" name="Line 8944"/>
                <p:cNvSpPr>
                  <a:spLocks noChangeShapeType="1"/>
                </p:cNvSpPr>
                <p:nvPr/>
              </p:nvSpPr>
              <p:spPr bwMode="auto">
                <a:xfrm>
                  <a:off x="3001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3" name="Line 8945"/>
                <p:cNvSpPr>
                  <a:spLocks noChangeShapeType="1"/>
                </p:cNvSpPr>
                <p:nvPr/>
              </p:nvSpPr>
              <p:spPr bwMode="auto">
                <a:xfrm flipV="1">
                  <a:off x="2968" y="1839"/>
                  <a:ext cx="33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4" name="Line 8946"/>
                <p:cNvSpPr>
                  <a:spLocks noChangeShapeType="1"/>
                </p:cNvSpPr>
                <p:nvPr/>
              </p:nvSpPr>
              <p:spPr bwMode="auto">
                <a:xfrm>
                  <a:off x="300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5" name="Line 8947"/>
                <p:cNvSpPr>
                  <a:spLocks noChangeShapeType="1"/>
                </p:cNvSpPr>
                <p:nvPr/>
              </p:nvSpPr>
              <p:spPr bwMode="auto">
                <a:xfrm>
                  <a:off x="300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6" name="Freeform 8948"/>
                <p:cNvSpPr>
                  <a:spLocks/>
                </p:cNvSpPr>
                <p:nvPr/>
              </p:nvSpPr>
              <p:spPr bwMode="auto">
                <a:xfrm>
                  <a:off x="3017" y="183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7" name="Line 8949"/>
                <p:cNvSpPr>
                  <a:spLocks noChangeShapeType="1"/>
                </p:cNvSpPr>
                <p:nvPr/>
              </p:nvSpPr>
              <p:spPr bwMode="auto">
                <a:xfrm>
                  <a:off x="3034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8" name="Line 8950"/>
                <p:cNvSpPr>
                  <a:spLocks noChangeShapeType="1"/>
                </p:cNvSpPr>
                <p:nvPr/>
              </p:nvSpPr>
              <p:spPr bwMode="auto">
                <a:xfrm>
                  <a:off x="3083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59" name="Line 8951"/>
                <p:cNvSpPr>
                  <a:spLocks noChangeShapeType="1"/>
                </p:cNvSpPr>
                <p:nvPr/>
              </p:nvSpPr>
              <p:spPr bwMode="auto">
                <a:xfrm>
                  <a:off x="3067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0" name="Line 8952"/>
                <p:cNvSpPr>
                  <a:spLocks noChangeShapeType="1"/>
                </p:cNvSpPr>
                <p:nvPr/>
              </p:nvSpPr>
              <p:spPr bwMode="auto">
                <a:xfrm>
                  <a:off x="3050" y="183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1" name="Line 8953"/>
                <p:cNvSpPr>
                  <a:spLocks noChangeShapeType="1"/>
                </p:cNvSpPr>
                <p:nvPr/>
              </p:nvSpPr>
              <p:spPr bwMode="auto">
                <a:xfrm>
                  <a:off x="3067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2" name="Line 8954"/>
                <p:cNvSpPr>
                  <a:spLocks noChangeShapeType="1"/>
                </p:cNvSpPr>
                <p:nvPr/>
              </p:nvSpPr>
              <p:spPr bwMode="auto">
                <a:xfrm>
                  <a:off x="3099" y="183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3" name="Freeform 8955"/>
                <p:cNvSpPr>
                  <a:spLocks/>
                </p:cNvSpPr>
                <p:nvPr/>
              </p:nvSpPr>
              <p:spPr bwMode="auto">
                <a:xfrm>
                  <a:off x="3099" y="183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4" name="Line 8956"/>
                <p:cNvSpPr>
                  <a:spLocks noChangeShapeType="1"/>
                </p:cNvSpPr>
                <p:nvPr/>
              </p:nvSpPr>
              <p:spPr bwMode="auto">
                <a:xfrm>
                  <a:off x="3099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5" name="Line 8957"/>
                <p:cNvSpPr>
                  <a:spLocks noChangeShapeType="1"/>
                </p:cNvSpPr>
                <p:nvPr/>
              </p:nvSpPr>
              <p:spPr bwMode="auto">
                <a:xfrm>
                  <a:off x="3132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6" name="Line 8958"/>
                <p:cNvSpPr>
                  <a:spLocks noChangeShapeType="1"/>
                </p:cNvSpPr>
                <p:nvPr/>
              </p:nvSpPr>
              <p:spPr bwMode="auto">
                <a:xfrm>
                  <a:off x="3116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7" name="Line 8959"/>
                <p:cNvSpPr>
                  <a:spLocks noChangeShapeType="1"/>
                </p:cNvSpPr>
                <p:nvPr/>
              </p:nvSpPr>
              <p:spPr bwMode="auto">
                <a:xfrm>
                  <a:off x="3116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8" name="Line 8960"/>
                <p:cNvSpPr>
                  <a:spLocks noChangeShapeType="1"/>
                </p:cNvSpPr>
                <p:nvPr/>
              </p:nvSpPr>
              <p:spPr bwMode="auto">
                <a:xfrm>
                  <a:off x="3116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69" name="Line 8961"/>
                <p:cNvSpPr>
                  <a:spLocks noChangeShapeType="1"/>
                </p:cNvSpPr>
                <p:nvPr/>
              </p:nvSpPr>
              <p:spPr bwMode="auto">
                <a:xfrm>
                  <a:off x="3231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0" name="Line 8962"/>
                <p:cNvSpPr>
                  <a:spLocks noChangeShapeType="1"/>
                </p:cNvSpPr>
                <p:nvPr/>
              </p:nvSpPr>
              <p:spPr bwMode="auto">
                <a:xfrm>
                  <a:off x="3247" y="19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1" name="Freeform 8963"/>
                <p:cNvSpPr>
                  <a:spLocks/>
                </p:cNvSpPr>
                <p:nvPr/>
              </p:nvSpPr>
              <p:spPr bwMode="auto">
                <a:xfrm>
                  <a:off x="3214" y="1839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2" name="Line 8964"/>
                <p:cNvSpPr>
                  <a:spLocks noChangeShapeType="1"/>
                </p:cNvSpPr>
                <p:nvPr/>
              </p:nvSpPr>
              <p:spPr bwMode="auto">
                <a:xfrm>
                  <a:off x="3181" y="2003"/>
                  <a:ext cx="5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3" name="Line 8965"/>
                <p:cNvSpPr>
                  <a:spLocks noChangeShapeType="1"/>
                </p:cNvSpPr>
                <p:nvPr/>
              </p:nvSpPr>
              <p:spPr bwMode="auto">
                <a:xfrm>
                  <a:off x="318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4" name="Line 8966"/>
                <p:cNvSpPr>
                  <a:spLocks noChangeShapeType="1"/>
                </p:cNvSpPr>
                <p:nvPr/>
              </p:nvSpPr>
              <p:spPr bwMode="auto">
                <a:xfrm>
                  <a:off x="3149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5" name="Line 8967"/>
                <p:cNvSpPr>
                  <a:spLocks noChangeShapeType="1"/>
                </p:cNvSpPr>
                <p:nvPr/>
              </p:nvSpPr>
              <p:spPr bwMode="auto">
                <a:xfrm>
                  <a:off x="3165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6" name="Freeform 8968"/>
                <p:cNvSpPr>
                  <a:spLocks/>
                </p:cNvSpPr>
                <p:nvPr/>
              </p:nvSpPr>
              <p:spPr bwMode="auto">
                <a:xfrm>
                  <a:off x="3198" y="1839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7" name="Line 8969"/>
                <p:cNvSpPr>
                  <a:spLocks noChangeShapeType="1"/>
                </p:cNvSpPr>
                <p:nvPr/>
              </p:nvSpPr>
              <p:spPr bwMode="auto">
                <a:xfrm flipH="1">
                  <a:off x="3181" y="183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8" name="Line 8970"/>
                <p:cNvSpPr>
                  <a:spLocks noChangeShapeType="1"/>
                </p:cNvSpPr>
                <p:nvPr/>
              </p:nvSpPr>
              <p:spPr bwMode="auto">
                <a:xfrm>
                  <a:off x="3198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79" name="Line 8971"/>
                <p:cNvSpPr>
                  <a:spLocks noChangeShapeType="1"/>
                </p:cNvSpPr>
                <p:nvPr/>
              </p:nvSpPr>
              <p:spPr bwMode="auto">
                <a:xfrm>
                  <a:off x="3198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0" name="Line 8972"/>
                <p:cNvSpPr>
                  <a:spLocks noChangeShapeType="1"/>
                </p:cNvSpPr>
                <p:nvPr/>
              </p:nvSpPr>
              <p:spPr bwMode="auto">
                <a:xfrm>
                  <a:off x="3198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1" name="Line 8973"/>
                <p:cNvSpPr>
                  <a:spLocks noChangeShapeType="1"/>
                </p:cNvSpPr>
                <p:nvPr/>
              </p:nvSpPr>
              <p:spPr bwMode="auto">
                <a:xfrm>
                  <a:off x="3214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2" name="Line 8974"/>
                <p:cNvSpPr>
                  <a:spLocks noChangeShapeType="1"/>
                </p:cNvSpPr>
                <p:nvPr/>
              </p:nvSpPr>
              <p:spPr bwMode="auto">
                <a:xfrm>
                  <a:off x="3214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3" name="Freeform 8975"/>
                <p:cNvSpPr>
                  <a:spLocks/>
                </p:cNvSpPr>
                <p:nvPr/>
              </p:nvSpPr>
              <p:spPr bwMode="auto">
                <a:xfrm>
                  <a:off x="3263" y="2003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7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4" name="Line 8976"/>
                <p:cNvSpPr>
                  <a:spLocks noChangeShapeType="1"/>
                </p:cNvSpPr>
                <p:nvPr/>
              </p:nvSpPr>
              <p:spPr bwMode="auto">
                <a:xfrm>
                  <a:off x="3263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5" name="Freeform 8977"/>
                <p:cNvSpPr>
                  <a:spLocks/>
                </p:cNvSpPr>
                <p:nvPr/>
              </p:nvSpPr>
              <p:spPr bwMode="auto">
                <a:xfrm>
                  <a:off x="3247" y="2003"/>
                  <a:ext cx="33" cy="17"/>
                </a:xfrm>
                <a:custGeom>
                  <a:avLst/>
                  <a:gdLst/>
                  <a:ahLst/>
                  <a:cxnLst>
                    <a:cxn ang="0">
                      <a:pos x="33" y="17"/>
                    </a:cxn>
                    <a:cxn ang="0">
                      <a:pos x="33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17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7">
                      <a:moveTo>
                        <a:pt x="33" y="17"/>
                      </a:moveTo>
                      <a:lnTo>
                        <a:pt x="33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17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6" name="Freeform 8978"/>
                <p:cNvSpPr>
                  <a:spLocks/>
                </p:cNvSpPr>
                <p:nvPr/>
              </p:nvSpPr>
              <p:spPr bwMode="auto">
                <a:xfrm>
                  <a:off x="3263" y="1987"/>
                  <a:ext cx="17" cy="33"/>
                </a:xfrm>
                <a:custGeom>
                  <a:avLst/>
                  <a:gdLst/>
                  <a:ahLst/>
                  <a:cxnLst>
                    <a:cxn ang="0">
                      <a:pos x="17" y="33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7" name="Freeform 8979"/>
                <p:cNvSpPr>
                  <a:spLocks/>
                </p:cNvSpPr>
                <p:nvPr/>
              </p:nvSpPr>
              <p:spPr bwMode="auto">
                <a:xfrm>
                  <a:off x="3263" y="1987"/>
                  <a:ext cx="17" cy="0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8" name="Line 8980"/>
                <p:cNvSpPr>
                  <a:spLocks noChangeShapeType="1"/>
                </p:cNvSpPr>
                <p:nvPr/>
              </p:nvSpPr>
              <p:spPr bwMode="auto">
                <a:xfrm>
                  <a:off x="324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89" name="Line 8981"/>
                <p:cNvSpPr>
                  <a:spLocks noChangeShapeType="1"/>
                </p:cNvSpPr>
                <p:nvPr/>
              </p:nvSpPr>
              <p:spPr bwMode="auto">
                <a:xfrm>
                  <a:off x="324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0" name="Freeform 8982"/>
                <p:cNvSpPr>
                  <a:spLocks/>
                </p:cNvSpPr>
                <p:nvPr/>
              </p:nvSpPr>
              <p:spPr bwMode="auto">
                <a:xfrm>
                  <a:off x="3247" y="198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1" name="Line 8983"/>
                <p:cNvSpPr>
                  <a:spLocks noChangeShapeType="1"/>
                </p:cNvSpPr>
                <p:nvPr/>
              </p:nvSpPr>
              <p:spPr bwMode="auto">
                <a:xfrm>
                  <a:off x="3247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2" name="Line 8984"/>
                <p:cNvSpPr>
                  <a:spLocks noChangeShapeType="1"/>
                </p:cNvSpPr>
                <p:nvPr/>
              </p:nvSpPr>
              <p:spPr bwMode="auto">
                <a:xfrm>
                  <a:off x="324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3" name="Line 8985"/>
                <p:cNvSpPr>
                  <a:spLocks noChangeShapeType="1"/>
                </p:cNvSpPr>
                <p:nvPr/>
              </p:nvSpPr>
              <p:spPr bwMode="auto">
                <a:xfrm>
                  <a:off x="3247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4" name="Freeform 8986"/>
                <p:cNvSpPr>
                  <a:spLocks/>
                </p:cNvSpPr>
                <p:nvPr/>
              </p:nvSpPr>
              <p:spPr bwMode="auto">
                <a:xfrm>
                  <a:off x="3263" y="1971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5" name="Line 8987"/>
                <p:cNvSpPr>
                  <a:spLocks noChangeShapeType="1"/>
                </p:cNvSpPr>
                <p:nvPr/>
              </p:nvSpPr>
              <p:spPr bwMode="auto">
                <a:xfrm>
                  <a:off x="3263" y="197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6" name="Freeform 8988"/>
                <p:cNvSpPr>
                  <a:spLocks/>
                </p:cNvSpPr>
                <p:nvPr/>
              </p:nvSpPr>
              <p:spPr bwMode="auto">
                <a:xfrm>
                  <a:off x="3263" y="1938"/>
                  <a:ext cx="0" cy="33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33">
                      <a:moveTo>
                        <a:pt x="0" y="33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7" name="Line 8989"/>
                <p:cNvSpPr>
                  <a:spLocks noChangeShapeType="1"/>
                </p:cNvSpPr>
                <p:nvPr/>
              </p:nvSpPr>
              <p:spPr bwMode="auto">
                <a:xfrm flipH="1">
                  <a:off x="3247" y="1938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8" name="Line 8990"/>
                <p:cNvSpPr>
                  <a:spLocks noChangeShapeType="1"/>
                </p:cNvSpPr>
                <p:nvPr/>
              </p:nvSpPr>
              <p:spPr bwMode="auto">
                <a:xfrm flipV="1">
                  <a:off x="3247" y="1921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399" name="Freeform 8991"/>
                <p:cNvSpPr>
                  <a:spLocks/>
                </p:cNvSpPr>
                <p:nvPr/>
              </p:nvSpPr>
              <p:spPr bwMode="auto">
                <a:xfrm>
                  <a:off x="3247" y="19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0" name="Line 8992"/>
                <p:cNvSpPr>
                  <a:spLocks noChangeShapeType="1"/>
                </p:cNvSpPr>
                <p:nvPr/>
              </p:nvSpPr>
              <p:spPr bwMode="auto">
                <a:xfrm>
                  <a:off x="3247" y="193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1" name="Line 8993"/>
                <p:cNvSpPr>
                  <a:spLocks noChangeShapeType="1"/>
                </p:cNvSpPr>
                <p:nvPr/>
              </p:nvSpPr>
              <p:spPr bwMode="auto">
                <a:xfrm>
                  <a:off x="3247" y="19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2" name="Freeform 8994"/>
                <p:cNvSpPr>
                  <a:spLocks/>
                </p:cNvSpPr>
                <p:nvPr/>
              </p:nvSpPr>
              <p:spPr bwMode="auto">
                <a:xfrm>
                  <a:off x="3280" y="2003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3" name="Line 8995"/>
                <p:cNvSpPr>
                  <a:spLocks noChangeShapeType="1"/>
                </p:cNvSpPr>
                <p:nvPr/>
              </p:nvSpPr>
              <p:spPr bwMode="auto">
                <a:xfrm>
                  <a:off x="3280" y="2003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4" name="Freeform 8996"/>
                <p:cNvSpPr>
                  <a:spLocks/>
                </p:cNvSpPr>
                <p:nvPr/>
              </p:nvSpPr>
              <p:spPr bwMode="auto">
                <a:xfrm>
                  <a:off x="3280" y="198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5" name="Freeform 8997"/>
                <p:cNvSpPr>
                  <a:spLocks/>
                </p:cNvSpPr>
                <p:nvPr/>
              </p:nvSpPr>
              <p:spPr bwMode="auto">
                <a:xfrm>
                  <a:off x="3280" y="2003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6" name="Line 8998"/>
                <p:cNvSpPr>
                  <a:spLocks noChangeShapeType="1"/>
                </p:cNvSpPr>
                <p:nvPr/>
              </p:nvSpPr>
              <p:spPr bwMode="auto">
                <a:xfrm>
                  <a:off x="3280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7" name="Line 8999"/>
                <p:cNvSpPr>
                  <a:spLocks noChangeShapeType="1"/>
                </p:cNvSpPr>
                <p:nvPr/>
              </p:nvSpPr>
              <p:spPr bwMode="auto">
                <a:xfrm>
                  <a:off x="3296" y="2003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8" name="Line 9000"/>
                <p:cNvSpPr>
                  <a:spLocks noChangeShapeType="1"/>
                </p:cNvSpPr>
                <p:nvPr/>
              </p:nvSpPr>
              <p:spPr bwMode="auto">
                <a:xfrm>
                  <a:off x="3247" y="1872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09" name="Line 9001"/>
                <p:cNvSpPr>
                  <a:spLocks noChangeShapeType="1"/>
                </p:cNvSpPr>
                <p:nvPr/>
              </p:nvSpPr>
              <p:spPr bwMode="auto">
                <a:xfrm flipH="1">
                  <a:off x="3247" y="1839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0" name="Line 9002"/>
                <p:cNvSpPr>
                  <a:spLocks noChangeShapeType="1"/>
                </p:cNvSpPr>
                <p:nvPr/>
              </p:nvSpPr>
              <p:spPr bwMode="auto">
                <a:xfrm>
                  <a:off x="3247" y="190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1" name="Freeform 9003"/>
                <p:cNvSpPr>
                  <a:spLocks/>
                </p:cNvSpPr>
                <p:nvPr/>
              </p:nvSpPr>
              <p:spPr bwMode="auto">
                <a:xfrm>
                  <a:off x="3247" y="1905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2" name="Line 9004"/>
                <p:cNvSpPr>
                  <a:spLocks noChangeShapeType="1"/>
                </p:cNvSpPr>
                <p:nvPr/>
              </p:nvSpPr>
              <p:spPr bwMode="auto">
                <a:xfrm>
                  <a:off x="3247" y="1921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3" name="Freeform 9005"/>
                <p:cNvSpPr>
                  <a:spLocks/>
                </p:cNvSpPr>
                <p:nvPr/>
              </p:nvSpPr>
              <p:spPr bwMode="auto">
                <a:xfrm>
                  <a:off x="3247" y="19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4" name="Line 9006"/>
                <p:cNvSpPr>
                  <a:spLocks noChangeShapeType="1"/>
                </p:cNvSpPr>
                <p:nvPr/>
              </p:nvSpPr>
              <p:spPr bwMode="auto">
                <a:xfrm>
                  <a:off x="3247" y="1905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5" name="Freeform 9007"/>
                <p:cNvSpPr>
                  <a:spLocks/>
                </p:cNvSpPr>
                <p:nvPr/>
              </p:nvSpPr>
              <p:spPr bwMode="auto">
                <a:xfrm>
                  <a:off x="3247" y="1872"/>
                  <a:ext cx="0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6" name="Freeform 9008"/>
                <p:cNvSpPr>
                  <a:spLocks/>
                </p:cNvSpPr>
                <p:nvPr/>
              </p:nvSpPr>
              <p:spPr bwMode="auto">
                <a:xfrm>
                  <a:off x="3247" y="18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7" name="Line 9009"/>
                <p:cNvSpPr>
                  <a:spLocks noChangeShapeType="1"/>
                </p:cNvSpPr>
                <p:nvPr/>
              </p:nvSpPr>
              <p:spPr bwMode="auto">
                <a:xfrm>
                  <a:off x="3247" y="1888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8" name="Line 9010"/>
                <p:cNvSpPr>
                  <a:spLocks noChangeShapeType="1"/>
                </p:cNvSpPr>
                <p:nvPr/>
              </p:nvSpPr>
              <p:spPr bwMode="auto">
                <a:xfrm flipV="1">
                  <a:off x="3247" y="1888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19" name="Line 9011"/>
                <p:cNvSpPr>
                  <a:spLocks noChangeShapeType="1"/>
                </p:cNvSpPr>
                <p:nvPr/>
              </p:nvSpPr>
              <p:spPr bwMode="auto">
                <a:xfrm flipV="1">
                  <a:off x="3247" y="1839"/>
                  <a:ext cx="0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0" name="Line 9012"/>
                <p:cNvSpPr>
                  <a:spLocks noChangeShapeType="1"/>
                </p:cNvSpPr>
                <p:nvPr/>
              </p:nvSpPr>
              <p:spPr bwMode="auto">
                <a:xfrm>
                  <a:off x="3247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1" name="Line 9013"/>
                <p:cNvSpPr>
                  <a:spLocks noChangeShapeType="1"/>
                </p:cNvSpPr>
                <p:nvPr/>
              </p:nvSpPr>
              <p:spPr bwMode="auto">
                <a:xfrm>
                  <a:off x="323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2" name="Line 9014"/>
                <p:cNvSpPr>
                  <a:spLocks noChangeShapeType="1"/>
                </p:cNvSpPr>
                <p:nvPr/>
              </p:nvSpPr>
              <p:spPr bwMode="auto">
                <a:xfrm>
                  <a:off x="323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3" name="Line 9015"/>
                <p:cNvSpPr>
                  <a:spLocks noChangeShapeType="1"/>
                </p:cNvSpPr>
                <p:nvPr/>
              </p:nvSpPr>
              <p:spPr bwMode="auto">
                <a:xfrm>
                  <a:off x="323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4" name="Line 9016"/>
                <p:cNvSpPr>
                  <a:spLocks noChangeShapeType="1"/>
                </p:cNvSpPr>
                <p:nvPr/>
              </p:nvSpPr>
              <p:spPr bwMode="auto">
                <a:xfrm flipH="1">
                  <a:off x="3231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5" name="Line 9017"/>
                <p:cNvSpPr>
                  <a:spLocks noChangeShapeType="1"/>
                </p:cNvSpPr>
                <p:nvPr/>
              </p:nvSpPr>
              <p:spPr bwMode="auto">
                <a:xfrm>
                  <a:off x="3231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6" name="Line 9018"/>
                <p:cNvSpPr>
                  <a:spLocks noChangeShapeType="1"/>
                </p:cNvSpPr>
                <p:nvPr/>
              </p:nvSpPr>
              <p:spPr bwMode="auto">
                <a:xfrm>
                  <a:off x="3247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7" name="Freeform 9019"/>
                <p:cNvSpPr>
                  <a:spLocks/>
                </p:cNvSpPr>
                <p:nvPr/>
              </p:nvSpPr>
              <p:spPr bwMode="auto">
                <a:xfrm>
                  <a:off x="3247" y="187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8" name="Line 9020"/>
                <p:cNvSpPr>
                  <a:spLocks noChangeShapeType="1"/>
                </p:cNvSpPr>
                <p:nvPr/>
              </p:nvSpPr>
              <p:spPr bwMode="auto">
                <a:xfrm flipV="1">
                  <a:off x="3247" y="1856"/>
                  <a:ext cx="0" cy="16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29" name="Line 9021"/>
                <p:cNvSpPr>
                  <a:spLocks noChangeShapeType="1"/>
                </p:cNvSpPr>
                <p:nvPr/>
              </p:nvSpPr>
              <p:spPr bwMode="auto">
                <a:xfrm>
                  <a:off x="3247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0" name="Line 9022"/>
                <p:cNvSpPr>
                  <a:spLocks noChangeShapeType="1"/>
                </p:cNvSpPr>
                <p:nvPr/>
              </p:nvSpPr>
              <p:spPr bwMode="auto">
                <a:xfrm>
                  <a:off x="3247" y="1856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1" name="Freeform 9023"/>
                <p:cNvSpPr>
                  <a:spLocks/>
                </p:cNvSpPr>
                <p:nvPr/>
              </p:nvSpPr>
              <p:spPr bwMode="auto">
                <a:xfrm>
                  <a:off x="3247" y="185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2" name="Line 9024"/>
                <p:cNvSpPr>
                  <a:spLocks noChangeShapeType="1"/>
                </p:cNvSpPr>
                <p:nvPr/>
              </p:nvSpPr>
              <p:spPr bwMode="auto">
                <a:xfrm>
                  <a:off x="3247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3" name="Line 9025"/>
                <p:cNvSpPr>
                  <a:spLocks noChangeShapeType="1"/>
                </p:cNvSpPr>
                <p:nvPr/>
              </p:nvSpPr>
              <p:spPr bwMode="auto">
                <a:xfrm>
                  <a:off x="3247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4" name="Line 9026"/>
                <p:cNvSpPr>
                  <a:spLocks noChangeShapeType="1"/>
                </p:cNvSpPr>
                <p:nvPr/>
              </p:nvSpPr>
              <p:spPr bwMode="auto">
                <a:xfrm flipH="1">
                  <a:off x="3280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5" name="Line 9027"/>
                <p:cNvSpPr>
                  <a:spLocks noChangeShapeType="1"/>
                </p:cNvSpPr>
                <p:nvPr/>
              </p:nvSpPr>
              <p:spPr bwMode="auto">
                <a:xfrm>
                  <a:off x="3296" y="1839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6" name="Line 9028"/>
                <p:cNvSpPr>
                  <a:spLocks noChangeShapeType="1"/>
                </p:cNvSpPr>
                <p:nvPr/>
              </p:nvSpPr>
              <p:spPr bwMode="auto">
                <a:xfrm>
                  <a:off x="3296" y="1839"/>
                  <a:ext cx="17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7" name="Line 9029"/>
                <p:cNvSpPr>
                  <a:spLocks noChangeShapeType="1"/>
                </p:cNvSpPr>
                <p:nvPr/>
              </p:nvSpPr>
              <p:spPr bwMode="auto">
                <a:xfrm>
                  <a:off x="3476" y="1987"/>
                  <a:ext cx="33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8" name="Line 9030"/>
                <p:cNvSpPr>
                  <a:spLocks noChangeShapeType="1"/>
                </p:cNvSpPr>
                <p:nvPr/>
              </p:nvSpPr>
              <p:spPr bwMode="auto">
                <a:xfrm>
                  <a:off x="3378" y="1987"/>
                  <a:ext cx="6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39" name="Freeform 9031"/>
                <p:cNvSpPr>
                  <a:spLocks/>
                </p:cNvSpPr>
                <p:nvPr/>
              </p:nvSpPr>
              <p:spPr bwMode="auto">
                <a:xfrm>
                  <a:off x="3329" y="1987"/>
                  <a:ext cx="49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49" y="0"/>
                    </a:cxn>
                  </a:cxnLst>
                  <a:rect l="0" t="0" r="r" b="b"/>
                  <a:pathLst>
                    <a:path w="49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49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0" name="Line 9032"/>
                <p:cNvSpPr>
                  <a:spLocks noChangeShapeType="1"/>
                </p:cNvSpPr>
                <p:nvPr/>
              </p:nvSpPr>
              <p:spPr bwMode="auto">
                <a:xfrm>
                  <a:off x="3313" y="1839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1" name="Freeform 9033"/>
                <p:cNvSpPr>
                  <a:spLocks/>
                </p:cNvSpPr>
                <p:nvPr/>
              </p:nvSpPr>
              <p:spPr bwMode="auto">
                <a:xfrm>
                  <a:off x="3444" y="197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2" name="Line 9034"/>
                <p:cNvSpPr>
                  <a:spLocks noChangeShapeType="1"/>
                </p:cNvSpPr>
                <p:nvPr/>
              </p:nvSpPr>
              <p:spPr bwMode="auto">
                <a:xfrm>
                  <a:off x="3444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3" name="Freeform 9035"/>
                <p:cNvSpPr>
                  <a:spLocks/>
                </p:cNvSpPr>
                <p:nvPr/>
              </p:nvSpPr>
              <p:spPr bwMode="auto">
                <a:xfrm>
                  <a:off x="3460" y="198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4" name="Freeform 9036"/>
                <p:cNvSpPr>
                  <a:spLocks/>
                </p:cNvSpPr>
                <p:nvPr/>
              </p:nvSpPr>
              <p:spPr bwMode="auto">
                <a:xfrm>
                  <a:off x="3444" y="1987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5" name="Freeform 9037"/>
                <p:cNvSpPr>
                  <a:spLocks/>
                </p:cNvSpPr>
                <p:nvPr/>
              </p:nvSpPr>
              <p:spPr bwMode="auto">
                <a:xfrm>
                  <a:off x="3460" y="198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6" name="Freeform 9038"/>
                <p:cNvSpPr>
                  <a:spLocks/>
                </p:cNvSpPr>
                <p:nvPr/>
              </p:nvSpPr>
              <p:spPr bwMode="auto">
                <a:xfrm>
                  <a:off x="3460" y="1971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7" name="Freeform 9039"/>
                <p:cNvSpPr>
                  <a:spLocks/>
                </p:cNvSpPr>
                <p:nvPr/>
              </p:nvSpPr>
              <p:spPr bwMode="auto">
                <a:xfrm>
                  <a:off x="3444" y="1987"/>
                  <a:ext cx="16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8" name="Line 9040"/>
                <p:cNvSpPr>
                  <a:spLocks noChangeShapeType="1"/>
                </p:cNvSpPr>
                <p:nvPr/>
              </p:nvSpPr>
              <p:spPr bwMode="auto">
                <a:xfrm>
                  <a:off x="3476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49" name="Line 9041"/>
                <p:cNvSpPr>
                  <a:spLocks noChangeShapeType="1"/>
                </p:cNvSpPr>
                <p:nvPr/>
              </p:nvSpPr>
              <p:spPr bwMode="auto">
                <a:xfrm>
                  <a:off x="3476" y="1987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0" name="Freeform 9042"/>
                <p:cNvSpPr>
                  <a:spLocks/>
                </p:cNvSpPr>
                <p:nvPr/>
              </p:nvSpPr>
              <p:spPr bwMode="auto">
                <a:xfrm>
                  <a:off x="3509" y="1987"/>
                  <a:ext cx="33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" y="0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3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33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1" name="Line 9043"/>
                <p:cNvSpPr>
                  <a:spLocks noChangeShapeType="1"/>
                </p:cNvSpPr>
                <p:nvPr/>
              </p:nvSpPr>
              <p:spPr bwMode="auto">
                <a:xfrm flipH="1" flipV="1">
                  <a:off x="1361" y="3629"/>
                  <a:ext cx="16" cy="17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2" name="Freeform 9044"/>
                <p:cNvSpPr>
                  <a:spLocks/>
                </p:cNvSpPr>
                <p:nvPr/>
              </p:nvSpPr>
              <p:spPr bwMode="auto">
                <a:xfrm>
                  <a:off x="1377" y="3629"/>
                  <a:ext cx="0" cy="17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7">
                      <a:moveTo>
                        <a:pt x="0" y="17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3" name="Freeform 9045"/>
                <p:cNvSpPr>
                  <a:spLocks/>
                </p:cNvSpPr>
                <p:nvPr/>
              </p:nvSpPr>
              <p:spPr bwMode="auto">
                <a:xfrm>
                  <a:off x="1509" y="3744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4" name="Line 9046"/>
                <p:cNvSpPr>
                  <a:spLocks noChangeShapeType="1"/>
                </p:cNvSpPr>
                <p:nvPr/>
              </p:nvSpPr>
              <p:spPr bwMode="auto">
                <a:xfrm flipH="1">
                  <a:off x="1509" y="3744"/>
                  <a:ext cx="16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5" name="Freeform 9047"/>
                <p:cNvSpPr>
                  <a:spLocks/>
                </p:cNvSpPr>
                <p:nvPr/>
              </p:nvSpPr>
              <p:spPr bwMode="auto">
                <a:xfrm>
                  <a:off x="1722" y="3859"/>
                  <a:ext cx="33" cy="16"/>
                </a:xfrm>
                <a:custGeom>
                  <a:avLst/>
                  <a:gdLst/>
                  <a:ahLst/>
                  <a:cxnLst>
                    <a:cxn ang="0">
                      <a:pos x="33" y="16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16">
                      <a:moveTo>
                        <a:pt x="33" y="16"/>
                      </a:move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6" name="Freeform 9048"/>
                <p:cNvSpPr>
                  <a:spLocks/>
                </p:cNvSpPr>
                <p:nvPr/>
              </p:nvSpPr>
              <p:spPr bwMode="auto">
                <a:xfrm>
                  <a:off x="1738" y="3859"/>
                  <a:ext cx="17" cy="16"/>
                </a:xfrm>
                <a:custGeom>
                  <a:avLst/>
                  <a:gdLst/>
                  <a:ahLst/>
                  <a:cxnLst>
                    <a:cxn ang="0">
                      <a:pos x="17" y="16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7" h="16">
                      <a:moveTo>
                        <a:pt x="17" y="16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7" name="Line 9049"/>
                <p:cNvSpPr>
                  <a:spLocks noChangeShapeType="1"/>
                </p:cNvSpPr>
                <p:nvPr/>
              </p:nvSpPr>
              <p:spPr bwMode="auto">
                <a:xfrm>
                  <a:off x="492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6458" name="Line 9050"/>
                <p:cNvSpPr>
                  <a:spLocks noChangeShapeType="1"/>
                </p:cNvSpPr>
                <p:nvPr/>
              </p:nvSpPr>
              <p:spPr bwMode="auto">
                <a:xfrm>
                  <a:off x="492" y="2414"/>
                  <a:ext cx="0" cy="0"/>
                </a:xfrm>
                <a:prstGeom prst="line">
                  <a:avLst/>
                </a:prstGeom>
                <a:noFill/>
                <a:ln w="10160">
                  <a:solidFill>
                    <a:srgbClr val="828282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66459" name="Line 9051"/>
              <p:cNvSpPr>
                <a:spLocks noChangeShapeType="1"/>
              </p:cNvSpPr>
              <p:nvPr/>
            </p:nvSpPr>
            <p:spPr bwMode="auto">
              <a:xfrm flipH="1">
                <a:off x="607" y="2414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0" name="Freeform 9052"/>
              <p:cNvSpPr>
                <a:spLocks/>
              </p:cNvSpPr>
              <p:nvPr/>
            </p:nvSpPr>
            <p:spPr bwMode="auto">
              <a:xfrm>
                <a:off x="2345" y="4155"/>
                <a:ext cx="328" cy="279"/>
              </a:xfrm>
              <a:custGeom>
                <a:avLst/>
                <a:gdLst/>
                <a:ahLst/>
                <a:cxnLst>
                  <a:cxn ang="0">
                    <a:pos x="328" y="279"/>
                  </a:cxn>
                  <a:cxn ang="0">
                    <a:pos x="312" y="279"/>
                  </a:cxn>
                  <a:cxn ang="0">
                    <a:pos x="0" y="0"/>
                  </a:cxn>
                </a:cxnLst>
                <a:rect l="0" t="0" r="r" b="b"/>
                <a:pathLst>
                  <a:path w="328" h="279">
                    <a:moveTo>
                      <a:pt x="328" y="279"/>
                    </a:moveTo>
                    <a:lnTo>
                      <a:pt x="312" y="279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1" name="Line 9053"/>
              <p:cNvSpPr>
                <a:spLocks noChangeShapeType="1"/>
              </p:cNvSpPr>
              <p:nvPr/>
            </p:nvSpPr>
            <p:spPr bwMode="auto">
              <a:xfrm flipH="1">
                <a:off x="2771" y="4122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2" name="Freeform 9054"/>
              <p:cNvSpPr>
                <a:spLocks/>
              </p:cNvSpPr>
              <p:nvPr/>
            </p:nvSpPr>
            <p:spPr bwMode="auto">
              <a:xfrm>
                <a:off x="2739" y="4122"/>
                <a:ext cx="32" cy="1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16"/>
                  </a:cxn>
                  <a:cxn ang="0">
                    <a:pos x="16" y="16"/>
                  </a:cxn>
                  <a:cxn ang="0">
                    <a:pos x="0" y="16"/>
                  </a:cxn>
                </a:cxnLst>
                <a:rect l="0" t="0" r="r" b="b"/>
                <a:pathLst>
                  <a:path w="32" h="16">
                    <a:moveTo>
                      <a:pt x="32" y="0"/>
                    </a:moveTo>
                    <a:lnTo>
                      <a:pt x="32" y="16"/>
                    </a:lnTo>
                    <a:lnTo>
                      <a:pt x="16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3" name="Freeform 9055"/>
              <p:cNvSpPr>
                <a:spLocks/>
              </p:cNvSpPr>
              <p:nvPr/>
            </p:nvSpPr>
            <p:spPr bwMode="auto">
              <a:xfrm>
                <a:off x="2739" y="4138"/>
                <a:ext cx="32" cy="17"/>
              </a:xfrm>
              <a:custGeom>
                <a:avLst/>
                <a:gdLst/>
                <a:ahLst/>
                <a:cxnLst>
                  <a:cxn ang="0">
                    <a:pos x="32" y="17"/>
                  </a:cxn>
                  <a:cxn ang="0">
                    <a:pos x="32" y="0"/>
                  </a:cxn>
                  <a:cxn ang="0">
                    <a:pos x="16" y="0"/>
                  </a:cxn>
                  <a:cxn ang="0">
                    <a:pos x="0" y="0"/>
                  </a:cxn>
                </a:cxnLst>
                <a:rect l="0" t="0" r="r" b="b"/>
                <a:pathLst>
                  <a:path w="32" h="17">
                    <a:moveTo>
                      <a:pt x="32" y="17"/>
                    </a:moveTo>
                    <a:lnTo>
                      <a:pt x="32" y="0"/>
                    </a:lnTo>
                    <a:lnTo>
                      <a:pt x="16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4" name="Freeform 9056"/>
              <p:cNvSpPr>
                <a:spLocks/>
              </p:cNvSpPr>
              <p:nvPr/>
            </p:nvSpPr>
            <p:spPr bwMode="auto">
              <a:xfrm>
                <a:off x="2788" y="4138"/>
                <a:ext cx="16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17">
                    <a:moveTo>
                      <a:pt x="0" y="17"/>
                    </a:moveTo>
                    <a:lnTo>
                      <a:pt x="0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5" name="Line 9057"/>
              <p:cNvSpPr>
                <a:spLocks noChangeShapeType="1"/>
              </p:cNvSpPr>
              <p:nvPr/>
            </p:nvSpPr>
            <p:spPr bwMode="auto">
              <a:xfrm flipV="1">
                <a:off x="3673" y="1823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6" name="Line 9058"/>
              <p:cNvSpPr>
                <a:spLocks noChangeShapeType="1"/>
              </p:cNvSpPr>
              <p:nvPr/>
            </p:nvSpPr>
            <p:spPr bwMode="auto">
              <a:xfrm flipV="1">
                <a:off x="3673" y="1823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7" name="Line 9059"/>
              <p:cNvSpPr>
                <a:spLocks noChangeShapeType="1"/>
              </p:cNvSpPr>
              <p:nvPr/>
            </p:nvSpPr>
            <p:spPr bwMode="auto">
              <a:xfrm flipH="1" flipV="1">
                <a:off x="3854" y="4270"/>
                <a:ext cx="98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8" name="Line 9060"/>
              <p:cNvSpPr>
                <a:spLocks noChangeShapeType="1"/>
              </p:cNvSpPr>
              <p:nvPr/>
            </p:nvSpPr>
            <p:spPr bwMode="auto">
              <a:xfrm>
                <a:off x="4001" y="4319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69" name="Line 9061"/>
              <p:cNvSpPr>
                <a:spLocks noChangeShapeType="1"/>
              </p:cNvSpPr>
              <p:nvPr/>
            </p:nvSpPr>
            <p:spPr bwMode="auto">
              <a:xfrm flipH="1">
                <a:off x="3952" y="4302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0" name="Line 9062"/>
              <p:cNvSpPr>
                <a:spLocks noChangeShapeType="1"/>
              </p:cNvSpPr>
              <p:nvPr/>
            </p:nvSpPr>
            <p:spPr bwMode="auto">
              <a:xfrm flipH="1">
                <a:off x="3952" y="4302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1" name="Line 9063"/>
              <p:cNvSpPr>
                <a:spLocks noChangeShapeType="1"/>
              </p:cNvSpPr>
              <p:nvPr/>
            </p:nvSpPr>
            <p:spPr bwMode="auto">
              <a:xfrm>
                <a:off x="4001" y="4319"/>
                <a:ext cx="33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2" name="Line 9064"/>
              <p:cNvSpPr>
                <a:spLocks noChangeShapeType="1"/>
              </p:cNvSpPr>
              <p:nvPr/>
            </p:nvSpPr>
            <p:spPr bwMode="auto">
              <a:xfrm flipH="1" flipV="1">
                <a:off x="3968" y="4302"/>
                <a:ext cx="33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3" name="Line 9065"/>
              <p:cNvSpPr>
                <a:spLocks noChangeShapeType="1"/>
              </p:cNvSpPr>
              <p:nvPr/>
            </p:nvSpPr>
            <p:spPr bwMode="auto">
              <a:xfrm>
                <a:off x="4050" y="4335"/>
                <a:ext cx="5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4" name="Line 9066"/>
              <p:cNvSpPr>
                <a:spLocks noChangeShapeType="1"/>
              </p:cNvSpPr>
              <p:nvPr/>
            </p:nvSpPr>
            <p:spPr bwMode="auto">
              <a:xfrm>
                <a:off x="4100" y="4352"/>
                <a:ext cx="131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5" name="Line 9067"/>
              <p:cNvSpPr>
                <a:spLocks noChangeShapeType="1"/>
              </p:cNvSpPr>
              <p:nvPr/>
            </p:nvSpPr>
            <p:spPr bwMode="auto">
              <a:xfrm flipH="1" flipV="1">
                <a:off x="4132" y="4352"/>
                <a:ext cx="99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6" name="Line 9068"/>
              <p:cNvSpPr>
                <a:spLocks noChangeShapeType="1"/>
              </p:cNvSpPr>
              <p:nvPr/>
            </p:nvSpPr>
            <p:spPr bwMode="auto">
              <a:xfrm>
                <a:off x="4231" y="4384"/>
                <a:ext cx="377" cy="28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7" name="Freeform 9069"/>
              <p:cNvSpPr>
                <a:spLocks/>
              </p:cNvSpPr>
              <p:nvPr/>
            </p:nvSpPr>
            <p:spPr bwMode="auto">
              <a:xfrm>
                <a:off x="4608" y="4664"/>
                <a:ext cx="164" cy="1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5" y="82"/>
                  </a:cxn>
                  <a:cxn ang="0">
                    <a:pos x="164" y="115"/>
                  </a:cxn>
                </a:cxnLst>
                <a:rect l="0" t="0" r="r" b="b"/>
                <a:pathLst>
                  <a:path w="164" h="115">
                    <a:moveTo>
                      <a:pt x="0" y="0"/>
                    </a:moveTo>
                    <a:lnTo>
                      <a:pt x="115" y="82"/>
                    </a:lnTo>
                    <a:lnTo>
                      <a:pt x="164" y="115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8" name="Line 9070"/>
              <p:cNvSpPr>
                <a:spLocks noChangeShapeType="1"/>
              </p:cNvSpPr>
              <p:nvPr/>
            </p:nvSpPr>
            <p:spPr bwMode="auto">
              <a:xfrm flipH="1" flipV="1">
                <a:off x="3968" y="4302"/>
                <a:ext cx="33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79" name="Line 9071"/>
              <p:cNvSpPr>
                <a:spLocks noChangeShapeType="1"/>
              </p:cNvSpPr>
              <p:nvPr/>
            </p:nvSpPr>
            <p:spPr bwMode="auto">
              <a:xfrm>
                <a:off x="4018" y="4319"/>
                <a:ext cx="32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0" name="Line 9072"/>
              <p:cNvSpPr>
                <a:spLocks noChangeShapeType="1"/>
              </p:cNvSpPr>
              <p:nvPr/>
            </p:nvSpPr>
            <p:spPr bwMode="auto">
              <a:xfrm>
                <a:off x="4001" y="4319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1" name="Freeform 9073"/>
              <p:cNvSpPr>
                <a:spLocks/>
              </p:cNvSpPr>
              <p:nvPr/>
            </p:nvSpPr>
            <p:spPr bwMode="auto">
              <a:xfrm>
                <a:off x="4050" y="4286"/>
                <a:ext cx="50" cy="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33"/>
                  </a:cxn>
                  <a:cxn ang="0">
                    <a:pos x="17" y="49"/>
                  </a:cxn>
                  <a:cxn ang="0">
                    <a:pos x="17" y="49"/>
                  </a:cxn>
                  <a:cxn ang="0">
                    <a:pos x="33" y="49"/>
                  </a:cxn>
                  <a:cxn ang="0">
                    <a:pos x="33" y="66"/>
                  </a:cxn>
                  <a:cxn ang="0">
                    <a:pos x="33" y="66"/>
                  </a:cxn>
                  <a:cxn ang="0">
                    <a:pos x="50" y="66"/>
                  </a:cxn>
                  <a:cxn ang="0">
                    <a:pos x="50" y="66"/>
                  </a:cxn>
                </a:cxnLst>
                <a:rect l="0" t="0" r="r" b="b"/>
                <a:pathLst>
                  <a:path w="50" h="66">
                    <a:moveTo>
                      <a:pt x="0" y="0"/>
                    </a:moveTo>
                    <a:lnTo>
                      <a:pt x="0" y="0"/>
                    </a:lnTo>
                    <a:lnTo>
                      <a:pt x="17" y="33"/>
                    </a:lnTo>
                    <a:lnTo>
                      <a:pt x="17" y="49"/>
                    </a:lnTo>
                    <a:lnTo>
                      <a:pt x="17" y="49"/>
                    </a:lnTo>
                    <a:lnTo>
                      <a:pt x="33" y="49"/>
                    </a:lnTo>
                    <a:lnTo>
                      <a:pt x="33" y="66"/>
                    </a:lnTo>
                    <a:lnTo>
                      <a:pt x="33" y="66"/>
                    </a:lnTo>
                    <a:lnTo>
                      <a:pt x="50" y="66"/>
                    </a:lnTo>
                    <a:lnTo>
                      <a:pt x="50" y="6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2" name="Freeform 9074"/>
              <p:cNvSpPr>
                <a:spLocks/>
              </p:cNvSpPr>
              <p:nvPr/>
            </p:nvSpPr>
            <p:spPr bwMode="auto">
              <a:xfrm>
                <a:off x="4050" y="4286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3" name="Line 9075"/>
              <p:cNvSpPr>
                <a:spLocks noChangeShapeType="1"/>
              </p:cNvSpPr>
              <p:nvPr/>
            </p:nvSpPr>
            <p:spPr bwMode="auto">
              <a:xfrm flipV="1">
                <a:off x="4050" y="4302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4" name="Line 9076"/>
              <p:cNvSpPr>
                <a:spLocks noChangeShapeType="1"/>
              </p:cNvSpPr>
              <p:nvPr/>
            </p:nvSpPr>
            <p:spPr bwMode="auto">
              <a:xfrm>
                <a:off x="4050" y="427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5" name="Line 9077"/>
              <p:cNvSpPr>
                <a:spLocks noChangeShapeType="1"/>
              </p:cNvSpPr>
              <p:nvPr/>
            </p:nvSpPr>
            <p:spPr bwMode="auto">
              <a:xfrm>
                <a:off x="5412" y="484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6" name="Line 9078"/>
              <p:cNvSpPr>
                <a:spLocks noChangeShapeType="1"/>
              </p:cNvSpPr>
              <p:nvPr/>
            </p:nvSpPr>
            <p:spPr bwMode="auto">
              <a:xfrm flipH="1">
                <a:off x="5379" y="4828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7" name="Line 9079"/>
              <p:cNvSpPr>
                <a:spLocks noChangeShapeType="1"/>
              </p:cNvSpPr>
              <p:nvPr/>
            </p:nvSpPr>
            <p:spPr bwMode="auto">
              <a:xfrm>
                <a:off x="5395" y="482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8" name="Line 9080"/>
              <p:cNvSpPr>
                <a:spLocks noChangeShapeType="1"/>
              </p:cNvSpPr>
              <p:nvPr/>
            </p:nvSpPr>
            <p:spPr bwMode="auto">
              <a:xfrm>
                <a:off x="5395" y="4828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89" name="Freeform 9081"/>
              <p:cNvSpPr>
                <a:spLocks/>
              </p:cNvSpPr>
              <p:nvPr/>
            </p:nvSpPr>
            <p:spPr bwMode="auto">
              <a:xfrm>
                <a:off x="5264" y="4795"/>
                <a:ext cx="0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0" name="Rectangle 9082"/>
              <p:cNvSpPr>
                <a:spLocks noChangeArrowheads="1"/>
              </p:cNvSpPr>
              <p:nvPr/>
            </p:nvSpPr>
            <p:spPr bwMode="auto">
              <a:xfrm>
                <a:off x="5264" y="4811"/>
                <a:ext cx="1" cy="1"/>
              </a:xfrm>
              <a:prstGeom prst="rect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1" name="Line 9083"/>
              <p:cNvSpPr>
                <a:spLocks noChangeShapeType="1"/>
              </p:cNvSpPr>
              <p:nvPr/>
            </p:nvSpPr>
            <p:spPr bwMode="auto">
              <a:xfrm>
                <a:off x="5264" y="481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2" name="Freeform 9084"/>
              <p:cNvSpPr>
                <a:spLocks/>
              </p:cNvSpPr>
              <p:nvPr/>
            </p:nvSpPr>
            <p:spPr bwMode="auto">
              <a:xfrm>
                <a:off x="5248" y="4795"/>
                <a:ext cx="16" cy="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3" name="Line 9085"/>
              <p:cNvSpPr>
                <a:spLocks noChangeShapeType="1"/>
              </p:cNvSpPr>
              <p:nvPr/>
            </p:nvSpPr>
            <p:spPr bwMode="auto">
              <a:xfrm>
                <a:off x="5264" y="4795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4" name="Freeform 9086"/>
              <p:cNvSpPr>
                <a:spLocks/>
              </p:cNvSpPr>
              <p:nvPr/>
            </p:nvSpPr>
            <p:spPr bwMode="auto">
              <a:xfrm>
                <a:off x="5100" y="4746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5" name="Freeform 9087"/>
              <p:cNvSpPr>
                <a:spLocks/>
              </p:cNvSpPr>
              <p:nvPr/>
            </p:nvSpPr>
            <p:spPr bwMode="auto">
              <a:xfrm>
                <a:off x="5116" y="4779"/>
                <a:ext cx="5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33" y="0"/>
                  </a:cxn>
                  <a:cxn ang="0">
                    <a:pos x="50" y="0"/>
                  </a:cxn>
                </a:cxnLst>
                <a:rect l="0" t="0" r="r" b="b"/>
                <a:pathLst>
                  <a:path w="50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33" y="0"/>
                    </a:lnTo>
                    <a:lnTo>
                      <a:pt x="5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6" name="Freeform 9088"/>
              <p:cNvSpPr>
                <a:spLocks/>
              </p:cNvSpPr>
              <p:nvPr/>
            </p:nvSpPr>
            <p:spPr bwMode="auto">
              <a:xfrm>
                <a:off x="5100" y="4762"/>
                <a:ext cx="16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  <a:cxn ang="0">
                    <a:pos x="16" y="17"/>
                  </a:cxn>
                </a:cxnLst>
                <a:rect l="0" t="0" r="r" b="b"/>
                <a:pathLst>
                  <a:path w="16"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6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7" name="Line 9089"/>
              <p:cNvSpPr>
                <a:spLocks noChangeShapeType="1"/>
              </p:cNvSpPr>
              <p:nvPr/>
            </p:nvSpPr>
            <p:spPr bwMode="auto">
              <a:xfrm>
                <a:off x="5100" y="477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8" name="Freeform 9090"/>
              <p:cNvSpPr>
                <a:spLocks/>
              </p:cNvSpPr>
              <p:nvPr/>
            </p:nvSpPr>
            <p:spPr bwMode="auto">
              <a:xfrm>
                <a:off x="5100" y="4762"/>
                <a:ext cx="0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499" name="Freeform 9091"/>
              <p:cNvSpPr>
                <a:spLocks/>
              </p:cNvSpPr>
              <p:nvPr/>
            </p:nvSpPr>
            <p:spPr bwMode="auto">
              <a:xfrm>
                <a:off x="5854" y="2233"/>
                <a:ext cx="17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7" y="17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 h="17">
                    <a:moveTo>
                      <a:pt x="0" y="17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0" name="Freeform 9092"/>
              <p:cNvSpPr>
                <a:spLocks/>
              </p:cNvSpPr>
              <p:nvPr/>
            </p:nvSpPr>
            <p:spPr bwMode="auto">
              <a:xfrm>
                <a:off x="5854" y="2233"/>
                <a:ext cx="17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 h="17">
                    <a:moveTo>
                      <a:pt x="0" y="17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1" name="Freeform 9093"/>
              <p:cNvSpPr>
                <a:spLocks/>
              </p:cNvSpPr>
              <p:nvPr/>
            </p:nvSpPr>
            <p:spPr bwMode="auto">
              <a:xfrm>
                <a:off x="5428" y="5353"/>
                <a:ext cx="0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h="17">
                    <a:moveTo>
                      <a:pt x="0" y="0"/>
                    </a:moveTo>
                    <a:lnTo>
                      <a:pt x="0" y="17"/>
                    </a:lnTo>
                    <a:lnTo>
                      <a:pt x="0" y="17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2" name="Freeform 9094"/>
              <p:cNvSpPr>
                <a:spLocks/>
              </p:cNvSpPr>
              <p:nvPr/>
            </p:nvSpPr>
            <p:spPr bwMode="auto">
              <a:xfrm>
                <a:off x="5510" y="5238"/>
                <a:ext cx="0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7">
                    <a:moveTo>
                      <a:pt x="0" y="17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3" name="Freeform 9095"/>
              <p:cNvSpPr>
                <a:spLocks/>
              </p:cNvSpPr>
              <p:nvPr/>
            </p:nvSpPr>
            <p:spPr bwMode="auto">
              <a:xfrm>
                <a:off x="5510" y="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4" name="Freeform 9096"/>
              <p:cNvSpPr>
                <a:spLocks/>
              </p:cNvSpPr>
              <p:nvPr/>
            </p:nvSpPr>
            <p:spPr bwMode="auto">
              <a:xfrm>
                <a:off x="5510" y="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5" name="Freeform 9097"/>
              <p:cNvSpPr>
                <a:spLocks/>
              </p:cNvSpPr>
              <p:nvPr/>
            </p:nvSpPr>
            <p:spPr bwMode="auto">
              <a:xfrm>
                <a:off x="5510" y="52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6" name="Line 9098"/>
              <p:cNvSpPr>
                <a:spLocks noChangeShapeType="1"/>
              </p:cNvSpPr>
              <p:nvPr/>
            </p:nvSpPr>
            <p:spPr bwMode="auto">
              <a:xfrm flipH="1">
                <a:off x="4034" y="4319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7" name="Freeform 9099"/>
              <p:cNvSpPr>
                <a:spLocks/>
              </p:cNvSpPr>
              <p:nvPr/>
            </p:nvSpPr>
            <p:spPr bwMode="auto">
              <a:xfrm>
                <a:off x="4050" y="43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8" name="Line 9100"/>
              <p:cNvSpPr>
                <a:spLocks noChangeShapeType="1"/>
              </p:cNvSpPr>
              <p:nvPr/>
            </p:nvSpPr>
            <p:spPr bwMode="auto">
              <a:xfrm>
                <a:off x="4050" y="4319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09" name="Freeform 9101"/>
              <p:cNvSpPr>
                <a:spLocks/>
              </p:cNvSpPr>
              <p:nvPr/>
            </p:nvSpPr>
            <p:spPr bwMode="auto">
              <a:xfrm>
                <a:off x="4018" y="4319"/>
                <a:ext cx="16" cy="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">
                    <a:moveTo>
                      <a:pt x="16" y="0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0" name="Line 9102"/>
              <p:cNvSpPr>
                <a:spLocks noChangeShapeType="1"/>
              </p:cNvSpPr>
              <p:nvPr/>
            </p:nvSpPr>
            <p:spPr bwMode="auto">
              <a:xfrm flipH="1">
                <a:off x="4034" y="4319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1" name="Line 9103"/>
              <p:cNvSpPr>
                <a:spLocks noChangeShapeType="1"/>
              </p:cNvSpPr>
              <p:nvPr/>
            </p:nvSpPr>
            <p:spPr bwMode="auto">
              <a:xfrm>
                <a:off x="5543" y="4779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2" name="Line 9104"/>
              <p:cNvSpPr>
                <a:spLocks noChangeShapeType="1"/>
              </p:cNvSpPr>
              <p:nvPr/>
            </p:nvSpPr>
            <p:spPr bwMode="auto">
              <a:xfrm flipH="1" flipV="1">
                <a:off x="3722" y="1954"/>
                <a:ext cx="17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3" name="Line 9105"/>
              <p:cNvSpPr>
                <a:spLocks noChangeShapeType="1"/>
              </p:cNvSpPr>
              <p:nvPr/>
            </p:nvSpPr>
            <p:spPr bwMode="auto">
              <a:xfrm>
                <a:off x="3722" y="197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4" name="Line 9106"/>
              <p:cNvSpPr>
                <a:spLocks noChangeShapeType="1"/>
              </p:cNvSpPr>
              <p:nvPr/>
            </p:nvSpPr>
            <p:spPr bwMode="auto">
              <a:xfrm flipH="1">
                <a:off x="3722" y="1971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5" name="Line 9107"/>
              <p:cNvSpPr>
                <a:spLocks noChangeShapeType="1"/>
              </p:cNvSpPr>
              <p:nvPr/>
            </p:nvSpPr>
            <p:spPr bwMode="auto">
              <a:xfrm flipV="1">
                <a:off x="6051" y="4861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6" name="Line 9108"/>
              <p:cNvSpPr>
                <a:spLocks noChangeShapeType="1"/>
              </p:cNvSpPr>
              <p:nvPr/>
            </p:nvSpPr>
            <p:spPr bwMode="auto">
              <a:xfrm>
                <a:off x="672" y="2381"/>
                <a:ext cx="33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7" name="Line 9109"/>
              <p:cNvSpPr>
                <a:spLocks noChangeShapeType="1"/>
              </p:cNvSpPr>
              <p:nvPr/>
            </p:nvSpPr>
            <p:spPr bwMode="auto">
              <a:xfrm>
                <a:off x="7642" y="2956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8" name="Line 9110"/>
              <p:cNvSpPr>
                <a:spLocks noChangeShapeType="1"/>
              </p:cNvSpPr>
              <p:nvPr/>
            </p:nvSpPr>
            <p:spPr bwMode="auto">
              <a:xfrm>
                <a:off x="7642" y="297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19" name="Line 9111"/>
              <p:cNvSpPr>
                <a:spLocks noChangeShapeType="1"/>
              </p:cNvSpPr>
              <p:nvPr/>
            </p:nvSpPr>
            <p:spPr bwMode="auto">
              <a:xfrm>
                <a:off x="5871" y="591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0" name="Line 9112"/>
              <p:cNvSpPr>
                <a:spLocks noChangeShapeType="1"/>
              </p:cNvSpPr>
              <p:nvPr/>
            </p:nvSpPr>
            <p:spPr bwMode="auto">
              <a:xfrm>
                <a:off x="6117" y="468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1" name="Line 9113"/>
              <p:cNvSpPr>
                <a:spLocks noChangeShapeType="1"/>
              </p:cNvSpPr>
              <p:nvPr/>
            </p:nvSpPr>
            <p:spPr bwMode="auto">
              <a:xfrm flipH="1">
                <a:off x="3952" y="5912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2" name="Line 9114"/>
              <p:cNvSpPr>
                <a:spLocks noChangeShapeType="1"/>
              </p:cNvSpPr>
              <p:nvPr/>
            </p:nvSpPr>
            <p:spPr bwMode="auto">
              <a:xfrm flipH="1">
                <a:off x="3952" y="5895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3" name="Line 9115"/>
              <p:cNvSpPr>
                <a:spLocks noChangeShapeType="1"/>
              </p:cNvSpPr>
              <p:nvPr/>
            </p:nvSpPr>
            <p:spPr bwMode="auto">
              <a:xfrm flipH="1">
                <a:off x="3952" y="5912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4" name="Line 9116"/>
              <p:cNvSpPr>
                <a:spLocks noChangeShapeType="1"/>
              </p:cNvSpPr>
              <p:nvPr/>
            </p:nvSpPr>
            <p:spPr bwMode="auto">
              <a:xfrm flipH="1" flipV="1">
                <a:off x="5461" y="4861"/>
                <a:ext cx="65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5" name="Line 9117"/>
              <p:cNvSpPr>
                <a:spLocks noChangeShapeType="1"/>
              </p:cNvSpPr>
              <p:nvPr/>
            </p:nvSpPr>
            <p:spPr bwMode="auto">
              <a:xfrm flipH="1">
                <a:off x="5412" y="4861"/>
                <a:ext cx="49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6" name="Line 9118"/>
              <p:cNvSpPr>
                <a:spLocks noChangeShapeType="1"/>
              </p:cNvSpPr>
              <p:nvPr/>
            </p:nvSpPr>
            <p:spPr bwMode="auto">
              <a:xfrm>
                <a:off x="4034" y="2381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7" name="Freeform 9119"/>
              <p:cNvSpPr>
                <a:spLocks/>
              </p:cNvSpPr>
              <p:nvPr/>
            </p:nvSpPr>
            <p:spPr bwMode="auto">
              <a:xfrm>
                <a:off x="4018" y="2381"/>
                <a:ext cx="16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16">
                    <a:moveTo>
                      <a:pt x="0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8" name="Line 9120"/>
              <p:cNvSpPr>
                <a:spLocks noChangeShapeType="1"/>
              </p:cNvSpPr>
              <p:nvPr/>
            </p:nvSpPr>
            <p:spPr bwMode="auto">
              <a:xfrm flipH="1" flipV="1">
                <a:off x="4050" y="2430"/>
                <a:ext cx="99" cy="394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29" name="Line 9121"/>
              <p:cNvSpPr>
                <a:spLocks noChangeShapeType="1"/>
              </p:cNvSpPr>
              <p:nvPr/>
            </p:nvSpPr>
            <p:spPr bwMode="auto">
              <a:xfrm>
                <a:off x="4034" y="2430"/>
                <a:ext cx="115" cy="411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0" name="Line 9122"/>
              <p:cNvSpPr>
                <a:spLocks noChangeShapeType="1"/>
              </p:cNvSpPr>
              <p:nvPr/>
            </p:nvSpPr>
            <p:spPr bwMode="auto">
              <a:xfrm flipH="1" flipV="1">
                <a:off x="4050" y="2430"/>
                <a:ext cx="17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1" name="Freeform 9123"/>
              <p:cNvSpPr>
                <a:spLocks/>
              </p:cNvSpPr>
              <p:nvPr/>
            </p:nvSpPr>
            <p:spPr bwMode="auto">
              <a:xfrm>
                <a:off x="4034" y="2430"/>
                <a:ext cx="33" cy="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3"/>
                  </a:cxn>
                  <a:cxn ang="0">
                    <a:pos x="33" y="33"/>
                  </a:cxn>
                </a:cxnLst>
                <a:rect l="0" t="0" r="r" b="b"/>
                <a:pathLst>
                  <a:path w="33" h="33">
                    <a:moveTo>
                      <a:pt x="0" y="0"/>
                    </a:moveTo>
                    <a:lnTo>
                      <a:pt x="16" y="33"/>
                    </a:lnTo>
                    <a:lnTo>
                      <a:pt x="33" y="33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2" name="Freeform 9124"/>
              <p:cNvSpPr>
                <a:spLocks/>
              </p:cNvSpPr>
              <p:nvPr/>
            </p:nvSpPr>
            <p:spPr bwMode="auto">
              <a:xfrm>
                <a:off x="3886" y="2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3" name="Freeform 9125"/>
              <p:cNvSpPr>
                <a:spLocks/>
              </p:cNvSpPr>
              <p:nvPr/>
            </p:nvSpPr>
            <p:spPr bwMode="auto">
              <a:xfrm>
                <a:off x="3886" y="2217"/>
                <a:ext cx="17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4" name="Freeform 9126"/>
              <p:cNvSpPr>
                <a:spLocks/>
              </p:cNvSpPr>
              <p:nvPr/>
            </p:nvSpPr>
            <p:spPr bwMode="auto">
              <a:xfrm>
                <a:off x="3903" y="2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5" name="Line 9127"/>
              <p:cNvSpPr>
                <a:spLocks noChangeShapeType="1"/>
              </p:cNvSpPr>
              <p:nvPr/>
            </p:nvSpPr>
            <p:spPr bwMode="auto">
              <a:xfrm>
                <a:off x="3886" y="223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6" name="Freeform 9128"/>
              <p:cNvSpPr>
                <a:spLocks/>
              </p:cNvSpPr>
              <p:nvPr/>
            </p:nvSpPr>
            <p:spPr bwMode="auto">
              <a:xfrm>
                <a:off x="3886" y="22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7" name="Freeform 9129"/>
              <p:cNvSpPr>
                <a:spLocks/>
              </p:cNvSpPr>
              <p:nvPr/>
            </p:nvSpPr>
            <p:spPr bwMode="auto">
              <a:xfrm>
                <a:off x="3886" y="2217"/>
                <a:ext cx="0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6">
                    <a:moveTo>
                      <a:pt x="0" y="16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8" name="Line 9130"/>
              <p:cNvSpPr>
                <a:spLocks noChangeShapeType="1"/>
              </p:cNvSpPr>
              <p:nvPr/>
            </p:nvSpPr>
            <p:spPr bwMode="auto">
              <a:xfrm flipV="1">
                <a:off x="3886" y="2217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39" name="Freeform 9131"/>
              <p:cNvSpPr>
                <a:spLocks/>
              </p:cNvSpPr>
              <p:nvPr/>
            </p:nvSpPr>
            <p:spPr bwMode="auto">
              <a:xfrm>
                <a:off x="3886" y="2217"/>
                <a:ext cx="17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7" y="0"/>
                  </a:cxn>
                  <a:cxn ang="0">
                    <a:pos x="17" y="0"/>
                  </a:cxn>
                </a:cxnLst>
                <a:rect l="0" t="0" r="r" b="b"/>
                <a:pathLst>
                  <a:path w="17" h="16">
                    <a:moveTo>
                      <a:pt x="0" y="16"/>
                    </a:moveTo>
                    <a:lnTo>
                      <a:pt x="17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7" y="0"/>
                    </a:lnTo>
                    <a:lnTo>
                      <a:pt x="17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0" name="Line 9132"/>
              <p:cNvSpPr>
                <a:spLocks noChangeShapeType="1"/>
              </p:cNvSpPr>
              <p:nvPr/>
            </p:nvSpPr>
            <p:spPr bwMode="auto">
              <a:xfrm>
                <a:off x="3886" y="2217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1" name="Freeform 9133"/>
              <p:cNvSpPr>
                <a:spLocks/>
              </p:cNvSpPr>
              <p:nvPr/>
            </p:nvSpPr>
            <p:spPr bwMode="auto">
              <a:xfrm>
                <a:off x="3886" y="22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2" name="Line 9134"/>
              <p:cNvSpPr>
                <a:spLocks noChangeShapeType="1"/>
              </p:cNvSpPr>
              <p:nvPr/>
            </p:nvSpPr>
            <p:spPr bwMode="auto">
              <a:xfrm flipH="1">
                <a:off x="3870" y="2217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3" name="Line 9135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4" name="Freeform 9136"/>
              <p:cNvSpPr>
                <a:spLocks/>
              </p:cNvSpPr>
              <p:nvPr/>
            </p:nvSpPr>
            <p:spPr bwMode="auto">
              <a:xfrm>
                <a:off x="5412" y="5107"/>
                <a:ext cx="16" cy="1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16"/>
                  </a:cxn>
                  <a:cxn ang="0">
                    <a:pos x="0" y="16"/>
                  </a:cxn>
                </a:cxnLst>
                <a:rect l="0" t="0" r="r" b="b"/>
                <a:pathLst>
                  <a:path w="16" h="16">
                    <a:moveTo>
                      <a:pt x="16" y="0"/>
                    </a:moveTo>
                    <a:lnTo>
                      <a:pt x="16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5" name="Freeform 9137"/>
              <p:cNvSpPr>
                <a:spLocks/>
              </p:cNvSpPr>
              <p:nvPr/>
            </p:nvSpPr>
            <p:spPr bwMode="auto">
              <a:xfrm>
                <a:off x="5428" y="5091"/>
                <a:ext cx="16" cy="16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16" h="16">
                    <a:moveTo>
                      <a:pt x="16" y="0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6" name="Line 9138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7" name="Line 9139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8" name="Freeform 9140"/>
              <p:cNvSpPr>
                <a:spLocks/>
              </p:cNvSpPr>
              <p:nvPr/>
            </p:nvSpPr>
            <p:spPr bwMode="auto">
              <a:xfrm>
                <a:off x="5428" y="51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49" name="Freeform 9141"/>
              <p:cNvSpPr>
                <a:spLocks/>
              </p:cNvSpPr>
              <p:nvPr/>
            </p:nvSpPr>
            <p:spPr bwMode="auto">
              <a:xfrm>
                <a:off x="5428" y="5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0" name="Freeform 9142"/>
              <p:cNvSpPr>
                <a:spLocks/>
              </p:cNvSpPr>
              <p:nvPr/>
            </p:nvSpPr>
            <p:spPr bwMode="auto">
              <a:xfrm>
                <a:off x="5428" y="5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1" name="Freeform 9143"/>
              <p:cNvSpPr>
                <a:spLocks/>
              </p:cNvSpPr>
              <p:nvPr/>
            </p:nvSpPr>
            <p:spPr bwMode="auto">
              <a:xfrm>
                <a:off x="5428" y="5107"/>
                <a:ext cx="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</a:cxnLst>
                <a:rect l="0" t="0" r="r" b="b"/>
                <a:pathLst>
                  <a:path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2" name="Line 9144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3" name="Line 9145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4" name="Line 9146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5" name="Line 9147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6" name="Freeform 9148"/>
              <p:cNvSpPr>
                <a:spLocks/>
              </p:cNvSpPr>
              <p:nvPr/>
            </p:nvSpPr>
            <p:spPr bwMode="auto">
              <a:xfrm>
                <a:off x="5428" y="5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7" name="Line 9149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8" name="Rectangle 9150"/>
              <p:cNvSpPr>
                <a:spLocks noChangeArrowheads="1"/>
              </p:cNvSpPr>
              <p:nvPr/>
            </p:nvSpPr>
            <p:spPr bwMode="auto">
              <a:xfrm>
                <a:off x="5428" y="5107"/>
                <a:ext cx="1" cy="1"/>
              </a:xfrm>
              <a:prstGeom prst="rect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59" name="Line 9151"/>
              <p:cNvSpPr>
                <a:spLocks noChangeShapeType="1"/>
              </p:cNvSpPr>
              <p:nvPr/>
            </p:nvSpPr>
            <p:spPr bwMode="auto">
              <a:xfrm>
                <a:off x="5428" y="5107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0" name="Freeform 9152"/>
              <p:cNvSpPr>
                <a:spLocks/>
              </p:cNvSpPr>
              <p:nvPr/>
            </p:nvSpPr>
            <p:spPr bwMode="auto">
              <a:xfrm>
                <a:off x="5428" y="51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1" name="Line 9153"/>
              <p:cNvSpPr>
                <a:spLocks noChangeShapeType="1"/>
              </p:cNvSpPr>
              <p:nvPr/>
            </p:nvSpPr>
            <p:spPr bwMode="auto">
              <a:xfrm flipV="1">
                <a:off x="6773" y="4319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2" name="Line 9154"/>
              <p:cNvSpPr>
                <a:spLocks noChangeShapeType="1"/>
              </p:cNvSpPr>
              <p:nvPr/>
            </p:nvSpPr>
            <p:spPr bwMode="auto">
              <a:xfrm flipH="1">
                <a:off x="6740" y="4319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3" name="Line 9155"/>
              <p:cNvSpPr>
                <a:spLocks noChangeShapeType="1"/>
              </p:cNvSpPr>
              <p:nvPr/>
            </p:nvSpPr>
            <p:spPr bwMode="auto">
              <a:xfrm>
                <a:off x="6740" y="4319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4" name="Line 9156"/>
              <p:cNvSpPr>
                <a:spLocks noChangeShapeType="1"/>
              </p:cNvSpPr>
              <p:nvPr/>
            </p:nvSpPr>
            <p:spPr bwMode="auto">
              <a:xfrm>
                <a:off x="6740" y="4352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5" name="Line 9157"/>
              <p:cNvSpPr>
                <a:spLocks noChangeShapeType="1"/>
              </p:cNvSpPr>
              <p:nvPr/>
            </p:nvSpPr>
            <p:spPr bwMode="auto">
              <a:xfrm>
                <a:off x="6067" y="504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6" name="Line 9158"/>
              <p:cNvSpPr>
                <a:spLocks noChangeShapeType="1"/>
              </p:cNvSpPr>
              <p:nvPr/>
            </p:nvSpPr>
            <p:spPr bwMode="auto">
              <a:xfrm>
                <a:off x="5592" y="484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7" name="Line 9159"/>
              <p:cNvSpPr>
                <a:spLocks noChangeShapeType="1"/>
              </p:cNvSpPr>
              <p:nvPr/>
            </p:nvSpPr>
            <p:spPr bwMode="auto">
              <a:xfrm>
                <a:off x="5592" y="484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8" name="Line 9160"/>
              <p:cNvSpPr>
                <a:spLocks noChangeShapeType="1"/>
              </p:cNvSpPr>
              <p:nvPr/>
            </p:nvSpPr>
            <p:spPr bwMode="auto">
              <a:xfrm>
                <a:off x="3427" y="2283"/>
                <a:ext cx="17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69" name="Line 9161"/>
              <p:cNvSpPr>
                <a:spLocks noChangeShapeType="1"/>
              </p:cNvSpPr>
              <p:nvPr/>
            </p:nvSpPr>
            <p:spPr bwMode="auto">
              <a:xfrm>
                <a:off x="3427" y="228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0" name="Line 9162"/>
              <p:cNvSpPr>
                <a:spLocks noChangeShapeType="1"/>
              </p:cNvSpPr>
              <p:nvPr/>
            </p:nvSpPr>
            <p:spPr bwMode="auto">
              <a:xfrm>
                <a:off x="3427" y="228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1" name="Line 9163"/>
              <p:cNvSpPr>
                <a:spLocks noChangeShapeType="1"/>
              </p:cNvSpPr>
              <p:nvPr/>
            </p:nvSpPr>
            <p:spPr bwMode="auto">
              <a:xfrm>
                <a:off x="3427" y="228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2" name="Line 9164"/>
              <p:cNvSpPr>
                <a:spLocks noChangeShapeType="1"/>
              </p:cNvSpPr>
              <p:nvPr/>
            </p:nvSpPr>
            <p:spPr bwMode="auto">
              <a:xfrm>
                <a:off x="3427" y="228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3" name="Line 9165"/>
              <p:cNvSpPr>
                <a:spLocks noChangeShapeType="1"/>
              </p:cNvSpPr>
              <p:nvPr/>
            </p:nvSpPr>
            <p:spPr bwMode="auto">
              <a:xfrm flipH="1">
                <a:off x="3411" y="2283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4" name="Line 9166"/>
              <p:cNvSpPr>
                <a:spLocks noChangeShapeType="1"/>
              </p:cNvSpPr>
              <p:nvPr/>
            </p:nvSpPr>
            <p:spPr bwMode="auto">
              <a:xfrm>
                <a:off x="3411" y="228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5" name="Line 9167"/>
              <p:cNvSpPr>
                <a:spLocks noChangeShapeType="1"/>
              </p:cNvSpPr>
              <p:nvPr/>
            </p:nvSpPr>
            <p:spPr bwMode="auto">
              <a:xfrm flipH="1" flipV="1">
                <a:off x="3394" y="2266"/>
                <a:ext cx="17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6" name="Line 9168"/>
              <p:cNvSpPr>
                <a:spLocks noChangeShapeType="1"/>
              </p:cNvSpPr>
              <p:nvPr/>
            </p:nvSpPr>
            <p:spPr bwMode="auto">
              <a:xfrm>
                <a:off x="3394" y="226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7" name="Line 9169"/>
              <p:cNvSpPr>
                <a:spLocks noChangeShapeType="1"/>
              </p:cNvSpPr>
              <p:nvPr/>
            </p:nvSpPr>
            <p:spPr bwMode="auto">
              <a:xfrm>
                <a:off x="3394" y="2266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8" name="Line 9170"/>
              <p:cNvSpPr>
                <a:spLocks noChangeShapeType="1"/>
              </p:cNvSpPr>
              <p:nvPr/>
            </p:nvSpPr>
            <p:spPr bwMode="auto">
              <a:xfrm flipH="1" flipV="1">
                <a:off x="3378" y="2250"/>
                <a:ext cx="16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79" name="Line 9171"/>
              <p:cNvSpPr>
                <a:spLocks noChangeShapeType="1"/>
              </p:cNvSpPr>
              <p:nvPr/>
            </p:nvSpPr>
            <p:spPr bwMode="auto">
              <a:xfrm>
                <a:off x="3378" y="225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0" name="Line 9172"/>
              <p:cNvSpPr>
                <a:spLocks noChangeShapeType="1"/>
              </p:cNvSpPr>
              <p:nvPr/>
            </p:nvSpPr>
            <p:spPr bwMode="auto">
              <a:xfrm>
                <a:off x="3378" y="225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1" name="Line 9173"/>
              <p:cNvSpPr>
                <a:spLocks noChangeShapeType="1"/>
              </p:cNvSpPr>
              <p:nvPr/>
            </p:nvSpPr>
            <p:spPr bwMode="auto">
              <a:xfrm flipH="1">
                <a:off x="3362" y="2250"/>
                <a:ext cx="16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2" name="Line 9174"/>
              <p:cNvSpPr>
                <a:spLocks noChangeShapeType="1"/>
              </p:cNvSpPr>
              <p:nvPr/>
            </p:nvSpPr>
            <p:spPr bwMode="auto">
              <a:xfrm>
                <a:off x="3362" y="225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3" name="Line 9175"/>
              <p:cNvSpPr>
                <a:spLocks noChangeShapeType="1"/>
              </p:cNvSpPr>
              <p:nvPr/>
            </p:nvSpPr>
            <p:spPr bwMode="auto">
              <a:xfrm flipV="1">
                <a:off x="3362" y="2233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4" name="Line 9176"/>
              <p:cNvSpPr>
                <a:spLocks noChangeShapeType="1"/>
              </p:cNvSpPr>
              <p:nvPr/>
            </p:nvSpPr>
            <p:spPr bwMode="auto">
              <a:xfrm>
                <a:off x="3362" y="2233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5" name="Line 9177"/>
              <p:cNvSpPr>
                <a:spLocks noChangeShapeType="1"/>
              </p:cNvSpPr>
              <p:nvPr/>
            </p:nvSpPr>
            <p:spPr bwMode="auto">
              <a:xfrm flipH="1" flipV="1">
                <a:off x="3345" y="2217"/>
                <a:ext cx="17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6" name="Line 9178"/>
              <p:cNvSpPr>
                <a:spLocks noChangeShapeType="1"/>
              </p:cNvSpPr>
              <p:nvPr/>
            </p:nvSpPr>
            <p:spPr bwMode="auto">
              <a:xfrm>
                <a:off x="3345" y="2217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7" name="Line 9179"/>
              <p:cNvSpPr>
                <a:spLocks noChangeShapeType="1"/>
              </p:cNvSpPr>
              <p:nvPr/>
            </p:nvSpPr>
            <p:spPr bwMode="auto">
              <a:xfrm flipH="1" flipV="1">
                <a:off x="3329" y="2200"/>
                <a:ext cx="16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8" name="Line 9180"/>
              <p:cNvSpPr>
                <a:spLocks noChangeShapeType="1"/>
              </p:cNvSpPr>
              <p:nvPr/>
            </p:nvSpPr>
            <p:spPr bwMode="auto">
              <a:xfrm flipH="1" flipV="1">
                <a:off x="3313" y="2168"/>
                <a:ext cx="16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89" name="Line 9181"/>
              <p:cNvSpPr>
                <a:spLocks noChangeShapeType="1"/>
              </p:cNvSpPr>
              <p:nvPr/>
            </p:nvSpPr>
            <p:spPr bwMode="auto">
              <a:xfrm flipV="1">
                <a:off x="3313" y="2151"/>
                <a:ext cx="0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0" name="Line 9182"/>
              <p:cNvSpPr>
                <a:spLocks noChangeShapeType="1"/>
              </p:cNvSpPr>
              <p:nvPr/>
            </p:nvSpPr>
            <p:spPr bwMode="auto">
              <a:xfrm>
                <a:off x="3313" y="215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1" name="Line 9183"/>
              <p:cNvSpPr>
                <a:spLocks noChangeShapeType="1"/>
              </p:cNvSpPr>
              <p:nvPr/>
            </p:nvSpPr>
            <p:spPr bwMode="auto">
              <a:xfrm>
                <a:off x="3313" y="2151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2" name="Line 9184"/>
              <p:cNvSpPr>
                <a:spLocks noChangeShapeType="1"/>
              </p:cNvSpPr>
              <p:nvPr/>
            </p:nvSpPr>
            <p:spPr bwMode="auto">
              <a:xfrm flipH="1" flipV="1">
                <a:off x="3296" y="2118"/>
                <a:ext cx="17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3" name="Line 9185"/>
              <p:cNvSpPr>
                <a:spLocks noChangeShapeType="1"/>
              </p:cNvSpPr>
              <p:nvPr/>
            </p:nvSpPr>
            <p:spPr bwMode="auto">
              <a:xfrm flipV="1">
                <a:off x="3296" y="2102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4" name="Line 9186"/>
              <p:cNvSpPr>
                <a:spLocks noChangeShapeType="1"/>
              </p:cNvSpPr>
              <p:nvPr/>
            </p:nvSpPr>
            <p:spPr bwMode="auto">
              <a:xfrm>
                <a:off x="3296" y="2102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5" name="Line 9187"/>
              <p:cNvSpPr>
                <a:spLocks noChangeShapeType="1"/>
              </p:cNvSpPr>
              <p:nvPr/>
            </p:nvSpPr>
            <p:spPr bwMode="auto">
              <a:xfrm flipH="1" flipV="1">
                <a:off x="3280" y="2069"/>
                <a:ext cx="16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6" name="Line 9188"/>
              <p:cNvSpPr>
                <a:spLocks noChangeShapeType="1"/>
              </p:cNvSpPr>
              <p:nvPr/>
            </p:nvSpPr>
            <p:spPr bwMode="auto">
              <a:xfrm flipV="1">
                <a:off x="3280" y="2036"/>
                <a:ext cx="0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7" name="Line 9189"/>
              <p:cNvSpPr>
                <a:spLocks noChangeShapeType="1"/>
              </p:cNvSpPr>
              <p:nvPr/>
            </p:nvSpPr>
            <p:spPr bwMode="auto">
              <a:xfrm flipV="1">
                <a:off x="3280" y="2020"/>
                <a:ext cx="0" cy="1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8" name="Line 9190"/>
              <p:cNvSpPr>
                <a:spLocks noChangeShapeType="1"/>
              </p:cNvSpPr>
              <p:nvPr/>
            </p:nvSpPr>
            <p:spPr bwMode="auto">
              <a:xfrm>
                <a:off x="3280" y="2020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599" name="Line 9191"/>
              <p:cNvSpPr>
                <a:spLocks noChangeShapeType="1"/>
              </p:cNvSpPr>
              <p:nvPr/>
            </p:nvSpPr>
            <p:spPr bwMode="auto">
              <a:xfrm flipH="1" flipV="1">
                <a:off x="5133" y="4844"/>
                <a:ext cx="82" cy="17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0" name="Line 9192"/>
              <p:cNvSpPr>
                <a:spLocks noChangeShapeType="1"/>
              </p:cNvSpPr>
              <p:nvPr/>
            </p:nvSpPr>
            <p:spPr bwMode="auto">
              <a:xfrm flipH="1">
                <a:off x="5100" y="4844"/>
                <a:ext cx="33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1" name="Line 9193"/>
              <p:cNvSpPr>
                <a:spLocks noChangeShapeType="1"/>
              </p:cNvSpPr>
              <p:nvPr/>
            </p:nvSpPr>
            <p:spPr bwMode="auto">
              <a:xfrm>
                <a:off x="5100" y="4844"/>
                <a:ext cx="0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2" name="Line 9194"/>
              <p:cNvSpPr>
                <a:spLocks noChangeShapeType="1"/>
              </p:cNvSpPr>
              <p:nvPr/>
            </p:nvSpPr>
            <p:spPr bwMode="auto">
              <a:xfrm flipV="1">
                <a:off x="3657" y="1691"/>
                <a:ext cx="82" cy="6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3" name="Line 9195"/>
              <p:cNvSpPr>
                <a:spLocks noChangeShapeType="1"/>
              </p:cNvSpPr>
              <p:nvPr/>
            </p:nvSpPr>
            <p:spPr bwMode="auto">
              <a:xfrm flipH="1" flipV="1">
                <a:off x="3657" y="1626"/>
                <a:ext cx="82" cy="65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4" name="Line 9196"/>
              <p:cNvSpPr>
                <a:spLocks noChangeShapeType="1"/>
              </p:cNvSpPr>
              <p:nvPr/>
            </p:nvSpPr>
            <p:spPr bwMode="auto">
              <a:xfrm flipH="1" flipV="1">
                <a:off x="3591" y="1691"/>
                <a:ext cx="66" cy="6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5" name="Line 9197"/>
              <p:cNvSpPr>
                <a:spLocks noChangeShapeType="1"/>
              </p:cNvSpPr>
              <p:nvPr/>
            </p:nvSpPr>
            <p:spPr bwMode="auto">
              <a:xfrm flipV="1">
                <a:off x="3591" y="1626"/>
                <a:ext cx="66" cy="65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6" name="Line 9198"/>
              <p:cNvSpPr>
                <a:spLocks noChangeShapeType="1"/>
              </p:cNvSpPr>
              <p:nvPr/>
            </p:nvSpPr>
            <p:spPr bwMode="auto">
              <a:xfrm flipV="1">
                <a:off x="3657" y="1445"/>
                <a:ext cx="0" cy="181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7" name="Line 9199"/>
              <p:cNvSpPr>
                <a:spLocks noChangeShapeType="1"/>
              </p:cNvSpPr>
              <p:nvPr/>
            </p:nvSpPr>
            <p:spPr bwMode="auto">
              <a:xfrm>
                <a:off x="3657" y="1445"/>
                <a:ext cx="0" cy="31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8" name="Line 9200"/>
              <p:cNvSpPr>
                <a:spLocks noChangeShapeType="1"/>
              </p:cNvSpPr>
              <p:nvPr/>
            </p:nvSpPr>
            <p:spPr bwMode="auto">
              <a:xfrm flipH="1">
                <a:off x="312" y="2168"/>
                <a:ext cx="246" cy="3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09" name="Line 9201"/>
              <p:cNvSpPr>
                <a:spLocks noChangeShapeType="1"/>
              </p:cNvSpPr>
              <p:nvPr/>
            </p:nvSpPr>
            <p:spPr bwMode="auto">
              <a:xfrm flipH="1" flipV="1">
                <a:off x="312" y="2200"/>
                <a:ext cx="147" cy="198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0" name="Line 9202"/>
              <p:cNvSpPr>
                <a:spLocks noChangeShapeType="1"/>
              </p:cNvSpPr>
              <p:nvPr/>
            </p:nvSpPr>
            <p:spPr bwMode="auto">
              <a:xfrm flipH="1">
                <a:off x="213" y="2200"/>
                <a:ext cx="99" cy="0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1" name="Line 9203"/>
              <p:cNvSpPr>
                <a:spLocks noChangeShapeType="1"/>
              </p:cNvSpPr>
              <p:nvPr/>
            </p:nvSpPr>
            <p:spPr bwMode="auto">
              <a:xfrm>
                <a:off x="213" y="2200"/>
                <a:ext cx="246" cy="198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2" name="Line 9204"/>
              <p:cNvSpPr>
                <a:spLocks noChangeShapeType="1"/>
              </p:cNvSpPr>
              <p:nvPr/>
            </p:nvSpPr>
            <p:spPr bwMode="auto">
              <a:xfrm flipH="1">
                <a:off x="3690" y="6043"/>
                <a:ext cx="82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3" name="Line 9205"/>
              <p:cNvSpPr>
                <a:spLocks noChangeShapeType="1"/>
              </p:cNvSpPr>
              <p:nvPr/>
            </p:nvSpPr>
            <p:spPr bwMode="auto">
              <a:xfrm>
                <a:off x="3690" y="6076"/>
                <a:ext cx="82" cy="66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4" name="Line 9206"/>
              <p:cNvSpPr>
                <a:spLocks noChangeShapeType="1"/>
              </p:cNvSpPr>
              <p:nvPr/>
            </p:nvSpPr>
            <p:spPr bwMode="auto">
              <a:xfrm flipV="1">
                <a:off x="3772" y="6043"/>
                <a:ext cx="0" cy="9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5" name="Line 9207"/>
              <p:cNvSpPr>
                <a:spLocks noChangeShapeType="1"/>
              </p:cNvSpPr>
              <p:nvPr/>
            </p:nvSpPr>
            <p:spPr bwMode="auto">
              <a:xfrm flipV="1">
                <a:off x="7888" y="1921"/>
                <a:ext cx="98" cy="33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6" name="Line 9208"/>
              <p:cNvSpPr>
                <a:spLocks noChangeShapeType="1"/>
              </p:cNvSpPr>
              <p:nvPr/>
            </p:nvSpPr>
            <p:spPr bwMode="auto">
              <a:xfrm flipH="1" flipV="1">
                <a:off x="7871" y="1872"/>
                <a:ext cx="115" cy="49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7" name="Line 9209"/>
              <p:cNvSpPr>
                <a:spLocks noChangeShapeType="1"/>
              </p:cNvSpPr>
              <p:nvPr/>
            </p:nvSpPr>
            <p:spPr bwMode="auto">
              <a:xfrm>
                <a:off x="7871" y="1872"/>
                <a:ext cx="17" cy="82"/>
              </a:xfrm>
              <a:prstGeom prst="line">
                <a:avLst/>
              </a:prstGeom>
              <a:noFill/>
              <a:ln w="10160">
                <a:solidFill>
                  <a:srgbClr val="828282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8" name="Oval 9210"/>
              <p:cNvSpPr>
                <a:spLocks noChangeArrowheads="1"/>
              </p:cNvSpPr>
              <p:nvPr/>
            </p:nvSpPr>
            <p:spPr bwMode="auto">
              <a:xfrm>
                <a:off x="1082" y="2086"/>
                <a:ext cx="66" cy="65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19" name="Oval 9211"/>
              <p:cNvSpPr>
                <a:spLocks noChangeArrowheads="1"/>
              </p:cNvSpPr>
              <p:nvPr/>
            </p:nvSpPr>
            <p:spPr bwMode="auto">
              <a:xfrm>
                <a:off x="8068" y="2923"/>
                <a:ext cx="66" cy="66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20" name="Oval 9212"/>
              <p:cNvSpPr>
                <a:spLocks noChangeArrowheads="1"/>
              </p:cNvSpPr>
              <p:nvPr/>
            </p:nvSpPr>
            <p:spPr bwMode="auto">
              <a:xfrm>
                <a:off x="3542" y="6092"/>
                <a:ext cx="66" cy="66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21" name="Oval 9213"/>
              <p:cNvSpPr>
                <a:spLocks noChangeArrowheads="1"/>
              </p:cNvSpPr>
              <p:nvPr/>
            </p:nvSpPr>
            <p:spPr bwMode="auto">
              <a:xfrm>
                <a:off x="3837" y="4237"/>
                <a:ext cx="66" cy="65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22" name="Oval 9214"/>
              <p:cNvSpPr>
                <a:spLocks noChangeArrowheads="1"/>
              </p:cNvSpPr>
              <p:nvPr/>
            </p:nvSpPr>
            <p:spPr bwMode="auto">
              <a:xfrm>
                <a:off x="4001" y="4582"/>
                <a:ext cx="66" cy="65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23" name="Oval 9215"/>
              <p:cNvSpPr>
                <a:spLocks noChangeArrowheads="1"/>
              </p:cNvSpPr>
              <p:nvPr/>
            </p:nvSpPr>
            <p:spPr bwMode="auto">
              <a:xfrm>
                <a:off x="3657" y="294"/>
                <a:ext cx="65" cy="66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24" name="Rectangle 9216"/>
              <p:cNvSpPr>
                <a:spLocks noChangeArrowheads="1"/>
              </p:cNvSpPr>
              <p:nvPr/>
            </p:nvSpPr>
            <p:spPr bwMode="auto">
              <a:xfrm>
                <a:off x="2805" y="179"/>
                <a:ext cx="747" cy="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l"/>
                <a:r>
                  <a:rPr lang="en-US" sz="700" i="0">
                    <a:solidFill>
                      <a:srgbClr val="FF0000"/>
                    </a:solidFill>
                  </a:rPr>
                  <a:t>Station 42</a:t>
                </a:r>
                <a:endParaRPr lang="en-US"/>
              </a:p>
            </p:txBody>
          </p:sp>
          <p:sp>
            <p:nvSpPr>
              <p:cNvPr id="666625" name="Rectangle 9217"/>
              <p:cNvSpPr>
                <a:spLocks noChangeArrowheads="1"/>
              </p:cNvSpPr>
              <p:nvPr/>
            </p:nvSpPr>
            <p:spPr bwMode="auto">
              <a:xfrm>
                <a:off x="3739" y="179"/>
                <a:ext cx="984" cy="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l"/>
                <a:r>
                  <a:rPr lang="en-US" sz="700" i="0">
                    <a:solidFill>
                      <a:srgbClr val="FF0000"/>
                    </a:solidFill>
                  </a:rPr>
                  <a:t>Station15</a:t>
                </a:r>
                <a:endParaRPr lang="en-US"/>
              </a:p>
            </p:txBody>
          </p:sp>
          <p:sp>
            <p:nvSpPr>
              <p:cNvPr id="666626" name="Rectangle 9218"/>
              <p:cNvSpPr>
                <a:spLocks noChangeArrowheads="1"/>
              </p:cNvSpPr>
              <p:nvPr/>
            </p:nvSpPr>
            <p:spPr bwMode="auto">
              <a:xfrm>
                <a:off x="3367" y="4718"/>
                <a:ext cx="407" cy="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l"/>
                <a:r>
                  <a:rPr lang="en-US" sz="700" i="0">
                    <a:solidFill>
                      <a:srgbClr val="FF0000"/>
                    </a:solidFill>
                  </a:rPr>
                  <a:t>Station 27</a:t>
                </a:r>
                <a:endParaRPr lang="en-US"/>
              </a:p>
            </p:txBody>
          </p:sp>
          <p:sp>
            <p:nvSpPr>
              <p:cNvPr id="666627" name="Rectangle 9219"/>
              <p:cNvSpPr>
                <a:spLocks noChangeArrowheads="1"/>
              </p:cNvSpPr>
              <p:nvPr/>
            </p:nvSpPr>
            <p:spPr bwMode="auto">
              <a:xfrm>
                <a:off x="3327" y="3837"/>
                <a:ext cx="787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/>
                <a:r>
                  <a:rPr lang="en-US" sz="700" i="0">
                    <a:solidFill>
                      <a:srgbClr val="FF0000"/>
                    </a:solidFill>
                  </a:rPr>
                  <a:t>Station</a:t>
                </a:r>
              </a:p>
              <a:p>
                <a:pPr algn="ctr"/>
                <a:r>
                  <a:rPr lang="en-US" sz="700" i="0">
                    <a:solidFill>
                      <a:srgbClr val="FF0000"/>
                    </a:solidFill>
                  </a:rPr>
                  <a:t>54</a:t>
                </a:r>
                <a:endParaRPr lang="en-US"/>
              </a:p>
            </p:txBody>
          </p:sp>
          <p:sp>
            <p:nvSpPr>
              <p:cNvPr id="666628" name="Rectangle 9220"/>
              <p:cNvSpPr>
                <a:spLocks noChangeArrowheads="1"/>
              </p:cNvSpPr>
              <p:nvPr/>
            </p:nvSpPr>
            <p:spPr bwMode="auto">
              <a:xfrm>
                <a:off x="2992" y="5817"/>
                <a:ext cx="662" cy="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/>
                <a:r>
                  <a:rPr lang="en-US" sz="700" i="0">
                    <a:solidFill>
                      <a:srgbClr val="FF0000"/>
                    </a:solidFill>
                  </a:rPr>
                  <a:t>Station</a:t>
                </a:r>
              </a:p>
              <a:p>
                <a:pPr algn="ctr"/>
                <a:r>
                  <a:rPr lang="en-US" sz="700" i="0">
                    <a:solidFill>
                      <a:srgbClr val="FF0000"/>
                    </a:solidFill>
                  </a:rPr>
                  <a:t>88</a:t>
                </a:r>
                <a:endParaRPr lang="en-US"/>
              </a:p>
            </p:txBody>
          </p:sp>
          <p:sp>
            <p:nvSpPr>
              <p:cNvPr id="666629" name="Rectangle 9221"/>
              <p:cNvSpPr>
                <a:spLocks noChangeArrowheads="1"/>
              </p:cNvSpPr>
              <p:nvPr/>
            </p:nvSpPr>
            <p:spPr bwMode="auto">
              <a:xfrm>
                <a:off x="7981" y="2578"/>
                <a:ext cx="621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/>
                <a:r>
                  <a:rPr lang="en-US" sz="700" i="0">
                    <a:solidFill>
                      <a:srgbClr val="FF0000"/>
                    </a:solidFill>
                  </a:rPr>
                  <a:t>Station</a:t>
                </a:r>
              </a:p>
              <a:p>
                <a:pPr algn="ctr"/>
                <a:r>
                  <a:rPr lang="en-US" sz="700" i="0">
                    <a:solidFill>
                      <a:srgbClr val="FF0000"/>
                    </a:solidFill>
                  </a:rPr>
                  <a:t>67</a:t>
                </a:r>
                <a:endParaRPr lang="en-US"/>
              </a:p>
            </p:txBody>
          </p:sp>
          <p:sp>
            <p:nvSpPr>
              <p:cNvPr id="666630" name="Rectangle 9222"/>
              <p:cNvSpPr>
                <a:spLocks noChangeArrowheads="1"/>
              </p:cNvSpPr>
              <p:nvPr/>
            </p:nvSpPr>
            <p:spPr bwMode="auto">
              <a:xfrm>
                <a:off x="562" y="1799"/>
                <a:ext cx="941" cy="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l"/>
                <a:r>
                  <a:rPr lang="en-US" sz="700" i="0">
                    <a:solidFill>
                      <a:srgbClr val="FF0000"/>
                    </a:solidFill>
                  </a:rPr>
                  <a:t>Station18</a:t>
                </a:r>
                <a:endParaRPr lang="en-US"/>
              </a:p>
            </p:txBody>
          </p:sp>
          <p:sp>
            <p:nvSpPr>
              <p:cNvPr id="666631" name="Freeform 9223"/>
              <p:cNvSpPr>
                <a:spLocks/>
              </p:cNvSpPr>
              <p:nvPr/>
            </p:nvSpPr>
            <p:spPr bwMode="auto">
              <a:xfrm>
                <a:off x="3614" y="67"/>
                <a:ext cx="60" cy="1372"/>
              </a:xfrm>
              <a:custGeom>
                <a:avLst/>
                <a:gdLst/>
                <a:ahLst/>
                <a:cxnLst>
                  <a:cxn ang="0">
                    <a:pos x="45" y="1372"/>
                  </a:cxn>
                  <a:cxn ang="0">
                    <a:pos x="60" y="765"/>
                  </a:cxn>
                  <a:cxn ang="0">
                    <a:pos x="0" y="0"/>
                  </a:cxn>
                </a:cxnLst>
                <a:rect l="0" t="0" r="r" b="b"/>
                <a:pathLst>
                  <a:path w="60" h="1372">
                    <a:moveTo>
                      <a:pt x="45" y="1372"/>
                    </a:moveTo>
                    <a:lnTo>
                      <a:pt x="60" y="765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808080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32" name="Rectangle 9224"/>
              <p:cNvSpPr>
                <a:spLocks noChangeArrowheads="1"/>
              </p:cNvSpPr>
              <p:nvPr/>
            </p:nvSpPr>
            <p:spPr bwMode="auto">
              <a:xfrm>
                <a:off x="4675" y="198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-12</a:t>
                </a:r>
                <a:endParaRPr lang="en-US"/>
              </a:p>
            </p:txBody>
          </p:sp>
          <p:sp>
            <p:nvSpPr>
              <p:cNvPr id="666633" name="Rectangle 9225"/>
              <p:cNvSpPr>
                <a:spLocks noChangeArrowheads="1"/>
              </p:cNvSpPr>
              <p:nvPr/>
            </p:nvSpPr>
            <p:spPr bwMode="auto">
              <a:xfrm>
                <a:off x="2057" y="216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-12</a:t>
                </a:r>
                <a:endParaRPr lang="en-US"/>
              </a:p>
            </p:txBody>
          </p:sp>
          <p:sp>
            <p:nvSpPr>
              <p:cNvPr id="666634" name="Rectangle 9226"/>
              <p:cNvSpPr>
                <a:spLocks noChangeArrowheads="1"/>
              </p:cNvSpPr>
              <p:nvPr/>
            </p:nvSpPr>
            <p:spPr bwMode="auto">
              <a:xfrm>
                <a:off x="2992" y="396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-10</a:t>
                </a:r>
                <a:endParaRPr lang="en-US"/>
              </a:p>
            </p:txBody>
          </p:sp>
          <p:sp>
            <p:nvSpPr>
              <p:cNvPr id="666635" name="Rectangle 9227"/>
              <p:cNvSpPr>
                <a:spLocks noChangeArrowheads="1"/>
              </p:cNvSpPr>
              <p:nvPr/>
            </p:nvSpPr>
            <p:spPr bwMode="auto">
              <a:xfrm>
                <a:off x="2041" y="4304"/>
                <a:ext cx="577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US-61</a:t>
                </a:r>
                <a:endParaRPr lang="en-US"/>
              </a:p>
            </p:txBody>
          </p:sp>
          <p:sp>
            <p:nvSpPr>
              <p:cNvPr id="666636" name="Rectangle 9228"/>
              <p:cNvSpPr>
                <a:spLocks noChangeArrowheads="1"/>
              </p:cNvSpPr>
              <p:nvPr/>
            </p:nvSpPr>
            <p:spPr bwMode="auto">
              <a:xfrm>
                <a:off x="4488" y="432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-10</a:t>
                </a:r>
                <a:endParaRPr lang="en-US"/>
              </a:p>
            </p:txBody>
          </p:sp>
          <p:sp>
            <p:nvSpPr>
              <p:cNvPr id="666637" name="Rectangle 9229"/>
              <p:cNvSpPr>
                <a:spLocks noChangeArrowheads="1"/>
              </p:cNvSpPr>
              <p:nvPr/>
            </p:nvSpPr>
            <p:spPr bwMode="auto">
              <a:xfrm>
                <a:off x="561" y="288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-10</a:t>
                </a:r>
                <a:endParaRPr lang="en-US"/>
              </a:p>
            </p:txBody>
          </p:sp>
          <p:sp>
            <p:nvSpPr>
              <p:cNvPr id="666638" name="Rectangle 9230"/>
              <p:cNvSpPr>
                <a:spLocks noChangeArrowheads="1"/>
              </p:cNvSpPr>
              <p:nvPr/>
            </p:nvSpPr>
            <p:spPr bwMode="auto">
              <a:xfrm>
                <a:off x="1309" y="2700"/>
                <a:ext cx="577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US-61</a:t>
                </a:r>
                <a:endParaRPr lang="en-US"/>
              </a:p>
            </p:txBody>
          </p:sp>
          <p:sp>
            <p:nvSpPr>
              <p:cNvPr id="666639" name="Rectangle 9231"/>
              <p:cNvSpPr>
                <a:spLocks noChangeArrowheads="1"/>
              </p:cNvSpPr>
              <p:nvPr/>
            </p:nvSpPr>
            <p:spPr bwMode="auto">
              <a:xfrm>
                <a:off x="6529" y="396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-10</a:t>
                </a:r>
                <a:endParaRPr lang="en-US"/>
              </a:p>
            </p:txBody>
          </p:sp>
          <p:sp>
            <p:nvSpPr>
              <p:cNvPr id="666640" name="Rectangle 9232"/>
              <p:cNvSpPr>
                <a:spLocks noChangeArrowheads="1"/>
              </p:cNvSpPr>
              <p:nvPr/>
            </p:nvSpPr>
            <p:spPr bwMode="auto">
              <a:xfrm>
                <a:off x="8399" y="288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-10</a:t>
                </a:r>
                <a:endParaRPr lang="en-US"/>
              </a:p>
            </p:txBody>
          </p:sp>
          <p:sp>
            <p:nvSpPr>
              <p:cNvPr id="666641" name="Rectangle 9233"/>
              <p:cNvSpPr>
                <a:spLocks noChangeArrowheads="1"/>
              </p:cNvSpPr>
              <p:nvPr/>
            </p:nvSpPr>
            <p:spPr bwMode="auto">
              <a:xfrm>
                <a:off x="3740" y="72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-55</a:t>
                </a:r>
                <a:endParaRPr lang="en-US"/>
              </a:p>
            </p:txBody>
          </p:sp>
          <p:sp>
            <p:nvSpPr>
              <p:cNvPr id="666642" name="Rectangle 9234"/>
              <p:cNvSpPr>
                <a:spLocks noChangeArrowheads="1"/>
              </p:cNvSpPr>
              <p:nvPr/>
            </p:nvSpPr>
            <p:spPr bwMode="auto">
              <a:xfrm>
                <a:off x="7480" y="198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-59</a:t>
                </a:r>
                <a:endParaRPr lang="en-US"/>
              </a:p>
            </p:txBody>
          </p:sp>
          <p:sp>
            <p:nvSpPr>
              <p:cNvPr id="666643" name="Rectangle 9235"/>
              <p:cNvSpPr>
                <a:spLocks noChangeArrowheads="1"/>
              </p:cNvSpPr>
              <p:nvPr/>
            </p:nvSpPr>
            <p:spPr bwMode="auto">
              <a:xfrm>
                <a:off x="4301" y="2880"/>
                <a:ext cx="39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b="0" i="0">
                    <a:solidFill>
                      <a:srgbClr val="000000"/>
                    </a:solidFill>
                  </a:rPr>
                  <a:t>I -55</a:t>
                </a:r>
                <a:endParaRPr lang="en-US"/>
              </a:p>
            </p:txBody>
          </p:sp>
          <p:sp>
            <p:nvSpPr>
              <p:cNvPr id="666644" name="Rectangle 9236"/>
              <p:cNvSpPr>
                <a:spLocks noChangeAspect="1" noChangeArrowheads="1"/>
              </p:cNvSpPr>
              <p:nvPr/>
            </p:nvSpPr>
            <p:spPr bwMode="auto">
              <a:xfrm rot="11126287">
                <a:off x="4862" y="3060"/>
                <a:ext cx="837" cy="25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/>
                <a:r>
                  <a:rPr lang="en-US" sz="700" b="0" i="0">
                    <a:solidFill>
                      <a:srgbClr val="000000"/>
                    </a:solidFill>
                  </a:rPr>
                  <a:t>Lake Pontchartrian</a:t>
                </a:r>
              </a:p>
              <a:p>
                <a:pPr algn="ctr"/>
                <a:r>
                  <a:rPr lang="en-US" sz="700" b="0" i="0">
                    <a:solidFill>
                      <a:srgbClr val="000000"/>
                    </a:solidFill>
                  </a:rPr>
                  <a:t>Causeway</a:t>
                </a:r>
                <a:endParaRPr lang="en-US"/>
              </a:p>
            </p:txBody>
          </p:sp>
          <p:sp>
            <p:nvSpPr>
              <p:cNvPr id="666645" name="Oval 9237"/>
              <p:cNvSpPr>
                <a:spLocks noChangeArrowheads="1"/>
              </p:cNvSpPr>
              <p:nvPr/>
            </p:nvSpPr>
            <p:spPr bwMode="auto">
              <a:xfrm>
                <a:off x="3553" y="294"/>
                <a:ext cx="65" cy="66"/>
              </a:xfrm>
              <a:prstGeom prst="ellipse">
                <a:avLst/>
              </a:prstGeom>
              <a:solidFill>
                <a:srgbClr val="FF0000">
                  <a:alpha val="50000"/>
                </a:srgbClr>
              </a:solidFill>
              <a:ln w="1016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46" name="Rectangle 9238"/>
              <p:cNvSpPr>
                <a:spLocks noChangeArrowheads="1"/>
              </p:cNvSpPr>
              <p:nvPr/>
            </p:nvSpPr>
            <p:spPr bwMode="auto">
              <a:xfrm>
                <a:off x="5236" y="4320"/>
                <a:ext cx="112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/>
                <a:r>
                  <a:rPr lang="en-US" sz="700" i="0"/>
                  <a:t>New</a:t>
                </a:r>
              </a:p>
              <a:p>
                <a:pPr algn="ctr"/>
                <a:r>
                  <a:rPr lang="en-US" sz="700" i="0"/>
                  <a:t>Orleans</a:t>
                </a:r>
                <a:endParaRPr lang="en-US"/>
              </a:p>
            </p:txBody>
          </p:sp>
          <p:sp>
            <p:nvSpPr>
              <p:cNvPr id="666647" name="Rectangle 9239"/>
              <p:cNvSpPr>
                <a:spLocks noChangeArrowheads="1"/>
              </p:cNvSpPr>
              <p:nvPr/>
            </p:nvSpPr>
            <p:spPr bwMode="auto">
              <a:xfrm>
                <a:off x="187" y="2340"/>
                <a:ext cx="561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i="0"/>
                  <a:t>Baton</a:t>
                </a:r>
              </a:p>
              <a:p>
                <a:pPr algn="l"/>
                <a:r>
                  <a:rPr lang="en-US" sz="700" i="0"/>
                  <a:t>Rouge</a:t>
                </a:r>
                <a:endParaRPr lang="en-US"/>
              </a:p>
            </p:txBody>
          </p:sp>
          <p:sp>
            <p:nvSpPr>
              <p:cNvPr id="666648" name="Rectangle 9240"/>
              <p:cNvSpPr>
                <a:spLocks noChangeArrowheads="1"/>
              </p:cNvSpPr>
              <p:nvPr/>
            </p:nvSpPr>
            <p:spPr bwMode="auto">
              <a:xfrm>
                <a:off x="3740" y="1440"/>
                <a:ext cx="951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i="0"/>
                  <a:t>Hammond</a:t>
                </a:r>
                <a:endParaRPr lang="en-US"/>
              </a:p>
            </p:txBody>
          </p:sp>
          <p:sp>
            <p:nvSpPr>
              <p:cNvPr id="666649" name="Rectangle 9241"/>
              <p:cNvSpPr>
                <a:spLocks noChangeArrowheads="1"/>
              </p:cNvSpPr>
              <p:nvPr/>
            </p:nvSpPr>
            <p:spPr bwMode="auto">
              <a:xfrm>
                <a:off x="7667" y="1440"/>
                <a:ext cx="951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/>
                <a:r>
                  <a:rPr lang="en-US" sz="700" i="0"/>
                  <a:t>North to Mississippi</a:t>
                </a:r>
                <a:endParaRPr lang="en-US"/>
              </a:p>
            </p:txBody>
          </p:sp>
          <p:sp>
            <p:nvSpPr>
              <p:cNvPr id="666650" name="Line 9242"/>
              <p:cNvSpPr>
                <a:spLocks noChangeShapeType="1"/>
              </p:cNvSpPr>
              <p:nvPr/>
            </p:nvSpPr>
            <p:spPr bwMode="auto">
              <a:xfrm>
                <a:off x="561" y="360"/>
                <a:ext cx="0" cy="54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 type="stealth" w="med" len="med"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6651" name="Rectangle 9243"/>
              <p:cNvSpPr>
                <a:spLocks noChangeArrowheads="1"/>
              </p:cNvSpPr>
              <p:nvPr/>
            </p:nvSpPr>
            <p:spPr bwMode="auto">
              <a:xfrm>
                <a:off x="374" y="900"/>
                <a:ext cx="561" cy="1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l"/>
                <a:r>
                  <a:rPr lang="en-US" sz="700" i="0"/>
                  <a:t>North</a:t>
                </a:r>
                <a:endParaRPr lang="en-US"/>
              </a:p>
            </p:txBody>
          </p:sp>
        </p:grpSp>
      </p:grpSp>
      <p:sp>
        <p:nvSpPr>
          <p:cNvPr id="666652" name="Text Box 9244"/>
          <p:cNvSpPr txBox="1">
            <a:spLocks noChangeArrowheads="1"/>
          </p:cNvSpPr>
          <p:nvPr/>
        </p:nvSpPr>
        <p:spPr bwMode="auto">
          <a:xfrm>
            <a:off x="6324600" y="6019800"/>
            <a:ext cx="2514600" cy="438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4400" indent="-914400">
              <a:lnSpc>
                <a:spcPct val="100000"/>
              </a:lnSpc>
              <a:tabLst>
                <a:tab pos="1428750" algn="l"/>
              </a:tabLst>
            </a:pPr>
            <a:r>
              <a:rPr lang="en-US" sz="1100" i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Map Source: LaDOTD</a:t>
            </a:r>
          </a:p>
          <a:p>
            <a:pPr marL="914400" indent="-914400">
              <a:lnSpc>
                <a:spcPct val="100000"/>
              </a:lnSpc>
              <a:tabLst>
                <a:tab pos="1428750" algn="l"/>
              </a:tabLst>
            </a:pPr>
            <a:r>
              <a:rPr lang="en-US" sz="1100" i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http://www.dotd.state.la.us/maps</a:t>
            </a:r>
          </a:p>
        </p:txBody>
      </p:sp>
      <p:sp>
        <p:nvSpPr>
          <p:cNvPr id="666653" name="AutoShape 9245"/>
          <p:cNvSpPr>
            <a:spLocks noChangeArrowheads="1"/>
          </p:cNvSpPr>
          <p:nvPr/>
        </p:nvSpPr>
        <p:spPr bwMode="auto">
          <a:xfrm>
            <a:off x="4191000" y="43434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54" name="AutoShape 9246"/>
          <p:cNvSpPr>
            <a:spLocks noChangeArrowheads="1"/>
          </p:cNvSpPr>
          <p:nvPr/>
        </p:nvSpPr>
        <p:spPr bwMode="auto">
          <a:xfrm>
            <a:off x="4419600" y="48006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55" name="AutoShape 9247"/>
          <p:cNvSpPr>
            <a:spLocks noChangeArrowheads="1"/>
          </p:cNvSpPr>
          <p:nvPr/>
        </p:nvSpPr>
        <p:spPr bwMode="auto">
          <a:xfrm>
            <a:off x="8686800" y="30480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56" name="AutoShape 9248"/>
          <p:cNvSpPr>
            <a:spLocks noChangeArrowheads="1"/>
          </p:cNvSpPr>
          <p:nvPr/>
        </p:nvSpPr>
        <p:spPr bwMode="auto">
          <a:xfrm>
            <a:off x="3733800" y="3810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57" name="AutoShape 9249"/>
          <p:cNvSpPr>
            <a:spLocks noChangeArrowheads="1"/>
          </p:cNvSpPr>
          <p:nvPr/>
        </p:nvSpPr>
        <p:spPr bwMode="auto">
          <a:xfrm>
            <a:off x="4114800" y="3810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58" name="AutoShape 9250"/>
          <p:cNvSpPr>
            <a:spLocks noChangeArrowheads="1"/>
          </p:cNvSpPr>
          <p:nvPr/>
        </p:nvSpPr>
        <p:spPr bwMode="auto">
          <a:xfrm>
            <a:off x="1371600" y="22098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59" name="AutoShape 9251"/>
          <p:cNvSpPr>
            <a:spLocks noChangeArrowheads="1"/>
          </p:cNvSpPr>
          <p:nvPr/>
        </p:nvSpPr>
        <p:spPr bwMode="auto">
          <a:xfrm>
            <a:off x="4114800" y="6248400"/>
            <a:ext cx="304800" cy="381000"/>
          </a:xfrm>
          <a:prstGeom prst="star5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66662" name="Freeform 9254"/>
          <p:cNvSpPr>
            <a:spLocks/>
          </p:cNvSpPr>
          <p:nvPr/>
        </p:nvSpPr>
        <p:spPr bwMode="auto">
          <a:xfrm>
            <a:off x="889000" y="2743200"/>
            <a:ext cx="5194300" cy="2476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6" y="152"/>
              </a:cxn>
              <a:cxn ang="0">
                <a:pos x="448" y="424"/>
              </a:cxn>
              <a:cxn ang="0">
                <a:pos x="528" y="712"/>
              </a:cxn>
              <a:cxn ang="0">
                <a:pos x="864" y="968"/>
              </a:cxn>
              <a:cxn ang="0">
                <a:pos x="1256" y="1032"/>
              </a:cxn>
              <a:cxn ang="0">
                <a:pos x="1576" y="1136"/>
              </a:cxn>
              <a:cxn ang="0">
                <a:pos x="2200" y="1184"/>
              </a:cxn>
              <a:cxn ang="0">
                <a:pos x="2456" y="1272"/>
              </a:cxn>
              <a:cxn ang="0">
                <a:pos x="2856" y="1552"/>
              </a:cxn>
              <a:cxn ang="0">
                <a:pos x="3272" y="1560"/>
              </a:cxn>
            </a:cxnLst>
            <a:rect l="0" t="0" r="r" b="b"/>
            <a:pathLst>
              <a:path w="3272" h="1560">
                <a:moveTo>
                  <a:pt x="0" y="0"/>
                </a:moveTo>
                <a:lnTo>
                  <a:pt x="256" y="152"/>
                </a:lnTo>
                <a:lnTo>
                  <a:pt x="448" y="424"/>
                </a:lnTo>
                <a:lnTo>
                  <a:pt x="528" y="712"/>
                </a:lnTo>
                <a:lnTo>
                  <a:pt x="864" y="968"/>
                </a:lnTo>
                <a:lnTo>
                  <a:pt x="1256" y="1032"/>
                </a:lnTo>
                <a:lnTo>
                  <a:pt x="1576" y="1136"/>
                </a:lnTo>
                <a:lnTo>
                  <a:pt x="2200" y="1184"/>
                </a:lnTo>
                <a:lnTo>
                  <a:pt x="2456" y="1272"/>
                </a:lnTo>
                <a:lnTo>
                  <a:pt x="2856" y="1552"/>
                </a:lnTo>
                <a:lnTo>
                  <a:pt x="3272" y="1560"/>
                </a:lnTo>
              </a:path>
            </a:pathLst>
          </a:custGeom>
          <a:noFill/>
          <a:ln w="889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666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666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66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666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666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666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666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653" grpId="0" animBg="1"/>
      <p:bldP spid="666654" grpId="0" animBg="1"/>
      <p:bldP spid="666655" grpId="0" animBg="1"/>
      <p:bldP spid="666656" grpId="0" animBg="1"/>
      <p:bldP spid="666657" grpId="0" animBg="1"/>
      <p:bldP spid="666658" grpId="0" animBg="1"/>
      <p:bldP spid="666659" grpId="0" animBg="1"/>
      <p:bldP spid="66666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9698" name="Object 2"/>
          <p:cNvGraphicFramePr>
            <a:graphicFrameLocks noGrp="1" noChangeAspect="1"/>
          </p:cNvGraphicFramePr>
          <p:nvPr>
            <p:ph/>
          </p:nvPr>
        </p:nvGraphicFramePr>
        <p:xfrm>
          <a:off x="-228600" y="457200"/>
          <a:ext cx="103632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347" name="Chart" r:id="rId4" imgW="6886804" imgH="4038702" progId="Excel.Sheet.8">
                  <p:embed/>
                </p:oleObj>
              </mc:Choice>
              <mc:Fallback>
                <p:oleObj name="Chart" r:id="rId4" imgW="6886804" imgH="4038702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28600" y="457200"/>
                        <a:ext cx="10363200" cy="601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9704" name="Group 8"/>
          <p:cNvGrpSpPr>
            <a:grpSpLocks/>
          </p:cNvGrpSpPr>
          <p:nvPr/>
        </p:nvGrpSpPr>
        <p:grpSpPr bwMode="auto">
          <a:xfrm>
            <a:off x="363538" y="1117600"/>
            <a:ext cx="8521700" cy="3660775"/>
            <a:chOff x="240" y="720"/>
            <a:chExt cx="5526" cy="2397"/>
          </a:xfrm>
        </p:grpSpPr>
        <p:sp>
          <p:nvSpPr>
            <p:cNvPr id="669700" name="Line 4"/>
            <p:cNvSpPr>
              <a:spLocks noChangeShapeType="1"/>
            </p:cNvSpPr>
            <p:nvPr/>
          </p:nvSpPr>
          <p:spPr bwMode="auto">
            <a:xfrm flipH="1">
              <a:off x="4848" y="1008"/>
              <a:ext cx="192" cy="2064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69701" name="Freeform 5"/>
            <p:cNvSpPr>
              <a:spLocks/>
            </p:cNvSpPr>
            <p:nvPr/>
          </p:nvSpPr>
          <p:spPr bwMode="auto">
            <a:xfrm>
              <a:off x="240" y="1104"/>
              <a:ext cx="5408" cy="568"/>
            </a:xfrm>
            <a:custGeom>
              <a:avLst/>
              <a:gdLst/>
              <a:ahLst/>
              <a:cxnLst>
                <a:cxn ang="0">
                  <a:pos x="5408" y="568"/>
                </a:cxn>
                <a:cxn ang="0">
                  <a:pos x="0" y="0"/>
                </a:cxn>
              </a:cxnLst>
              <a:rect l="0" t="0" r="r" b="b"/>
              <a:pathLst>
                <a:path w="5408" h="568">
                  <a:moveTo>
                    <a:pt x="5408" y="568"/>
                  </a:moveTo>
                  <a:lnTo>
                    <a:pt x="0" y="0"/>
                  </a:lnTo>
                </a:path>
              </a:pathLst>
            </a:custGeom>
            <a:noFill/>
            <a:ln w="5715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69702" name="Text Box 6"/>
            <p:cNvSpPr txBox="1">
              <a:spLocks noChangeArrowheads="1"/>
            </p:cNvSpPr>
            <p:nvPr/>
          </p:nvSpPr>
          <p:spPr bwMode="auto">
            <a:xfrm rot="349580">
              <a:off x="3408" y="720"/>
              <a:ext cx="1834" cy="2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400" b="0" i="0">
                  <a:solidFill>
                    <a:schemeClr val="tx1"/>
                  </a:solidFill>
                  <a:latin typeface="Calibri" pitchFamily="34" charset="0"/>
                </a:rPr>
                <a:t>LaPlace Data Station</a:t>
              </a:r>
            </a:p>
          </p:txBody>
        </p:sp>
        <p:sp>
          <p:nvSpPr>
            <p:cNvPr id="669703" name="Text Box 7"/>
            <p:cNvSpPr txBox="1">
              <a:spLocks noChangeArrowheads="1"/>
            </p:cNvSpPr>
            <p:nvPr/>
          </p:nvSpPr>
          <p:spPr bwMode="auto">
            <a:xfrm rot="16467268">
              <a:off x="4754" y="2105"/>
              <a:ext cx="1822" cy="20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2400" b="0" i="0">
                  <a:solidFill>
                    <a:schemeClr val="tx1"/>
                  </a:solidFill>
                  <a:latin typeface="Calibri" pitchFamily="34" charset="0"/>
                </a:rPr>
                <a:t>10:00am - Sunday</a:t>
              </a:r>
            </a:p>
          </p:txBody>
        </p:sp>
      </p:grpSp>
      <p:sp>
        <p:nvSpPr>
          <p:cNvPr id="669709" name="Text Box 13"/>
          <p:cNvSpPr txBox="1">
            <a:spLocks noChangeArrowheads="1"/>
          </p:cNvSpPr>
          <p:nvPr/>
        </p:nvSpPr>
        <p:spPr bwMode="auto">
          <a:xfrm rot="349580">
            <a:off x="0" y="4800600"/>
            <a:ext cx="2828925" cy="311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0" i="0">
                <a:solidFill>
                  <a:schemeClr val="tx1"/>
                </a:solidFill>
                <a:latin typeface="Calibri" pitchFamily="34" charset="0"/>
              </a:rPr>
              <a:t>Baton Rouge</a:t>
            </a:r>
          </a:p>
        </p:txBody>
      </p:sp>
      <p:sp>
        <p:nvSpPr>
          <p:cNvPr id="669711" name="Text Box 15"/>
          <p:cNvSpPr txBox="1">
            <a:spLocks noChangeArrowheads="1"/>
          </p:cNvSpPr>
          <p:nvPr/>
        </p:nvSpPr>
        <p:spPr bwMode="auto">
          <a:xfrm rot="349580">
            <a:off x="7010400" y="5410200"/>
            <a:ext cx="2828925" cy="311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0" i="0">
                <a:solidFill>
                  <a:schemeClr val="tx1"/>
                </a:solidFill>
                <a:latin typeface="Calibri" pitchFamily="34" charset="0"/>
              </a:rPr>
              <a:t>New Orleans</a:t>
            </a:r>
          </a:p>
        </p:txBody>
      </p:sp>
      <p:sp>
        <p:nvSpPr>
          <p:cNvPr id="669712" name="Rectangle 16"/>
          <p:cNvSpPr>
            <a:spLocks noChangeArrowheads="1"/>
          </p:cNvSpPr>
          <p:nvPr/>
        </p:nvSpPr>
        <p:spPr bwMode="auto">
          <a:xfrm>
            <a:off x="0" y="5715000"/>
            <a:ext cx="94488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Westbound I-10 Traffic Speed</a:t>
            </a:r>
          </a:p>
        </p:txBody>
      </p:sp>
    </p:spTree>
    <p:extLst>
      <p:ext uri="{BB962C8B-B14F-4D97-AF65-F5344CB8AC3E}">
        <p14:creationId xmlns:p14="http://schemas.microsoft.com/office/powerpoint/2010/main" val="18380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267200" y="4760913"/>
            <a:ext cx="441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88925" y="25511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4038600"/>
            <a:ext cx="245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88925" y="55229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762000" y="382250"/>
            <a:ext cx="8001000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Scenario Testing and Evaluation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724400" y="14478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457200" y="1371600"/>
            <a:ext cx="8305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3363" indent="-233363">
              <a:lnSpc>
                <a:spcPct val="100000"/>
              </a:lnSpc>
              <a:spcAft>
                <a:spcPts val="800"/>
              </a:spcAft>
              <a:tabLst>
                <a:tab pos="233363" algn="l"/>
              </a:tabLst>
            </a:pPr>
            <a:r>
              <a:rPr lang="en-US" sz="32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Analysis of </a:t>
            </a:r>
            <a:r>
              <a:rPr lang="en-US" sz="32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“variable” hazards </a:t>
            </a:r>
            <a:r>
              <a:rPr lang="en-US" sz="32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and responses</a:t>
            </a:r>
            <a:endParaRPr lang="en-US" sz="2800" b="1" i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5256213" indent="-233363" algn="l">
              <a:lnSpc>
                <a:spcPct val="100000"/>
              </a:lnSpc>
              <a:spcAft>
                <a:spcPts val="800"/>
              </a:spcAft>
              <a:buFont typeface="Arial" pitchFamily="34" charset="0"/>
              <a:buChar char="•"/>
              <a:tabLst>
                <a:tab pos="4913313" algn="l"/>
              </a:tabLst>
            </a:pPr>
            <a:r>
              <a:rPr lang="en-US" sz="24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Temporal – </a:t>
            </a:r>
          </a:p>
          <a:p>
            <a:pPr marL="5713413" lvl="1" indent="-233363" algn="l">
              <a:lnSpc>
                <a:spcPct val="100000"/>
              </a:lnSpc>
              <a:spcAft>
                <a:spcPts val="800"/>
              </a:spcAft>
              <a:buFont typeface="Arial" pitchFamily="34" charset="0"/>
              <a:buChar char="•"/>
              <a:tabLst>
                <a:tab pos="4913313" algn="l"/>
              </a:tabLst>
            </a:pPr>
            <a:r>
              <a:rPr lang="en-US" sz="24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More/less time to evacuate </a:t>
            </a:r>
          </a:p>
          <a:p>
            <a:pPr marL="5713413" lvl="1" indent="-233363" algn="l">
              <a:lnSpc>
                <a:spcPct val="100000"/>
              </a:lnSpc>
              <a:spcAft>
                <a:spcPts val="800"/>
              </a:spcAft>
              <a:buFont typeface="Arial" pitchFamily="34" charset="0"/>
              <a:buChar char="•"/>
              <a:tabLst>
                <a:tab pos="4913313" algn="l"/>
              </a:tabLst>
            </a:pPr>
            <a:r>
              <a:rPr lang="en-US" sz="24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implementation of phasing strategies</a:t>
            </a:r>
          </a:p>
          <a:p>
            <a:pPr marL="5256213" lvl="1" indent="-233363" algn="l">
              <a:lnSpc>
                <a:spcPct val="100000"/>
              </a:lnSpc>
              <a:spcAft>
                <a:spcPts val="800"/>
              </a:spcAft>
              <a:buFont typeface="Arial" pitchFamily="34" charset="0"/>
              <a:buChar char="•"/>
              <a:tabLst>
                <a:tab pos="4913313" algn="l"/>
              </a:tabLst>
            </a:pPr>
            <a:r>
              <a:rPr lang="en-US" sz="24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Spatial – </a:t>
            </a:r>
          </a:p>
          <a:p>
            <a:pPr marL="5713413" lvl="2" indent="-233363" algn="l">
              <a:lnSpc>
                <a:spcPct val="100000"/>
              </a:lnSpc>
              <a:spcAft>
                <a:spcPts val="800"/>
              </a:spcAft>
              <a:buFont typeface="Arial" pitchFamily="34" charset="0"/>
              <a:buChar char="•"/>
              <a:tabLst>
                <a:tab pos="4913313" algn="l"/>
              </a:tabLst>
            </a:pPr>
            <a:r>
              <a:rPr lang="en-US" sz="24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Storm size and direction of approach</a:t>
            </a:r>
          </a:p>
          <a:p>
            <a:pPr marL="5713413" lvl="2" indent="-233363" algn="l">
              <a:lnSpc>
                <a:spcPct val="100000"/>
              </a:lnSpc>
              <a:spcAft>
                <a:spcPts val="800"/>
              </a:spcAft>
              <a:buFont typeface="Arial" pitchFamily="34" charset="0"/>
              <a:buChar char="•"/>
              <a:tabLst>
                <a:tab pos="4913313" algn="l"/>
              </a:tabLst>
            </a:pPr>
            <a:r>
              <a:rPr lang="en-US" sz="24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network management</a:t>
            </a:r>
            <a:endParaRPr lang="en-US" sz="3200" b="1" i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057400"/>
            <a:ext cx="4949952" cy="4495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660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184" y="2713687"/>
            <a:ext cx="9525000" cy="3687113"/>
          </a:xfrm>
          <a:prstGeom prst="rect">
            <a:avLst/>
          </a:prstGeom>
        </p:spPr>
      </p:pic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267200" y="4760913"/>
            <a:ext cx="441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88925" y="1066800"/>
            <a:ext cx="2911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4038600"/>
            <a:ext cx="2454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88925" y="5522913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2438400" y="382250"/>
            <a:ext cx="6172200" cy="54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Future Modeling</a:t>
            </a:r>
            <a:endParaRPr lang="en-US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724400" y="14478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33400" y="1524000"/>
            <a:ext cx="8305800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1313" lvl="1" indent="-341313" algn="l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tabLst>
                <a:tab pos="341313" algn="l"/>
              </a:tabLst>
            </a:pP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Police enforcement control</a:t>
            </a:r>
          </a:p>
          <a:p>
            <a:pPr marL="341313" lvl="1" indent="-341313" algn="l"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tabLst>
                <a:tab pos="341313" algn="l"/>
              </a:tabLst>
            </a:pPr>
            <a:r>
              <a:rPr lang="en-US" sz="2800" b="1" i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MegaRegion</a:t>
            </a:r>
            <a:r>
              <a:rPr lang="en-US" sz="28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evacuation network analysis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47900" y="5082768"/>
            <a:ext cx="1447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Beaumont</a:t>
            </a:r>
          </a:p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Port Arthur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0400" y="3223252"/>
            <a:ext cx="990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Lake </a:t>
            </a:r>
          </a:p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Charles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4944269"/>
            <a:ext cx="12192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Lafayette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78335" y="2992419"/>
            <a:ext cx="1219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Baton</a:t>
            </a:r>
          </a:p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Rouge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96200" y="4851935"/>
            <a:ext cx="1219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New </a:t>
            </a:r>
          </a:p>
          <a:p>
            <a:pPr algn="ctr">
              <a:lnSpc>
                <a:spcPct val="100000"/>
              </a:lnSpc>
            </a:pPr>
            <a:r>
              <a:rPr lang="en-US" sz="1200" b="1" i="1" dirty="0" smtClean="0">
                <a:solidFill>
                  <a:srgbClr val="FF0000"/>
                </a:solidFill>
              </a:rPr>
              <a:t>Orleans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305800" y="3276600"/>
            <a:ext cx="304800" cy="597932"/>
            <a:chOff x="8077200" y="3276600"/>
            <a:chExt cx="304800" cy="597932"/>
          </a:xfrm>
        </p:grpSpPr>
        <p:sp>
          <p:nvSpPr>
            <p:cNvPr id="16" name="Up Arrow 15"/>
            <p:cNvSpPr/>
            <p:nvPr/>
          </p:nvSpPr>
          <p:spPr>
            <a:xfrm>
              <a:off x="8229600" y="3276600"/>
              <a:ext cx="45719" cy="304800"/>
            </a:xfrm>
            <a:prstGeom prst="upArrow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077200" y="3505200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99BAE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en-US" b="1" dirty="0">
                <a:solidFill>
                  <a:srgbClr val="99BA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81000" y="3513200"/>
            <a:ext cx="14478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dirty="0" smtClean="0">
                <a:solidFill>
                  <a:srgbClr val="FF0000"/>
                </a:solidFill>
              </a:rPr>
              <a:t>Houston</a:t>
            </a:r>
            <a:endParaRPr lang="en-US" sz="12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3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algn="r"/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What’s new?</a:t>
            </a:r>
            <a:endParaRPr lang="en-US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600200"/>
            <a:ext cx="8077200" cy="44958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Leadership at the federal level (USDOT, TRB, NCHRP, etc.), state level (Louisiana, Texas, Florida, etc.), and local level (New Orleans, Houston, etc.)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New ev</a:t>
            </a:r>
            <a:r>
              <a:rPr lang="en-US" sz="2600" b="1" i="1" dirty="0" smtClean="0">
                <a:latin typeface="Calibri" pitchFamily="34" charset="0"/>
              </a:rPr>
              <a:t>acuation innovations and practices have occurred outside of hurricane hazards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200" b="1" i="1" dirty="0" smtClean="0">
                <a:latin typeface="Calibri" pitchFamily="34" charset="0"/>
              </a:rPr>
              <a:t>Wildfires, California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200" b="1" i="1" dirty="0" smtClean="0">
                <a:latin typeface="Calibri" pitchFamily="34" charset="0"/>
              </a:rPr>
              <a:t>Nuclear power plant emergencies, NRC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200" b="1" i="1" dirty="0" smtClean="0">
                <a:latin typeface="Calibri" pitchFamily="34" charset="0"/>
              </a:rPr>
              <a:t>Terrorist attacks, New York and Washington DC</a:t>
            </a:r>
            <a:endParaRPr lang="en-US" sz="22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Research support from NSF, TRB, USDOT, etc.</a:t>
            </a:r>
            <a:r>
              <a:rPr lang="en-US" sz="2400" b="1" i="1" dirty="0" smtClean="0">
                <a:latin typeface="Calibri" pitchFamily="34" charset="0"/>
              </a:rPr>
              <a:t>	</a:t>
            </a:r>
            <a:endParaRPr lang="en-US" sz="24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400" b="1" i="1" dirty="0"/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000" b="1" i="1" dirty="0"/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792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pPr algn="r"/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Significant Areas </a:t>
            </a:r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of Advancement</a:t>
            </a:r>
            <a:endParaRPr lang="en-US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8077200" cy="44958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Evacuation </a:t>
            </a:r>
            <a:r>
              <a:rPr lang="en-US" sz="2600" b="1" i="1" dirty="0">
                <a:latin typeface="Calibri" pitchFamily="34" charset="0"/>
              </a:rPr>
              <a:t>planning </a:t>
            </a:r>
            <a:r>
              <a:rPr lang="en-US" sz="2600" b="1" i="1" dirty="0" smtClean="0">
                <a:latin typeface="Calibri" pitchFamily="34" charset="0"/>
              </a:rPr>
              <a:t>for low-mobility and special needs evacuees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Operational enhancements to increase outflow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200" b="1" i="1" dirty="0" smtClean="0">
                <a:latin typeface="Calibri" pitchFamily="34" charset="0"/>
              </a:rPr>
              <a:t>Management, infrastructure, control systems</a:t>
            </a:r>
            <a:endParaRPr lang="en-US" sz="22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</a:rPr>
              <a:t>Monitoring and data collection on evacuation routes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Simulation </a:t>
            </a:r>
            <a:r>
              <a:rPr lang="en-US" sz="2600" b="1" i="1" dirty="0">
                <a:latin typeface="Calibri" pitchFamily="34" charset="0"/>
              </a:rPr>
              <a:t>and </a:t>
            </a:r>
            <a:r>
              <a:rPr lang="en-US" sz="2600" b="1" i="1" dirty="0" smtClean="0">
                <a:latin typeface="Calibri" pitchFamily="34" charset="0"/>
              </a:rPr>
              <a:t>modeling</a:t>
            </a:r>
          </a:p>
          <a:p>
            <a:pPr marL="971550" lvl="1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200" b="1" i="1" dirty="0" smtClean="0">
                <a:latin typeface="Calibri" pitchFamily="34" charset="0"/>
              </a:rPr>
              <a:t>Behavior &amp; decision making -&gt; travel demand estimation -&gt; traffic operation analyses</a:t>
            </a:r>
            <a:endParaRPr lang="en-US" sz="22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Testing, drilling, and exercising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Research</a:t>
            </a:r>
          </a:p>
          <a:p>
            <a:pPr indent="0">
              <a:lnSpc>
                <a:spcPct val="90000"/>
              </a:lnSpc>
              <a:spcAft>
                <a:spcPct val="25000"/>
              </a:spcAft>
              <a:buNone/>
              <a:tabLst>
                <a:tab pos="571500" algn="l"/>
              </a:tabLst>
            </a:pPr>
            <a:endParaRPr lang="en-US" sz="26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endParaRPr lang="en-US" sz="2600" b="1" i="1" dirty="0" smtClean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r>
              <a:rPr lang="en-US" sz="2400" b="1" i="1" dirty="0" smtClean="0">
                <a:latin typeface="Calibri" pitchFamily="34" charset="0"/>
              </a:rPr>
              <a:t>		</a:t>
            </a:r>
            <a:endParaRPr lang="en-US" sz="24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400" b="1" i="1" dirty="0"/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000" b="1" i="1" dirty="0"/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marL="571500" indent="-228600" algn="r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4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Low Mobility </a:t>
            </a:r>
            <a:r>
              <a:rPr lang="en-US" sz="4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and </a:t>
            </a:r>
            <a:r>
              <a:rPr lang="en-US" sz="4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Special Needs</a:t>
            </a:r>
            <a:endParaRPr lang="en-US" sz="4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371600"/>
            <a:ext cx="8077200" cy="4495800"/>
          </a:xfrm>
        </p:spPr>
        <p:txBody>
          <a:bodyPr/>
          <a:lstStyle/>
          <a:p>
            <a:pPr marL="577850" lvl="1" indent="-342900">
              <a:lnSpc>
                <a:spcPct val="90000"/>
              </a:lnSpc>
              <a:spcAft>
                <a:spcPct val="25000"/>
              </a:spcAft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New awareness and appreciation for this </a:t>
            </a:r>
            <a:r>
              <a:rPr lang="en-US" sz="2600" b="1" i="1" dirty="0" smtClean="0">
                <a:latin typeface="Calibri" pitchFamily="34" charset="0"/>
              </a:rPr>
              <a:t>need</a:t>
            </a:r>
            <a:endParaRPr lang="en-US" sz="2600" b="1" i="1" dirty="0" smtClean="0">
              <a:latin typeface="Calibri" pitchFamily="34" charset="0"/>
            </a:endParaRPr>
          </a:p>
          <a:p>
            <a:pPr marL="577850" lvl="1" indent="-342900">
              <a:lnSpc>
                <a:spcPct val="90000"/>
              </a:lnSpc>
              <a:spcAft>
                <a:spcPct val="25000"/>
              </a:spcAft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Assisted evacuations using mass transportation resources</a:t>
            </a:r>
          </a:p>
          <a:p>
            <a:pPr marL="577850" lvl="1" indent="-342900">
              <a:lnSpc>
                <a:spcPct val="90000"/>
              </a:lnSpc>
              <a:spcAft>
                <a:spcPct val="25000"/>
              </a:spcAft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Understanding functional needs; identifying these populations; establishing and maintaining communications with these groups</a:t>
            </a:r>
          </a:p>
          <a:p>
            <a:pPr marL="577850" lvl="1" indent="-342900">
              <a:lnSpc>
                <a:spcPct val="90000"/>
              </a:lnSpc>
              <a:spcAft>
                <a:spcPct val="25000"/>
              </a:spcAft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Coordination </a:t>
            </a:r>
            <a:r>
              <a:rPr lang="en-US" sz="2600" b="1" i="1" dirty="0" smtClean="0">
                <a:latin typeface="Calibri" pitchFamily="34" charset="0"/>
              </a:rPr>
              <a:t>and planning of facility </a:t>
            </a:r>
            <a:r>
              <a:rPr lang="en-US" sz="2600" b="1" i="1" dirty="0" smtClean="0">
                <a:latin typeface="Calibri" pitchFamily="34" charset="0"/>
              </a:rPr>
              <a:t>evacuation and sheltering</a:t>
            </a:r>
            <a:endParaRPr lang="en-US" sz="2600" b="1" i="1" dirty="0" smtClean="0">
              <a:latin typeface="Calibri" pitchFamily="34" charset="0"/>
            </a:endParaRPr>
          </a:p>
          <a:p>
            <a:pPr marL="577850" lvl="1" indent="-342900">
              <a:lnSpc>
                <a:spcPct val="90000"/>
              </a:lnSpc>
              <a:spcAft>
                <a:spcPct val="25000"/>
              </a:spcAft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Animal-related </a:t>
            </a:r>
            <a:r>
              <a:rPr lang="en-US" sz="2600" b="1" i="1" dirty="0" smtClean="0">
                <a:latin typeface="Calibri" pitchFamily="34" charset="0"/>
              </a:rPr>
              <a:t>evacuations (service animals, pets, livestock</a:t>
            </a:r>
            <a:r>
              <a:rPr lang="en-US" sz="2600" b="1" i="1" dirty="0" smtClean="0">
                <a:latin typeface="Calibri" pitchFamily="34" charset="0"/>
              </a:rPr>
              <a:t>)</a:t>
            </a:r>
          </a:p>
          <a:p>
            <a:pPr marL="577850" lvl="1" indent="-342900">
              <a:lnSpc>
                <a:spcPct val="90000"/>
              </a:lnSpc>
              <a:spcAft>
                <a:spcPct val="25000"/>
              </a:spcAft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sz="2600" b="1" i="1" dirty="0" smtClean="0">
                <a:latin typeface="Calibri" pitchFamily="34" charset="0"/>
              </a:rPr>
              <a:t>Improvement through experience and “practice”</a:t>
            </a:r>
            <a:endParaRPr lang="en-US" sz="2600" b="1" i="1" dirty="0">
              <a:latin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400" b="1" i="1" dirty="0"/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000" b="1" i="1" dirty="0"/>
          </a:p>
        </p:txBody>
      </p:sp>
      <p:grpSp>
        <p:nvGrpSpPr>
          <p:cNvPr id="607250" name="Group 1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607251" name="Picture 19" descr="ritahouston001_1"/>
            <p:cNvPicPr preferRelativeResize="0">
              <a:picLocks noChangeArrowheads="1"/>
            </p:cNvPicPr>
            <p:nvPr/>
          </p:nvPicPr>
          <p:blipFill>
            <a:blip r:embed="rId3" cstate="print">
              <a:lum bright="12000"/>
            </a:blip>
            <a:srcRect l="50381" r="37500" b="250"/>
            <a:stretch>
              <a:fillRect/>
            </a:stretch>
          </p:blipFill>
          <p:spPr bwMode="auto">
            <a:xfrm>
              <a:off x="0" y="0"/>
              <a:ext cx="720" cy="4320"/>
            </a:xfrm>
            <a:prstGeom prst="rect">
              <a:avLst/>
            </a:prstGeom>
            <a:noFill/>
          </p:spPr>
        </p:pic>
        <p:grpSp>
          <p:nvGrpSpPr>
            <p:cNvPr id="607252" name="Group 20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07253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4320"/>
              </a:xfrm>
              <a:prstGeom prst="rect">
                <a:avLst/>
              </a:prstGeom>
              <a:solidFill>
                <a:srgbClr val="000080">
                  <a:alpha val="17999"/>
                </a:srgb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07254" name="Rectangle 22"/>
              <p:cNvSpPr>
                <a:spLocks noChangeArrowheads="1"/>
              </p:cNvSpPr>
              <p:nvPr/>
            </p:nvSpPr>
            <p:spPr bwMode="auto">
              <a:xfrm>
                <a:off x="720" y="4128"/>
                <a:ext cx="5040" cy="192"/>
              </a:xfrm>
              <a:prstGeom prst="rect">
                <a:avLst/>
              </a:prstGeom>
              <a:solidFill>
                <a:srgbClr val="000080">
                  <a:alpha val="30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anchor="b" anchorCtr="1"/>
              <a:lstStyle/>
              <a:p>
                <a:pPr>
                  <a:lnSpc>
                    <a:spcPct val="30000"/>
                  </a:lnSpc>
                </a:pPr>
                <a:r>
                  <a:rPr lang="en-US" altLang="en-US" sz="1200">
                    <a:solidFill>
                      <a:schemeClr val="tx1"/>
                    </a:solidFill>
                    <a:latin typeface="Calibri" pitchFamily="34" charset="0"/>
                  </a:rPr>
                  <a:t>Gulf Coast Center for Evacuation and Transportation Resiliency</a:t>
                </a:r>
                <a:r>
                  <a:rPr lang="en-US" altLang="en-US" sz="4800" b="0" i="0">
                    <a:solidFill>
                      <a:schemeClr val="tx2"/>
                    </a:solidFill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553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9" descr="ritahouston001_1"/>
          <p:cNvPicPr preferRelativeResize="0">
            <a:picLocks noChangeArrowheads="1"/>
          </p:cNvPicPr>
          <p:nvPr/>
        </p:nvPicPr>
        <p:blipFill>
          <a:blip r:embed="rId3" cstate="print">
            <a:lum bright="12000"/>
          </a:blip>
          <a:srcRect l="50381" r="37500" b="250"/>
          <a:stretch>
            <a:fillRect/>
          </a:stretch>
        </p:blipFill>
        <p:spPr bwMode="auto">
          <a:xfrm>
            <a:off x="0" y="0"/>
            <a:ext cx="1143000" cy="6858000"/>
          </a:xfrm>
          <a:prstGeom prst="rect">
            <a:avLst/>
          </a:prstGeom>
          <a:noFill/>
        </p:spPr>
      </p:pic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8153400" cy="1143000"/>
          </a:xfrm>
        </p:spPr>
        <p:txBody>
          <a:bodyPr/>
          <a:lstStyle/>
          <a:p>
            <a:pPr algn="r"/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Defining “Low Mobility” </a:t>
            </a:r>
            <a:b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Evacuees</a:t>
            </a:r>
            <a:endParaRPr lang="en-US" b="1" i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905000"/>
            <a:ext cx="8153400" cy="4495800"/>
          </a:xfrm>
        </p:spPr>
        <p:txBody>
          <a:bodyPr/>
          <a:lstStyle/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  <a:cs typeface="Calibri" pitchFamily="34" charset="0"/>
              </a:rPr>
              <a:t>Individuals without personal transportation, elderly, infirm, tourists, economically disadvantaged, prisoners, homeless, etc.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  <a:cs typeface="Calibri" pitchFamily="34" charset="0"/>
              </a:rPr>
              <a:t>How many persons fit these description? 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  <a:cs typeface="Calibri" pitchFamily="34" charset="0"/>
              </a:rPr>
              <a:t>Where are they located?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  <a:cs typeface="Calibri" pitchFamily="34" charset="0"/>
              </a:rPr>
              <a:t>Who are they and what are there needs?  medicine, oxygen, dialysis, etc.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  <a:cs typeface="Calibri" pitchFamily="34" charset="0"/>
              </a:rPr>
              <a:t>Who is responsible for them if they are unable to take of themselves?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tabLst>
                <a:tab pos="571500" algn="l"/>
              </a:tabLst>
            </a:pPr>
            <a:r>
              <a:rPr lang="en-US" sz="2600" b="1" i="1" dirty="0">
                <a:latin typeface="Calibri" pitchFamily="34" charset="0"/>
                <a:cs typeface="Calibri" pitchFamily="34" charset="0"/>
              </a:rPr>
              <a:t>Where do they go? How do they come back?</a:t>
            </a: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600" b="1" i="1" dirty="0">
              <a:latin typeface="Calibri" pitchFamily="34" charset="0"/>
              <a:cs typeface="Calibri" pitchFamily="34" charset="0"/>
            </a:endParaRPr>
          </a:p>
          <a:p>
            <a:pPr marL="571500" indent="-228600">
              <a:lnSpc>
                <a:spcPct val="90000"/>
              </a:lnSpc>
              <a:spcAft>
                <a:spcPct val="25000"/>
              </a:spcAft>
              <a:buFontTx/>
              <a:buNone/>
              <a:tabLst>
                <a:tab pos="571500" algn="l"/>
              </a:tabLst>
            </a:pPr>
            <a:endParaRPr lang="en-US" sz="2600" b="1" i="1" dirty="0">
              <a:latin typeface="Calibri" pitchFamily="34" charset="0"/>
              <a:cs typeface="Calibri" pitchFamily="34" charset="0"/>
            </a:endParaRPr>
          </a:p>
          <a:p>
            <a:pPr marL="571500" indent="-228600">
              <a:lnSpc>
                <a:spcPct val="90000"/>
              </a:lnSpc>
              <a:buFontTx/>
              <a:buNone/>
              <a:tabLst>
                <a:tab pos="571500" algn="l"/>
              </a:tabLst>
            </a:pPr>
            <a:endParaRPr lang="en-US" sz="2600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0" y="0"/>
            <a:ext cx="1143000" cy="6858000"/>
          </a:xfrm>
          <a:prstGeom prst="rect">
            <a:avLst/>
          </a:prstGeom>
          <a:solidFill>
            <a:srgbClr val="000080">
              <a:alpha val="17999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1143000" y="6553200"/>
            <a:ext cx="8001000" cy="304800"/>
          </a:xfrm>
          <a:prstGeom prst="rect">
            <a:avLst/>
          </a:prstGeom>
          <a:solidFill>
            <a:srgbClr val="000080">
              <a:alpha val="3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30000"/>
              </a:lnSpc>
            </a:pPr>
            <a:r>
              <a:rPr lang="en-US" altLang="en-US" sz="1200">
                <a:solidFill>
                  <a:schemeClr val="tx1"/>
                </a:solidFill>
                <a:latin typeface="Calibri" pitchFamily="34" charset="0"/>
              </a:rPr>
              <a:t>Gulf Coast Center for Evacuation and Transportation Resiliency</a:t>
            </a:r>
            <a:r>
              <a:rPr lang="en-US" altLang="en-US" sz="4800" b="0" i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010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6"/>
          <p:cNvSpPr>
            <a:spLocks noChangeArrowheads="1"/>
          </p:cNvSpPr>
          <p:nvPr/>
        </p:nvSpPr>
        <p:spPr bwMode="auto">
          <a:xfrm>
            <a:off x="0" y="922338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l"/>
            <a:endParaRPr lang="en-US" sz="1000"/>
          </a:p>
        </p:txBody>
      </p:sp>
      <p:pic>
        <p:nvPicPr>
          <p:cNvPr id="1044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3038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8425" y="0"/>
            <a:ext cx="5235575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044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0"/>
            <a:ext cx="5037138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7266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0"/>
            <a:ext cx="8991600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091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57375" y="2057400"/>
            <a:ext cx="542925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96272" name="Group 16"/>
          <p:cNvGraphicFramePr>
            <a:graphicFrameLocks noGrp="1"/>
          </p:cNvGraphicFramePr>
          <p:nvPr/>
        </p:nvGraphicFramePr>
        <p:xfrm>
          <a:off x="1857375" y="2057400"/>
          <a:ext cx="5429250" cy="518160"/>
        </p:xfrm>
        <a:graphic>
          <a:graphicData uri="http://schemas.openxmlformats.org/drawingml/2006/table">
            <a:tbl>
              <a:tblPr/>
              <a:tblGrid>
                <a:gridCol w="54292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62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3008313" cy="4953000"/>
          </a:xfrm>
          <a:prstGeom prst="rect">
            <a:avLst/>
          </a:prstGeom>
          <a:noFill/>
        </p:spPr>
      </p:pic>
      <p:pic>
        <p:nvPicPr>
          <p:cNvPr id="9627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600200"/>
            <a:ext cx="3209925" cy="4953000"/>
          </a:xfrm>
          <a:prstGeom prst="rect">
            <a:avLst/>
          </a:prstGeom>
          <a:noFill/>
        </p:spPr>
      </p:pic>
      <p:pic>
        <p:nvPicPr>
          <p:cNvPr id="96273" name="Picture 9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1600200"/>
            <a:ext cx="3148013" cy="4953000"/>
          </a:xfrm>
          <a:prstGeom prst="rect">
            <a:avLst/>
          </a:prstGeom>
          <a:noFill/>
        </p:spPr>
      </p:pic>
      <p:sp>
        <p:nvSpPr>
          <p:cNvPr id="96276" name="Rectangle 20"/>
          <p:cNvSpPr>
            <a:spLocks noChangeArrowheads="1"/>
          </p:cNvSpPr>
          <p:nvPr/>
        </p:nvSpPr>
        <p:spPr bwMode="auto">
          <a:xfrm>
            <a:off x="1857375" y="2057400"/>
            <a:ext cx="542925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96286" name="Group 30"/>
          <p:cNvGraphicFramePr>
            <a:graphicFrameLocks noGrp="1"/>
          </p:cNvGraphicFramePr>
          <p:nvPr/>
        </p:nvGraphicFramePr>
        <p:xfrm>
          <a:off x="1857375" y="2057400"/>
          <a:ext cx="5429250" cy="518160"/>
        </p:xfrm>
        <a:graphic>
          <a:graphicData uri="http://schemas.openxmlformats.org/drawingml/2006/table">
            <a:tbl>
              <a:tblPr/>
              <a:tblGrid>
                <a:gridCol w="54292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287" name="Rectangle 31"/>
          <p:cNvSpPr>
            <a:spLocks noChangeArrowheads="1"/>
          </p:cNvSpPr>
          <p:nvPr/>
        </p:nvSpPr>
        <p:spPr bwMode="auto">
          <a:xfrm>
            <a:off x="838200" y="3048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/>
            <a:r>
              <a:rPr lang="en-US" sz="4400" dirty="0">
                <a:effectLst>
                  <a:outerShdw blurRad="38100" dist="38100" dir="2700000" algn="tl">
                    <a:srgbClr val="808080"/>
                  </a:outerShdw>
                </a:effectLst>
                <a:latin typeface="Calibri" pitchFamily="34" charset="0"/>
                <a:cs typeface="Calibri" pitchFamily="34" charset="0"/>
              </a:rPr>
              <a:t>Jefferson Parish Bus Routes</a:t>
            </a:r>
          </a:p>
        </p:txBody>
      </p:sp>
    </p:spTree>
    <p:extLst>
      <p:ext uri="{BB962C8B-B14F-4D97-AF65-F5344CB8AC3E}">
        <p14:creationId xmlns:p14="http://schemas.microsoft.com/office/powerpoint/2010/main" val="252800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1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21902</TotalTime>
  <Words>1911</Words>
  <Application>Microsoft Office PowerPoint</Application>
  <PresentationFormat>On-screen Show (4:3)</PresentationFormat>
  <Paragraphs>317</Paragraphs>
  <Slides>29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Blank Presentation</vt:lpstr>
      <vt:lpstr>Chart</vt:lpstr>
      <vt:lpstr>Gulf Coast Center for Evacuation and  Transportation Resiliency </vt:lpstr>
      <vt:lpstr>What’s new?</vt:lpstr>
      <vt:lpstr>What’s new?</vt:lpstr>
      <vt:lpstr>Significant Areas of Advancement</vt:lpstr>
      <vt:lpstr>Low Mobility and Special Needs</vt:lpstr>
      <vt:lpstr>Defining “Low Mobility”  Evacuees</vt:lpstr>
      <vt:lpstr>PowerPoint Presentation</vt:lpstr>
      <vt:lpstr>PowerPoint Presentation</vt:lpstr>
      <vt:lpstr>PowerPoint Presentation</vt:lpstr>
      <vt:lpstr>PowerPoint Presentation</vt:lpstr>
      <vt:lpstr>Operational Enhancements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Monitoring and Data Collection</vt:lpstr>
      <vt:lpstr>PowerPoint Presentation</vt:lpstr>
      <vt:lpstr>PowerPoint Presentation</vt:lpstr>
      <vt:lpstr>PowerPoint Presentation</vt:lpstr>
      <vt:lpstr>Simulation and Modeling</vt:lpstr>
      <vt:lpstr>Evacuation Traffic Simulation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LSU Dept. of Civil Engineering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LSU HURRICANE CENTER</dc:title>
  <dc:creator>Brian Wolshon</dc:creator>
  <cp:lastModifiedBy>Brian Wolshon</cp:lastModifiedBy>
  <cp:revision>404</cp:revision>
  <dcterms:created xsi:type="dcterms:W3CDTF">1999-03-15T14:55:20Z</dcterms:created>
  <dcterms:modified xsi:type="dcterms:W3CDTF">2012-04-11T04:21:54Z</dcterms:modified>
</cp:coreProperties>
</file>